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16" r:id="rId2"/>
    <p:sldId id="317" r:id="rId3"/>
    <p:sldId id="318" r:id="rId4"/>
    <p:sldId id="320" r:id="rId5"/>
    <p:sldId id="321" r:id="rId6"/>
    <p:sldId id="322" r:id="rId7"/>
    <p:sldId id="329" r:id="rId8"/>
    <p:sldId id="330" r:id="rId9"/>
    <p:sldId id="32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71" autoAdjust="0"/>
  </p:normalViewPr>
  <p:slideViewPr>
    <p:cSldViewPr>
      <p:cViewPr varScale="1">
        <p:scale>
          <a:sx n="69" d="100"/>
          <a:sy n="69" d="100"/>
        </p:scale>
        <p:origin x="17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20003-D11D-4FE8-9812-CFBDFFFD2D9D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12602-9D53-4063-833B-CEB92D667A4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51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8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CA869-D216-4873-A05C-D545BB847C7B}" type="datetimeFigureOut">
              <a:rPr lang="cs-CZ" smtClean="0"/>
              <a:pPr/>
              <a:t>11.04.2021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BDDD5-283A-4083-933B-9320C0225FE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958975" y="457200"/>
            <a:ext cx="881063" cy="2870200"/>
            <a:chOff x="1958975" y="457200"/>
            <a:chExt cx="881063" cy="2870200"/>
          </a:xfrm>
        </p:grpSpPr>
        <p:pic>
          <p:nvPicPr>
            <p:cNvPr id="2" name="Obrázek 1" descr="023dx-ma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8975" y="457200"/>
              <a:ext cx="8810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958975" y="2984500"/>
              <a:ext cx="8810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cs-CZ" sz="1600"/>
                <a:t>023dx-ma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419725" y="457200"/>
            <a:ext cx="2646363" cy="2870200"/>
            <a:chOff x="5419725" y="457200"/>
            <a:chExt cx="2646363" cy="2870200"/>
          </a:xfrm>
        </p:grpSpPr>
        <p:pic>
          <p:nvPicPr>
            <p:cNvPr id="5" name="Obrázek 4" descr="023dx-sc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9725" y="457200"/>
              <a:ext cx="26463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419725" y="2984500"/>
              <a:ext cx="26463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023dx-sc</a:t>
              </a:r>
            </a:p>
          </p:txBody>
        </p:sp>
      </p:grpSp>
      <p:grpSp>
        <p:nvGrpSpPr>
          <p:cNvPr id="10" name="Skupina 9"/>
          <p:cNvGrpSpPr>
            <a:grpSpLocks noGrp="1" noUngrp="1" noChangeAspect="1"/>
          </p:cNvGrpSpPr>
          <p:nvPr/>
        </p:nvGrpSpPr>
        <p:grpSpPr>
          <a:xfrm>
            <a:off x="1374775" y="3543300"/>
            <a:ext cx="2049463" cy="2870200"/>
            <a:chOff x="1374775" y="3543300"/>
            <a:chExt cx="2049463" cy="2870200"/>
          </a:xfrm>
        </p:grpSpPr>
        <p:pic>
          <p:nvPicPr>
            <p:cNvPr id="8" name="Obrázek 7" descr="023dx-va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4775" y="3543300"/>
              <a:ext cx="20494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bdélník 8"/>
            <p:cNvSpPr/>
            <p:nvPr/>
          </p:nvSpPr>
          <p:spPr>
            <a:xfrm>
              <a:off x="1374775" y="6070600"/>
              <a:ext cx="20494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023dx-va</a:t>
              </a:r>
            </a:p>
          </p:txBody>
        </p:sp>
      </p:grpSp>
      <p:sp>
        <p:nvSpPr>
          <p:cNvPr id="12" name="TextovéPole 11"/>
          <p:cNvSpPr txBox="1"/>
          <p:nvPr/>
        </p:nvSpPr>
        <p:spPr>
          <a:xfrm>
            <a:off x="3483699" y="404664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023</a:t>
            </a:r>
          </a:p>
        </p:txBody>
      </p:sp>
      <p:sp>
        <p:nvSpPr>
          <p:cNvPr id="15" name="Nadpis 1"/>
          <p:cNvSpPr txBox="1">
            <a:spLocks/>
          </p:cNvSpPr>
          <p:nvPr/>
        </p:nvSpPr>
        <p:spPr>
          <a:xfrm>
            <a:off x="0" y="2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Klales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2012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14076-C7ED-4C70-BF61-A7AE4229FA52}"/>
              </a:ext>
            </a:extLst>
          </p:cNvPr>
          <p:cNvSpPr txBox="1"/>
          <p:nvPr/>
        </p:nvSpPr>
        <p:spPr>
          <a:xfrm>
            <a:off x="3979930" y="3485277"/>
            <a:ext cx="427552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ZNAK	Hodnocení	pM	pF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VA</a:t>
            </a:r>
          </a:p>
          <a:p>
            <a:r>
              <a:rPr lang="cs-CZ" dirty="0"/>
              <a:t>---------------------------------------------------------</a:t>
            </a:r>
          </a:p>
          <a:p>
            <a:r>
              <a:rPr lang="cs-CZ" dirty="0"/>
              <a:t>SPC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MA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			SEX:</a:t>
            </a:r>
          </a:p>
          <a:p>
            <a:r>
              <a:rPr lang="cs-CZ" dirty="0"/>
              <a:t>Komentář:</a:t>
            </a:r>
          </a:p>
        </p:txBody>
      </p:sp>
    </p:spTree>
    <p:extLst>
      <p:ext uri="{BB962C8B-B14F-4D97-AF65-F5344CB8AC3E}">
        <p14:creationId xmlns:p14="http://schemas.microsoft.com/office/powerpoint/2010/main" val="3595178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076325" y="846832"/>
            <a:ext cx="2646363" cy="2870200"/>
            <a:chOff x="1076325" y="457200"/>
            <a:chExt cx="2646363" cy="2870200"/>
          </a:xfrm>
        </p:grpSpPr>
        <p:pic>
          <p:nvPicPr>
            <p:cNvPr id="2" name="Obrázek 1" descr="024dx-sc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325" y="457200"/>
              <a:ext cx="26463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076325" y="2984500"/>
              <a:ext cx="26463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024dx-sc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718175" y="846832"/>
            <a:ext cx="2049463" cy="2870200"/>
            <a:chOff x="5718175" y="457200"/>
            <a:chExt cx="2049463" cy="2870200"/>
          </a:xfrm>
        </p:grpSpPr>
        <p:pic>
          <p:nvPicPr>
            <p:cNvPr id="5" name="Obrázek 4" descr="024dx-va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8175" y="457200"/>
              <a:ext cx="20494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718175" y="2984500"/>
              <a:ext cx="20494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024dx-va</a:t>
              </a:r>
            </a:p>
          </p:txBody>
        </p:sp>
      </p:grpSp>
      <p:grpSp>
        <p:nvGrpSpPr>
          <p:cNvPr id="8" name="Skupina 13"/>
          <p:cNvGrpSpPr>
            <a:grpSpLocks noGrp="1" noUngrp="1" noChangeAspect="1"/>
          </p:cNvGrpSpPr>
          <p:nvPr/>
        </p:nvGrpSpPr>
        <p:grpSpPr>
          <a:xfrm>
            <a:off x="2195736" y="3871168"/>
            <a:ext cx="881063" cy="2870200"/>
            <a:chOff x="6302375" y="3543300"/>
            <a:chExt cx="881063" cy="2870200"/>
          </a:xfrm>
        </p:grpSpPr>
        <p:pic>
          <p:nvPicPr>
            <p:cNvPr id="15" name="Obrázek 14" descr="024dx-ma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2375" y="3543300"/>
              <a:ext cx="8810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Obdélník 15"/>
            <p:cNvSpPr/>
            <p:nvPr/>
          </p:nvSpPr>
          <p:spPr>
            <a:xfrm>
              <a:off x="6302375" y="6070600"/>
              <a:ext cx="8810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cs-CZ" sz="1600"/>
                <a:t>024dx-ma</a:t>
              </a:r>
            </a:p>
          </p:txBody>
        </p:sp>
      </p:grpSp>
      <p:sp>
        <p:nvSpPr>
          <p:cNvPr id="12" name="TextovéPole 11"/>
          <p:cNvSpPr txBox="1"/>
          <p:nvPr/>
        </p:nvSpPr>
        <p:spPr>
          <a:xfrm>
            <a:off x="3843739" y="260648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024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812360" y="630932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SEX = </a:t>
            </a: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2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Klales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2012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32E788-10C3-4574-90A7-ADD1B8BAC037}"/>
              </a:ext>
            </a:extLst>
          </p:cNvPr>
          <p:cNvSpPr txBox="1"/>
          <p:nvPr/>
        </p:nvSpPr>
        <p:spPr>
          <a:xfrm>
            <a:off x="3979930" y="3485277"/>
            <a:ext cx="427552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ZNAK	Hodnocení	pM	pF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VA</a:t>
            </a:r>
          </a:p>
          <a:p>
            <a:r>
              <a:rPr lang="cs-CZ" dirty="0"/>
              <a:t>---------------------------------------------------------</a:t>
            </a:r>
          </a:p>
          <a:p>
            <a:r>
              <a:rPr lang="cs-CZ" dirty="0"/>
              <a:t>SPC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MA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			SEX:</a:t>
            </a:r>
          </a:p>
          <a:p>
            <a:r>
              <a:rPr lang="cs-CZ" dirty="0"/>
              <a:t>Komentář:</a:t>
            </a:r>
          </a:p>
        </p:txBody>
      </p:sp>
    </p:spTree>
    <p:extLst>
      <p:ext uri="{BB962C8B-B14F-4D97-AF65-F5344CB8AC3E}">
        <p14:creationId xmlns:p14="http://schemas.microsoft.com/office/powerpoint/2010/main" val="3549490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968500" y="457200"/>
            <a:ext cx="862013" cy="2870200"/>
            <a:chOff x="1968500" y="457200"/>
            <a:chExt cx="862013" cy="2870200"/>
          </a:xfrm>
        </p:grpSpPr>
        <p:pic>
          <p:nvPicPr>
            <p:cNvPr id="2" name="Obrázek 1" descr="033dx-ma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8500" y="457200"/>
              <a:ext cx="86201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968500" y="2984500"/>
              <a:ext cx="8620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 fontScale="77500" lnSpcReduction="20000"/>
            </a:bodyPr>
            <a:lstStyle/>
            <a:p>
              <a:pPr algn="ctr"/>
              <a:r>
                <a:rPr lang="cs-CZ" sz="1600"/>
                <a:t>033dx-ma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735638" y="457200"/>
            <a:ext cx="2016125" cy="2870200"/>
            <a:chOff x="5735638" y="457200"/>
            <a:chExt cx="2016125" cy="2870200"/>
          </a:xfrm>
        </p:grpSpPr>
        <p:pic>
          <p:nvPicPr>
            <p:cNvPr id="5" name="Obrázek 4" descr="033dx-sc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638" y="457200"/>
              <a:ext cx="2016125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735638" y="2984500"/>
              <a:ext cx="2016125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033dx-sc</a:t>
              </a:r>
            </a:p>
          </p:txBody>
        </p:sp>
      </p:grpSp>
      <p:grpSp>
        <p:nvGrpSpPr>
          <p:cNvPr id="10" name="Skupina 9"/>
          <p:cNvGrpSpPr>
            <a:grpSpLocks noGrp="1" noUngrp="1" noChangeAspect="1"/>
          </p:cNvGrpSpPr>
          <p:nvPr/>
        </p:nvGrpSpPr>
        <p:grpSpPr>
          <a:xfrm>
            <a:off x="1377950" y="3543300"/>
            <a:ext cx="2043113" cy="2870200"/>
            <a:chOff x="1377950" y="3543300"/>
            <a:chExt cx="2043113" cy="2870200"/>
          </a:xfrm>
        </p:grpSpPr>
        <p:pic>
          <p:nvPicPr>
            <p:cNvPr id="8" name="Obrázek 7" descr="033dx-va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7950" y="3543300"/>
              <a:ext cx="204311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bdélník 8"/>
            <p:cNvSpPr/>
            <p:nvPr/>
          </p:nvSpPr>
          <p:spPr>
            <a:xfrm>
              <a:off x="1377950" y="6070600"/>
              <a:ext cx="20431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033dx-va</a:t>
              </a:r>
            </a:p>
          </p:txBody>
        </p:sp>
      </p:grpSp>
      <p:sp>
        <p:nvSpPr>
          <p:cNvPr id="12" name="TextovéPole 11"/>
          <p:cNvSpPr txBox="1"/>
          <p:nvPr/>
        </p:nvSpPr>
        <p:spPr>
          <a:xfrm>
            <a:off x="3483699" y="404664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033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812360" y="6309320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SEX = </a:t>
            </a: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-27384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Klales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2012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491DBB-65CF-431E-BEB9-61E5B764E1FA}"/>
              </a:ext>
            </a:extLst>
          </p:cNvPr>
          <p:cNvSpPr txBox="1"/>
          <p:nvPr/>
        </p:nvSpPr>
        <p:spPr>
          <a:xfrm>
            <a:off x="3979930" y="3485277"/>
            <a:ext cx="427552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ZNAK	Hodnocení	pM	pF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VA</a:t>
            </a:r>
          </a:p>
          <a:p>
            <a:r>
              <a:rPr lang="cs-CZ" dirty="0"/>
              <a:t>---------------------------------------------------------</a:t>
            </a:r>
          </a:p>
          <a:p>
            <a:r>
              <a:rPr lang="cs-CZ" dirty="0"/>
              <a:t>SPC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MA</a:t>
            </a:r>
          </a:p>
          <a:p>
            <a:r>
              <a:rPr lang="cs-CZ" dirty="0"/>
              <a:t>----------------------------------------------------------</a:t>
            </a:r>
          </a:p>
          <a:p>
            <a:r>
              <a:rPr lang="cs-CZ" dirty="0"/>
              <a:t>			SEX:</a:t>
            </a:r>
          </a:p>
          <a:p>
            <a:r>
              <a:rPr lang="cs-CZ" dirty="0"/>
              <a:t>Komentář:</a:t>
            </a:r>
          </a:p>
        </p:txBody>
      </p:sp>
    </p:spTree>
    <p:extLst>
      <p:ext uri="{BB962C8B-B14F-4D97-AF65-F5344CB8AC3E}">
        <p14:creationId xmlns:p14="http://schemas.microsoft.com/office/powerpoint/2010/main" val="238316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593850" y="457200"/>
            <a:ext cx="1612900" cy="2870200"/>
            <a:chOff x="1593850" y="457200"/>
            <a:chExt cx="1612900" cy="2870200"/>
          </a:xfrm>
        </p:grpSpPr>
        <p:pic>
          <p:nvPicPr>
            <p:cNvPr id="2" name="Obrázek 1" descr="023dx-inc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850" y="457200"/>
              <a:ext cx="161290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593850" y="2984500"/>
              <a:ext cx="161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023dx-inc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076825" y="457200"/>
            <a:ext cx="3332163" cy="2870200"/>
            <a:chOff x="5076825" y="457200"/>
            <a:chExt cx="3332163" cy="2870200"/>
          </a:xfrm>
        </p:grpSpPr>
        <p:pic>
          <p:nvPicPr>
            <p:cNvPr id="5" name="Obrázek 4" descr="023dx-prea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825" y="457200"/>
              <a:ext cx="33321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076825" y="2984500"/>
              <a:ext cx="33321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023dx-prea</a:t>
              </a:r>
            </a:p>
          </p:txBody>
        </p:sp>
      </p:grpSp>
      <p:grpSp>
        <p:nvGrpSpPr>
          <p:cNvPr id="10" name="Skupina 9"/>
          <p:cNvGrpSpPr>
            <a:grpSpLocks noGrp="1" noUngrp="1" noChangeAspect="1"/>
          </p:cNvGrpSpPr>
          <p:nvPr/>
        </p:nvGrpSpPr>
        <p:grpSpPr>
          <a:xfrm>
            <a:off x="739775" y="3543300"/>
            <a:ext cx="3321050" cy="2870200"/>
            <a:chOff x="739775" y="3543300"/>
            <a:chExt cx="3321050" cy="2870200"/>
          </a:xfrm>
        </p:grpSpPr>
        <p:pic>
          <p:nvPicPr>
            <p:cNvPr id="8" name="Obrázek 7" descr="023dx-pub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775" y="3543300"/>
              <a:ext cx="332105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bdélník 8"/>
            <p:cNvSpPr/>
            <p:nvPr/>
          </p:nvSpPr>
          <p:spPr>
            <a:xfrm>
              <a:off x="739775" y="6070600"/>
              <a:ext cx="33210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023dx-pub</a:t>
              </a:r>
            </a:p>
          </p:txBody>
        </p:sp>
      </p:grpSp>
      <p:grpSp>
        <p:nvGrpSpPr>
          <p:cNvPr id="13" name="Skupina 12"/>
          <p:cNvGrpSpPr>
            <a:grpSpLocks noGrp="1" noUngrp="1" noChangeAspect="1"/>
          </p:cNvGrpSpPr>
          <p:nvPr/>
        </p:nvGrpSpPr>
        <p:grpSpPr>
          <a:xfrm>
            <a:off x="5794375" y="3543300"/>
            <a:ext cx="1898650" cy="2870200"/>
            <a:chOff x="5794375" y="3543300"/>
            <a:chExt cx="1898650" cy="2870200"/>
          </a:xfrm>
        </p:grpSpPr>
        <p:pic>
          <p:nvPicPr>
            <p:cNvPr id="11" name="Obrázek 10" descr="023dx-ram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375" y="3543300"/>
              <a:ext cx="189865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Obdélník 11"/>
            <p:cNvSpPr/>
            <p:nvPr/>
          </p:nvSpPr>
          <p:spPr>
            <a:xfrm>
              <a:off x="5794375" y="6070600"/>
              <a:ext cx="18986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023dx-ram</a:t>
              </a: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251520" y="764704"/>
            <a:ext cx="8314572" cy="5913948"/>
            <a:chOff x="251520" y="764704"/>
            <a:chExt cx="8314572" cy="5913948"/>
          </a:xfrm>
        </p:grpSpPr>
        <p:grpSp>
          <p:nvGrpSpPr>
            <p:cNvPr id="15" name="Skupina 17"/>
            <p:cNvGrpSpPr/>
            <p:nvPr/>
          </p:nvGrpSpPr>
          <p:grpSpPr>
            <a:xfrm>
              <a:off x="251520" y="764704"/>
              <a:ext cx="5066708" cy="5193868"/>
              <a:chOff x="251520" y="764704"/>
              <a:chExt cx="5066708" cy="5193868"/>
            </a:xfrm>
          </p:grpSpPr>
          <p:sp>
            <p:nvSpPr>
              <p:cNvPr id="17" name="TextovéPole 16"/>
              <p:cNvSpPr txBox="1"/>
              <p:nvPr/>
            </p:nvSpPr>
            <p:spPr>
              <a:xfrm>
                <a:off x="251520" y="764704"/>
                <a:ext cx="1003801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GrSN1 = </a:t>
                </a:r>
              </a:p>
              <a:p>
                <a:r>
                  <a:rPr lang="cs-CZ" dirty="0"/>
                  <a:t>GrSN2 = </a:t>
                </a:r>
              </a:p>
              <a:p>
                <a:r>
                  <a:rPr lang="cs-CZ" dirty="0"/>
                  <a:t>GrSN3 = </a:t>
                </a:r>
              </a:p>
              <a:p>
                <a:endParaRPr lang="cs-CZ" dirty="0"/>
              </a:p>
              <a:p>
                <a:r>
                  <a:rPr lang="cs-CZ" dirty="0" err="1"/>
                  <a:t>CArc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18" name="TextovéPole 17"/>
              <p:cNvSpPr txBox="1"/>
              <p:nvPr/>
            </p:nvSpPr>
            <p:spPr>
              <a:xfrm>
                <a:off x="3635896" y="764704"/>
                <a:ext cx="9492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PrSu1 = </a:t>
                </a:r>
              </a:p>
              <a:p>
                <a:r>
                  <a:rPr lang="cs-CZ" dirty="0"/>
                  <a:t>PrSu2 = </a:t>
                </a:r>
              </a:p>
              <a:p>
                <a:r>
                  <a:rPr lang="cs-CZ" dirty="0"/>
                  <a:t>PrSu3 = </a:t>
                </a:r>
              </a:p>
            </p:txBody>
          </p:sp>
          <p:sp>
            <p:nvSpPr>
              <p:cNvPr id="19" name="TextovéPole 18"/>
              <p:cNvSpPr txBox="1"/>
              <p:nvPr/>
            </p:nvSpPr>
            <p:spPr>
              <a:xfrm>
                <a:off x="251520" y="5589240"/>
                <a:ext cx="793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err="1"/>
                  <a:t>IsPu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20" name="TextovéPole 19"/>
              <p:cNvSpPr txBox="1"/>
              <p:nvPr/>
            </p:nvSpPr>
            <p:spPr>
              <a:xfrm>
                <a:off x="4427984" y="3933056"/>
                <a:ext cx="89024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InfP1 = </a:t>
                </a:r>
              </a:p>
              <a:p>
                <a:r>
                  <a:rPr lang="cs-CZ" dirty="0"/>
                  <a:t>InfP2 = </a:t>
                </a:r>
              </a:p>
              <a:p>
                <a:r>
                  <a:rPr lang="cs-CZ" dirty="0"/>
                  <a:t>InfP3 = </a:t>
                </a:r>
              </a:p>
            </p:txBody>
          </p:sp>
        </p:grpSp>
        <p:sp>
          <p:nvSpPr>
            <p:cNvPr id="16" name="TextovéPole 15"/>
            <p:cNvSpPr txBox="1"/>
            <p:nvPr/>
          </p:nvSpPr>
          <p:spPr>
            <a:xfrm>
              <a:off x="7812360" y="6309320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SEX =</a:t>
              </a:r>
              <a:r>
                <a:rPr lang="cs-CZ" dirty="0"/>
                <a:t> </a:t>
              </a:r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3483699" y="116632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023</a:t>
            </a:r>
          </a:p>
        </p:txBody>
      </p:sp>
      <p:sp>
        <p:nvSpPr>
          <p:cNvPr id="22" name="Nadpis 1"/>
          <p:cNvSpPr txBox="1">
            <a:spLocks/>
          </p:cNvSpPr>
          <p:nvPr/>
        </p:nvSpPr>
        <p:spPr>
          <a:xfrm>
            <a:off x="0" y="2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Brůžek 2002</a:t>
            </a:r>
          </a:p>
        </p:txBody>
      </p:sp>
    </p:spTree>
    <p:extLst>
      <p:ext uri="{BB962C8B-B14F-4D97-AF65-F5344CB8AC3E}">
        <p14:creationId xmlns:p14="http://schemas.microsoft.com/office/powerpoint/2010/main" val="2255892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593850" y="457200"/>
            <a:ext cx="1612900" cy="2870200"/>
            <a:chOff x="1593850" y="457200"/>
            <a:chExt cx="1612900" cy="2870200"/>
          </a:xfrm>
        </p:grpSpPr>
        <p:pic>
          <p:nvPicPr>
            <p:cNvPr id="2" name="Obrázek 1" descr="024dx-inc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850" y="457200"/>
              <a:ext cx="161290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593850" y="2984500"/>
              <a:ext cx="161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024dx-inc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076825" y="457200"/>
            <a:ext cx="3332163" cy="2870200"/>
            <a:chOff x="5076825" y="457200"/>
            <a:chExt cx="3332163" cy="2870200"/>
          </a:xfrm>
        </p:grpSpPr>
        <p:pic>
          <p:nvPicPr>
            <p:cNvPr id="5" name="Obrázek 4" descr="024dx-prea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825" y="457200"/>
              <a:ext cx="33321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076825" y="2984500"/>
              <a:ext cx="33321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024dx-prea</a:t>
              </a:r>
            </a:p>
          </p:txBody>
        </p:sp>
      </p:grpSp>
      <p:grpSp>
        <p:nvGrpSpPr>
          <p:cNvPr id="10" name="Skupina 9"/>
          <p:cNvGrpSpPr>
            <a:grpSpLocks noGrp="1" noUngrp="1" noChangeAspect="1"/>
          </p:cNvGrpSpPr>
          <p:nvPr/>
        </p:nvGrpSpPr>
        <p:grpSpPr>
          <a:xfrm>
            <a:off x="739775" y="3543300"/>
            <a:ext cx="3321050" cy="2870200"/>
            <a:chOff x="739775" y="3543300"/>
            <a:chExt cx="3321050" cy="2870200"/>
          </a:xfrm>
        </p:grpSpPr>
        <p:pic>
          <p:nvPicPr>
            <p:cNvPr id="8" name="Obrázek 7" descr="024dx-pub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775" y="3543300"/>
              <a:ext cx="332105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bdélník 8"/>
            <p:cNvSpPr/>
            <p:nvPr/>
          </p:nvSpPr>
          <p:spPr>
            <a:xfrm>
              <a:off x="739775" y="6070600"/>
              <a:ext cx="33210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024dx-pub</a:t>
              </a:r>
            </a:p>
          </p:txBody>
        </p:sp>
      </p:grpSp>
      <p:grpSp>
        <p:nvGrpSpPr>
          <p:cNvPr id="13" name="Skupina 12"/>
          <p:cNvGrpSpPr>
            <a:grpSpLocks noGrp="1" noUngrp="1" noChangeAspect="1"/>
          </p:cNvGrpSpPr>
          <p:nvPr/>
        </p:nvGrpSpPr>
        <p:grpSpPr>
          <a:xfrm>
            <a:off x="5759450" y="3543300"/>
            <a:ext cx="1966913" cy="2870200"/>
            <a:chOff x="5759450" y="3543300"/>
            <a:chExt cx="1966913" cy="2870200"/>
          </a:xfrm>
        </p:grpSpPr>
        <p:pic>
          <p:nvPicPr>
            <p:cNvPr id="11" name="Obrázek 10" descr="024dx-ram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450" y="3543300"/>
              <a:ext cx="196691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Obdélník 11"/>
            <p:cNvSpPr/>
            <p:nvPr/>
          </p:nvSpPr>
          <p:spPr>
            <a:xfrm>
              <a:off x="5759450" y="6070600"/>
              <a:ext cx="196691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024dx-ram</a:t>
              </a:r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251520" y="764704"/>
            <a:ext cx="8314572" cy="5913948"/>
            <a:chOff x="251520" y="764704"/>
            <a:chExt cx="8314572" cy="5913948"/>
          </a:xfrm>
        </p:grpSpPr>
        <p:grpSp>
          <p:nvGrpSpPr>
            <p:cNvPr id="22" name="Skupina 17"/>
            <p:cNvGrpSpPr/>
            <p:nvPr/>
          </p:nvGrpSpPr>
          <p:grpSpPr>
            <a:xfrm>
              <a:off x="251520" y="764704"/>
              <a:ext cx="5066708" cy="5193868"/>
              <a:chOff x="251520" y="764704"/>
              <a:chExt cx="5066708" cy="5193868"/>
            </a:xfrm>
          </p:grpSpPr>
          <p:sp>
            <p:nvSpPr>
              <p:cNvPr id="29" name="TextovéPole 28"/>
              <p:cNvSpPr txBox="1"/>
              <p:nvPr/>
            </p:nvSpPr>
            <p:spPr>
              <a:xfrm>
                <a:off x="251520" y="764704"/>
                <a:ext cx="1003801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GrSN1 = </a:t>
                </a:r>
              </a:p>
              <a:p>
                <a:r>
                  <a:rPr lang="cs-CZ" dirty="0"/>
                  <a:t>GrSN2 = </a:t>
                </a:r>
              </a:p>
              <a:p>
                <a:r>
                  <a:rPr lang="cs-CZ" dirty="0"/>
                  <a:t>GrSN3 = </a:t>
                </a:r>
              </a:p>
              <a:p>
                <a:endParaRPr lang="cs-CZ" dirty="0"/>
              </a:p>
              <a:p>
                <a:r>
                  <a:rPr lang="cs-CZ" dirty="0" err="1"/>
                  <a:t>CArc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30" name="TextovéPole 29"/>
              <p:cNvSpPr txBox="1"/>
              <p:nvPr/>
            </p:nvSpPr>
            <p:spPr>
              <a:xfrm>
                <a:off x="3635896" y="764704"/>
                <a:ext cx="9492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PrSu1 = </a:t>
                </a:r>
              </a:p>
              <a:p>
                <a:r>
                  <a:rPr lang="cs-CZ" dirty="0"/>
                  <a:t>PrSu2 = </a:t>
                </a:r>
              </a:p>
              <a:p>
                <a:r>
                  <a:rPr lang="cs-CZ" dirty="0"/>
                  <a:t>PrSu3 = </a:t>
                </a:r>
              </a:p>
            </p:txBody>
          </p:sp>
          <p:sp>
            <p:nvSpPr>
              <p:cNvPr id="31" name="TextovéPole 30"/>
              <p:cNvSpPr txBox="1"/>
              <p:nvPr/>
            </p:nvSpPr>
            <p:spPr>
              <a:xfrm>
                <a:off x="251520" y="5589240"/>
                <a:ext cx="793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err="1"/>
                  <a:t>IsPu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32" name="TextovéPole 31"/>
              <p:cNvSpPr txBox="1"/>
              <p:nvPr/>
            </p:nvSpPr>
            <p:spPr>
              <a:xfrm>
                <a:off x="4427984" y="3933056"/>
                <a:ext cx="89024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InfP1 = </a:t>
                </a:r>
              </a:p>
              <a:p>
                <a:r>
                  <a:rPr lang="cs-CZ" dirty="0"/>
                  <a:t>InfP2 = </a:t>
                </a:r>
              </a:p>
              <a:p>
                <a:r>
                  <a:rPr lang="cs-CZ" dirty="0"/>
                  <a:t>InfP3 = </a:t>
                </a:r>
              </a:p>
            </p:txBody>
          </p:sp>
        </p:grpSp>
        <p:sp>
          <p:nvSpPr>
            <p:cNvPr id="28" name="TextovéPole 27"/>
            <p:cNvSpPr txBox="1"/>
            <p:nvPr/>
          </p:nvSpPr>
          <p:spPr>
            <a:xfrm>
              <a:off x="7812360" y="6309320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SEX = </a:t>
              </a:r>
            </a:p>
          </p:txBody>
        </p:sp>
      </p:grpSp>
      <p:sp>
        <p:nvSpPr>
          <p:cNvPr id="33" name="TextovéPole 32"/>
          <p:cNvSpPr txBox="1"/>
          <p:nvPr/>
        </p:nvSpPr>
        <p:spPr>
          <a:xfrm>
            <a:off x="3483699" y="44624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024</a:t>
            </a:r>
          </a:p>
        </p:txBody>
      </p:sp>
      <p:sp>
        <p:nvSpPr>
          <p:cNvPr id="34" name="Nadpis 1"/>
          <p:cNvSpPr txBox="1">
            <a:spLocks/>
          </p:cNvSpPr>
          <p:nvPr/>
        </p:nvSpPr>
        <p:spPr>
          <a:xfrm>
            <a:off x="0" y="2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Brůžek 2002</a:t>
            </a:r>
          </a:p>
        </p:txBody>
      </p:sp>
    </p:spTree>
    <p:extLst>
      <p:ext uri="{BB962C8B-B14F-4D97-AF65-F5344CB8AC3E}">
        <p14:creationId xmlns:p14="http://schemas.microsoft.com/office/powerpoint/2010/main" val="336676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>
            <a:grpSpLocks noGrp="1" noUngrp="1" noChangeAspect="1"/>
          </p:cNvGrpSpPr>
          <p:nvPr/>
        </p:nvGrpSpPr>
        <p:grpSpPr>
          <a:xfrm>
            <a:off x="1593850" y="457200"/>
            <a:ext cx="1612900" cy="2870200"/>
            <a:chOff x="1593850" y="457200"/>
            <a:chExt cx="1612900" cy="2870200"/>
          </a:xfrm>
        </p:grpSpPr>
        <p:pic>
          <p:nvPicPr>
            <p:cNvPr id="2" name="Obrázek 1" descr="033dx-inc"/>
            <p:cNvPicPr>
              <a:picLocks noRot="1" noChangeAspect="1" noMove="1" noResize="1"/>
            </p:cNvPicPr>
            <p:nvPr isPhoto="1"/>
          </p:nvPicPr>
          <p:blipFill>
            <a:blip r:embed="rId2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850" y="457200"/>
              <a:ext cx="161290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Obdélník 2"/>
            <p:cNvSpPr/>
            <p:nvPr/>
          </p:nvSpPr>
          <p:spPr>
            <a:xfrm>
              <a:off x="1593850" y="2984500"/>
              <a:ext cx="161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033dx-inc</a:t>
              </a:r>
            </a:p>
          </p:txBody>
        </p:sp>
      </p:grpSp>
      <p:grpSp>
        <p:nvGrpSpPr>
          <p:cNvPr id="7" name="Skupina 6"/>
          <p:cNvGrpSpPr>
            <a:grpSpLocks noGrp="1" noUngrp="1" noChangeAspect="1"/>
          </p:cNvGrpSpPr>
          <p:nvPr/>
        </p:nvGrpSpPr>
        <p:grpSpPr>
          <a:xfrm>
            <a:off x="5076825" y="457200"/>
            <a:ext cx="3332163" cy="2870200"/>
            <a:chOff x="5076825" y="457200"/>
            <a:chExt cx="3332163" cy="2870200"/>
          </a:xfrm>
        </p:grpSpPr>
        <p:pic>
          <p:nvPicPr>
            <p:cNvPr id="5" name="Obrázek 4" descr="033dx-prea"/>
            <p:cNvPicPr>
              <a:picLocks noRot="1" noChangeAspect="1" noMove="1" noResize="1"/>
            </p:cNvPicPr>
            <p:nvPr isPhoto="1"/>
          </p:nvPicPr>
          <p:blipFill>
            <a:blip r:embed="rId3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6825" y="457200"/>
              <a:ext cx="3332163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Obdélník 5"/>
            <p:cNvSpPr/>
            <p:nvPr/>
          </p:nvSpPr>
          <p:spPr>
            <a:xfrm>
              <a:off x="5076825" y="2984500"/>
              <a:ext cx="3332163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033dx-prea</a:t>
              </a:r>
            </a:p>
          </p:txBody>
        </p:sp>
      </p:grpSp>
      <p:grpSp>
        <p:nvGrpSpPr>
          <p:cNvPr id="10" name="Skupina 9"/>
          <p:cNvGrpSpPr>
            <a:grpSpLocks noGrp="1" noUngrp="1" noChangeAspect="1"/>
          </p:cNvGrpSpPr>
          <p:nvPr/>
        </p:nvGrpSpPr>
        <p:grpSpPr>
          <a:xfrm>
            <a:off x="854075" y="3543300"/>
            <a:ext cx="3092450" cy="2870200"/>
            <a:chOff x="854075" y="3543300"/>
            <a:chExt cx="3092450" cy="2870200"/>
          </a:xfrm>
        </p:grpSpPr>
        <p:pic>
          <p:nvPicPr>
            <p:cNvPr id="8" name="Obrázek 7" descr="033dx-pub"/>
            <p:cNvPicPr>
              <a:picLocks noRot="1" noChangeAspect="1" noMove="1" noResize="1"/>
            </p:cNvPicPr>
            <p:nvPr isPhoto="1"/>
          </p:nvPicPr>
          <p:blipFill>
            <a:blip r:embed="rId4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075" y="3543300"/>
              <a:ext cx="309245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Obdélník 8"/>
            <p:cNvSpPr/>
            <p:nvPr/>
          </p:nvSpPr>
          <p:spPr>
            <a:xfrm>
              <a:off x="854075" y="6070600"/>
              <a:ext cx="30924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033dx-pub</a:t>
              </a:r>
            </a:p>
          </p:txBody>
        </p:sp>
      </p:grpSp>
      <p:grpSp>
        <p:nvGrpSpPr>
          <p:cNvPr id="13" name="Skupina 12"/>
          <p:cNvGrpSpPr>
            <a:grpSpLocks noGrp="1" noUngrp="1" noChangeAspect="1"/>
          </p:cNvGrpSpPr>
          <p:nvPr/>
        </p:nvGrpSpPr>
        <p:grpSpPr>
          <a:xfrm>
            <a:off x="5657850" y="3543300"/>
            <a:ext cx="2171700" cy="2870200"/>
            <a:chOff x="5657850" y="3543300"/>
            <a:chExt cx="2171700" cy="2870200"/>
          </a:xfrm>
        </p:grpSpPr>
        <p:pic>
          <p:nvPicPr>
            <p:cNvPr id="11" name="Obrázek 10" descr="033dx-ram"/>
            <p:cNvPicPr>
              <a:picLocks noRot="1" noChangeAspect="1" noMove="1" noResize="1"/>
            </p:cNvPicPr>
            <p:nvPr isPhoto="1"/>
          </p:nvPicPr>
          <p:blipFill>
            <a:blip r:embed="rId5" cstate="print">
              <a:lum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850" y="3543300"/>
              <a:ext cx="2171700" cy="2514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Obdélník 11"/>
            <p:cNvSpPr/>
            <p:nvPr/>
          </p:nvSpPr>
          <p:spPr>
            <a:xfrm>
              <a:off x="5657850" y="6070600"/>
              <a:ext cx="2171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="ctr">
              <a:normAutofit/>
            </a:bodyPr>
            <a:lstStyle/>
            <a:p>
              <a:pPr algn="ctr"/>
              <a:r>
                <a:rPr lang="cs-CZ" sz="1600"/>
                <a:t>033dx-ram</a:t>
              </a:r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251520" y="764704"/>
            <a:ext cx="8314572" cy="5913948"/>
            <a:chOff x="251520" y="764704"/>
            <a:chExt cx="8314572" cy="5913948"/>
          </a:xfrm>
        </p:grpSpPr>
        <p:grpSp>
          <p:nvGrpSpPr>
            <p:cNvPr id="22" name="Skupina 17"/>
            <p:cNvGrpSpPr/>
            <p:nvPr/>
          </p:nvGrpSpPr>
          <p:grpSpPr>
            <a:xfrm>
              <a:off x="251520" y="764704"/>
              <a:ext cx="5066708" cy="5193868"/>
              <a:chOff x="251520" y="764704"/>
              <a:chExt cx="5066708" cy="5193868"/>
            </a:xfrm>
          </p:grpSpPr>
          <p:sp>
            <p:nvSpPr>
              <p:cNvPr id="29" name="TextovéPole 28"/>
              <p:cNvSpPr txBox="1"/>
              <p:nvPr/>
            </p:nvSpPr>
            <p:spPr>
              <a:xfrm>
                <a:off x="251520" y="764704"/>
                <a:ext cx="1003801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GrSN1 = </a:t>
                </a:r>
              </a:p>
              <a:p>
                <a:r>
                  <a:rPr lang="cs-CZ" dirty="0"/>
                  <a:t>GrSN2 = </a:t>
                </a:r>
              </a:p>
              <a:p>
                <a:r>
                  <a:rPr lang="cs-CZ" dirty="0"/>
                  <a:t>GrSN3 = </a:t>
                </a:r>
              </a:p>
              <a:p>
                <a:endParaRPr lang="cs-CZ" dirty="0"/>
              </a:p>
              <a:p>
                <a:r>
                  <a:rPr lang="cs-CZ" dirty="0" err="1"/>
                  <a:t>CArc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30" name="TextovéPole 29"/>
              <p:cNvSpPr txBox="1"/>
              <p:nvPr/>
            </p:nvSpPr>
            <p:spPr>
              <a:xfrm>
                <a:off x="3635896" y="764704"/>
                <a:ext cx="9492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PrSu1 = </a:t>
                </a:r>
              </a:p>
              <a:p>
                <a:r>
                  <a:rPr lang="cs-CZ" dirty="0"/>
                  <a:t>PrSu2 = </a:t>
                </a:r>
              </a:p>
              <a:p>
                <a:r>
                  <a:rPr lang="cs-CZ" dirty="0"/>
                  <a:t>PrSu3 = </a:t>
                </a:r>
              </a:p>
            </p:txBody>
          </p:sp>
          <p:sp>
            <p:nvSpPr>
              <p:cNvPr id="31" name="TextovéPole 30"/>
              <p:cNvSpPr txBox="1"/>
              <p:nvPr/>
            </p:nvSpPr>
            <p:spPr>
              <a:xfrm>
                <a:off x="251520" y="5589240"/>
                <a:ext cx="793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 err="1"/>
                  <a:t>IsPu</a:t>
                </a:r>
                <a:r>
                  <a:rPr lang="cs-CZ" dirty="0"/>
                  <a:t> = </a:t>
                </a:r>
              </a:p>
            </p:txBody>
          </p:sp>
          <p:sp>
            <p:nvSpPr>
              <p:cNvPr id="32" name="TextovéPole 31"/>
              <p:cNvSpPr txBox="1"/>
              <p:nvPr/>
            </p:nvSpPr>
            <p:spPr>
              <a:xfrm>
                <a:off x="4427984" y="3933056"/>
                <a:ext cx="89024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dirty="0"/>
                  <a:t>InfP1 = </a:t>
                </a:r>
              </a:p>
              <a:p>
                <a:r>
                  <a:rPr lang="cs-CZ" dirty="0"/>
                  <a:t>InfP2 = </a:t>
                </a:r>
              </a:p>
              <a:p>
                <a:r>
                  <a:rPr lang="cs-CZ" dirty="0"/>
                  <a:t>InfP3 = </a:t>
                </a:r>
              </a:p>
            </p:txBody>
          </p:sp>
        </p:grpSp>
        <p:sp>
          <p:nvSpPr>
            <p:cNvPr id="28" name="TextovéPole 27"/>
            <p:cNvSpPr txBox="1"/>
            <p:nvPr/>
          </p:nvSpPr>
          <p:spPr>
            <a:xfrm>
              <a:off x="7812360" y="6309320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SEX =</a:t>
              </a:r>
              <a:r>
                <a:rPr lang="cs-CZ" dirty="0"/>
                <a:t> </a:t>
              </a:r>
            </a:p>
          </p:txBody>
        </p:sp>
      </p:grpSp>
      <p:sp>
        <p:nvSpPr>
          <p:cNvPr id="33" name="TextovéPole 32"/>
          <p:cNvSpPr txBox="1"/>
          <p:nvPr/>
        </p:nvSpPr>
        <p:spPr>
          <a:xfrm>
            <a:off x="3483699" y="44624"/>
            <a:ext cx="1736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Jedinec  033</a:t>
            </a:r>
          </a:p>
        </p:txBody>
      </p:sp>
      <p:sp>
        <p:nvSpPr>
          <p:cNvPr id="34" name="Nadpis 1"/>
          <p:cNvSpPr txBox="1">
            <a:spLocks/>
          </p:cNvSpPr>
          <p:nvPr/>
        </p:nvSpPr>
        <p:spPr>
          <a:xfrm>
            <a:off x="0" y="-27384"/>
            <a:ext cx="2123728" cy="634084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Brůžek 2002</a:t>
            </a:r>
          </a:p>
        </p:txBody>
      </p:sp>
    </p:spTree>
    <p:extLst>
      <p:ext uri="{BB962C8B-B14F-4D97-AF65-F5344CB8AC3E}">
        <p14:creationId xmlns:p14="http://schemas.microsoft.com/office/powerpoint/2010/main" val="1129084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F17BEA-C24D-4A4E-9A0C-1A2B03DE4812}"/>
              </a:ext>
            </a:extLst>
          </p:cNvPr>
          <p:cNvSpPr txBox="1">
            <a:spLocks/>
          </p:cNvSpPr>
          <p:nvPr/>
        </p:nvSpPr>
        <p:spPr>
          <a:xfrm>
            <a:off x="0" y="-4730"/>
            <a:ext cx="2699792" cy="764702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Brůžek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Murail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2006; Brůžek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2017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239926-4D4D-4CF2-8917-741738E40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r="8964" b="53492"/>
          <a:stretch>
            <a:fillRect/>
          </a:stretch>
        </p:blipFill>
        <p:spPr bwMode="auto">
          <a:xfrm>
            <a:off x="-20507" y="1196752"/>
            <a:ext cx="902516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1E117E-BB9E-45E8-B301-444DF347C74D}"/>
              </a:ext>
            </a:extLst>
          </p:cNvPr>
          <p:cNvSpPr txBox="1"/>
          <p:nvPr/>
        </p:nvSpPr>
        <p:spPr>
          <a:xfrm>
            <a:off x="539552" y="3949183"/>
            <a:ext cx="4758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Generujte 3 jedince a komentujte výsledek dále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E52F7-30A2-450D-9D99-6151E7138FD6}"/>
              </a:ext>
            </a:extLst>
          </p:cNvPr>
          <p:cNvSpPr txBox="1"/>
          <p:nvPr/>
        </p:nvSpPr>
        <p:spPr>
          <a:xfrm>
            <a:off x="539552" y="4437112"/>
            <a:ext cx="801373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u="sng" dirty="0"/>
              <a:t>číslo Pum	   Spu    Dcox   Iimt   Ismm   Scox   Ss    Sa   Sis   Veac      </a:t>
            </a:r>
            <a:r>
              <a:rPr lang="cs-CZ" b="1" u="sng" dirty="0"/>
              <a:t>pF	pM    </a:t>
            </a:r>
            <a:r>
              <a:rPr lang="cs-CZ" b="1" u="sng" dirty="0">
                <a:solidFill>
                  <a:srgbClr val="FF0000"/>
                </a:solidFill>
              </a:rPr>
              <a:t>pohlaví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--------------------------------------------------------------------------------------------------------------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--------------------------------------------------------------------------------------------------------------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---------------------------------------------------------------------------------------------------------------</a:t>
            </a:r>
          </a:p>
        </p:txBody>
      </p:sp>
    </p:spTree>
    <p:extLst>
      <p:ext uri="{BB962C8B-B14F-4D97-AF65-F5344CB8AC3E}">
        <p14:creationId xmlns:p14="http://schemas.microsoft.com/office/powerpoint/2010/main" val="2943305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D6A3BC-2538-4EB4-8477-6E49FDB51128}"/>
              </a:ext>
            </a:extLst>
          </p:cNvPr>
          <p:cNvSpPr txBox="1"/>
          <p:nvPr/>
        </p:nvSpPr>
        <p:spPr>
          <a:xfrm>
            <a:off x="539552" y="105273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komentujte výsledek z předchozího diapozitivu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760BE146-182C-42FA-9924-83DA6A8A7B9E}"/>
              </a:ext>
            </a:extLst>
          </p:cNvPr>
          <p:cNvSpPr txBox="1">
            <a:spLocks/>
          </p:cNvSpPr>
          <p:nvPr/>
        </p:nvSpPr>
        <p:spPr>
          <a:xfrm>
            <a:off x="0" y="-4730"/>
            <a:ext cx="2699792" cy="764702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Brůžek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Murail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2006; Brůžek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2017</a:t>
            </a:r>
          </a:p>
        </p:txBody>
      </p:sp>
    </p:spTree>
    <p:extLst>
      <p:ext uri="{BB962C8B-B14F-4D97-AF65-F5344CB8AC3E}">
        <p14:creationId xmlns:p14="http://schemas.microsoft.com/office/powerpoint/2010/main" val="4212987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3D9A9DE7-2260-48B3-9634-2E4BB9AD9195}"/>
              </a:ext>
            </a:extLst>
          </p:cNvPr>
          <p:cNvSpPr txBox="1">
            <a:spLocks/>
          </p:cNvSpPr>
          <p:nvPr/>
        </p:nvSpPr>
        <p:spPr>
          <a:xfrm>
            <a:off x="0" y="-4730"/>
            <a:ext cx="2699792" cy="764702"/>
          </a:xfrm>
          <a:prstGeom prst="rect">
            <a:avLst/>
          </a:prstGeom>
          <a:solidFill>
            <a:srgbClr val="FFC000"/>
          </a:solidFill>
          <a:ln w="25400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Klales (2018)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>
                <a:latin typeface="+mj-lt"/>
                <a:ea typeface="+mj-ea"/>
                <a:cs typeface="+mj-cs"/>
              </a:rPr>
              <a:t>MorphoPASSE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F89664-5CFA-40B7-AF39-E2A5EC0020C6}"/>
              </a:ext>
            </a:extLst>
          </p:cNvPr>
          <p:cNvSpPr txBox="1"/>
          <p:nvPr/>
        </p:nvSpPr>
        <p:spPr>
          <a:xfrm>
            <a:off x="2123728" y="1196752"/>
            <a:ext cx="5400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/>
              <a:t>Generujte 1 jedince pro odhad pohlaví podle lebky a komentujte výsledek níže</a:t>
            </a:r>
          </a:p>
          <a:p>
            <a:r>
              <a:rPr lang="cs-CZ" sz="2000" dirty="0">
                <a:solidFill>
                  <a:srgbClr val="FF0000"/>
                </a:solidFill>
              </a:rPr>
              <a:t>Návody na hodnocení jsou součástí softweru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274</Words>
  <Application>Microsoft Office PowerPoint</Application>
  <PresentationFormat>On-screen Show (4:3)</PresentationFormat>
  <Paragraphs>119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sady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Praktikum k odhadu pohlaví podle kostry</dc:title>
  <dc:creator>Uživatel systému Windows</dc:creator>
  <cp:lastModifiedBy>Yaro</cp:lastModifiedBy>
  <cp:revision>255</cp:revision>
  <dcterms:created xsi:type="dcterms:W3CDTF">2018-03-28T17:45:27Z</dcterms:created>
  <dcterms:modified xsi:type="dcterms:W3CDTF">2021-04-11T15:59:35Z</dcterms:modified>
</cp:coreProperties>
</file>