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4" r:id="rId5"/>
    <p:sldMasterId id="2147483685" r:id="rId6"/>
    <p:sldMasterId id="2147483686"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Lst>
  <p:sldSz cy="5143500" cx="9144000"/>
  <p:notesSz cx="6858000" cy="9144000"/>
  <p:embeddedFontLst>
    <p:embeddedFont>
      <p:font typeface="Raleway"/>
      <p:regular r:id="rId24"/>
      <p:bold r:id="rId25"/>
      <p:italic r:id="rId26"/>
      <p:boldItalic r:id="rId27"/>
    </p:embeddedFont>
    <p:embeddedFont>
      <p:font typeface="Albert Sans Black"/>
      <p:bold r:id="rId28"/>
      <p:boldItalic r:id="rId29"/>
    </p:embeddedFont>
    <p:embeddedFont>
      <p:font typeface="Roboto"/>
      <p:regular r:id="rId30"/>
      <p:bold r:id="rId31"/>
      <p:italic r:id="rId32"/>
      <p:boldItalic r:id="rId33"/>
    </p:embeddedFont>
    <p:embeddedFont>
      <p:font typeface="Proxima Nova"/>
      <p:regular r:id="rId34"/>
      <p:bold r:id="rId35"/>
      <p:italic r:id="rId36"/>
      <p:boldItalic r:id="rId37"/>
    </p:embeddedFont>
    <p:embeddedFont>
      <p:font typeface="Alata"/>
      <p:regular r:id="rId38"/>
    </p:embeddedFont>
    <p:embeddedFont>
      <p:font typeface="Albert Sans ExtraLight"/>
      <p:regular r:id="rId39"/>
      <p:bold r:id="rId40"/>
      <p:italic r:id="rId41"/>
      <p:boldItalic r:id="rId42"/>
    </p:embeddedFont>
    <p:embeddedFont>
      <p:font typeface="Proxima Nova Semibold"/>
      <p:regular r:id="rId43"/>
      <p:bold r:id="rId44"/>
      <p:boldItalic r:id="rId45"/>
    </p:embeddedFont>
    <p:embeddedFont>
      <p:font typeface="Albert Sans"/>
      <p:regular r:id="rId46"/>
      <p:bold r:id="rId47"/>
      <p:italic r:id="rId48"/>
      <p:boldItalic r:id="rId49"/>
    </p:embeddedFont>
    <p:embeddedFont>
      <p:font typeface="PT Sans"/>
      <p:regular r:id="rId50"/>
      <p:bold r:id="rId51"/>
      <p:italic r:id="rId52"/>
      <p:boldItalic r:id="rId53"/>
    </p:embeddedFont>
    <p:embeddedFont>
      <p:font typeface="Open Sans"/>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2498B78-F2D2-4B53-8979-A45655780F41}">
  <a:tblStyle styleId="{72498B78-F2D2-4B53-8979-A45655780F4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lbertSansExtraLight-bold.fntdata"/><Relationship Id="rId42" Type="http://schemas.openxmlformats.org/officeDocument/2006/relationships/font" Target="fonts/AlbertSansExtraLight-boldItalic.fntdata"/><Relationship Id="rId41" Type="http://schemas.openxmlformats.org/officeDocument/2006/relationships/font" Target="fonts/AlbertSansExtraLight-italic.fntdata"/><Relationship Id="rId44" Type="http://schemas.openxmlformats.org/officeDocument/2006/relationships/font" Target="fonts/ProximaNovaSemibold-bold.fntdata"/><Relationship Id="rId43" Type="http://schemas.openxmlformats.org/officeDocument/2006/relationships/font" Target="fonts/ProximaNovaSemibold-regular.fntdata"/><Relationship Id="rId46" Type="http://schemas.openxmlformats.org/officeDocument/2006/relationships/font" Target="fonts/AlbertSans-regular.fntdata"/><Relationship Id="rId45" Type="http://schemas.openxmlformats.org/officeDocument/2006/relationships/font" Target="fonts/ProximaNovaSemibold-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font" Target="fonts/AlbertSans-italic.fntdata"/><Relationship Id="rId47" Type="http://schemas.openxmlformats.org/officeDocument/2006/relationships/font" Target="fonts/AlbertSans-bold.fntdata"/><Relationship Id="rId49" Type="http://schemas.openxmlformats.org/officeDocument/2006/relationships/font" Target="fonts/AlbertSans-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Roboto-bold.fntdata"/><Relationship Id="rId30" Type="http://schemas.openxmlformats.org/officeDocument/2006/relationships/font" Target="fonts/Roboto-regular.fntdata"/><Relationship Id="rId33" Type="http://schemas.openxmlformats.org/officeDocument/2006/relationships/font" Target="fonts/Roboto-boldItalic.fntdata"/><Relationship Id="rId32" Type="http://schemas.openxmlformats.org/officeDocument/2006/relationships/font" Target="fonts/Roboto-italic.fntdata"/><Relationship Id="rId35" Type="http://schemas.openxmlformats.org/officeDocument/2006/relationships/font" Target="fonts/ProximaNova-bold.fntdata"/><Relationship Id="rId34" Type="http://schemas.openxmlformats.org/officeDocument/2006/relationships/font" Target="fonts/ProximaNova-regular.fntdata"/><Relationship Id="rId37" Type="http://schemas.openxmlformats.org/officeDocument/2006/relationships/font" Target="fonts/ProximaNova-boldItalic.fntdata"/><Relationship Id="rId36" Type="http://schemas.openxmlformats.org/officeDocument/2006/relationships/font" Target="fonts/ProximaNova-italic.fntdata"/><Relationship Id="rId39" Type="http://schemas.openxmlformats.org/officeDocument/2006/relationships/font" Target="fonts/AlbertSansExtraLight-regular.fntdata"/><Relationship Id="rId38" Type="http://schemas.openxmlformats.org/officeDocument/2006/relationships/font" Target="fonts/Alata-regular.fntdata"/><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font" Target="fonts/Raleway-regular.fntdata"/><Relationship Id="rId23" Type="http://schemas.openxmlformats.org/officeDocument/2006/relationships/slide" Target="slides/slide15.xml"/><Relationship Id="rId26" Type="http://schemas.openxmlformats.org/officeDocument/2006/relationships/font" Target="fonts/Raleway-italic.fntdata"/><Relationship Id="rId25" Type="http://schemas.openxmlformats.org/officeDocument/2006/relationships/font" Target="fonts/Raleway-bold.fntdata"/><Relationship Id="rId28" Type="http://schemas.openxmlformats.org/officeDocument/2006/relationships/font" Target="fonts/AlbertSansBlack-bold.fntdata"/><Relationship Id="rId27" Type="http://schemas.openxmlformats.org/officeDocument/2006/relationships/font" Target="fonts/Raleway-boldItalic.fntdata"/><Relationship Id="rId29" Type="http://schemas.openxmlformats.org/officeDocument/2006/relationships/font" Target="fonts/AlbertSansBlack-boldItalic.fntdata"/><Relationship Id="rId51" Type="http://schemas.openxmlformats.org/officeDocument/2006/relationships/font" Target="fonts/PTSans-bold.fntdata"/><Relationship Id="rId50" Type="http://schemas.openxmlformats.org/officeDocument/2006/relationships/font" Target="fonts/PTSans-regular.fntdata"/><Relationship Id="rId53" Type="http://schemas.openxmlformats.org/officeDocument/2006/relationships/font" Target="fonts/PTSans-boldItalic.fntdata"/><Relationship Id="rId52" Type="http://schemas.openxmlformats.org/officeDocument/2006/relationships/font" Target="fonts/PTSans-italic.fntdata"/><Relationship Id="rId11" Type="http://schemas.openxmlformats.org/officeDocument/2006/relationships/slide" Target="slides/slide3.xml"/><Relationship Id="rId55" Type="http://schemas.openxmlformats.org/officeDocument/2006/relationships/font" Target="fonts/OpenSans-bold.fntdata"/><Relationship Id="rId10" Type="http://schemas.openxmlformats.org/officeDocument/2006/relationships/slide" Target="slides/slide2.xml"/><Relationship Id="rId54" Type="http://schemas.openxmlformats.org/officeDocument/2006/relationships/font" Target="fonts/OpenSans-regular.fntdata"/><Relationship Id="rId13" Type="http://schemas.openxmlformats.org/officeDocument/2006/relationships/slide" Target="slides/slide5.xml"/><Relationship Id="rId57" Type="http://schemas.openxmlformats.org/officeDocument/2006/relationships/font" Target="fonts/OpenSans-boldItalic.fntdata"/><Relationship Id="rId12" Type="http://schemas.openxmlformats.org/officeDocument/2006/relationships/slide" Target="slides/slide4.xml"/><Relationship Id="rId56" Type="http://schemas.openxmlformats.org/officeDocument/2006/relationships/font" Target="fonts/OpenSans-italic.fntdata"/><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bf01972ce8_2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bf01972ce8_2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bf01972ce8_2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2bf01972ce8_2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bf7e07f875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2bf7e07f875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bf7e07f875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2bf7e07f87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2bf01972ce8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2bf01972ce8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2bf01972ce8_2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2bf01972ce8_2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2bf01972ce8_2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2bf01972ce8_2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bf01972ce8_2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bf01972ce8_2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bf01972ce8_2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2bf01972ce8_2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bf7e07f875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2bf7e07f875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bf01972ce8_2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bf01972ce8_2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bf7e07f875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2bf7e07f875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bf01972ce8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2bf01972ce8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bf01972ce8_2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2bf01972ce8_2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bf01972ce8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2bf01972ce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6.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hyperlink" Target="https://bit.ly/3A1uf1Q" TargetMode="External"/><Relationship Id="rId7" Type="http://schemas.openxmlformats.org/officeDocument/2006/relationships/hyperlink" Target="http://bit.ly/2TyoMsr" TargetMode="External"/><Relationship Id="rId8" Type="http://schemas.openxmlformats.org/officeDocument/2006/relationships/hyperlink" Target="http://bit.ly/2TtBDfr"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6.pn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3" name="Shape 53"/>
        <p:cNvGrpSpPr/>
        <p:nvPr/>
      </p:nvGrpSpPr>
      <p:grpSpPr>
        <a:xfrm>
          <a:off x="0" y="0"/>
          <a:ext cx="0" cy="0"/>
          <a:chOff x="0" y="0"/>
          <a:chExt cx="0" cy="0"/>
        </a:xfrm>
      </p:grpSpPr>
      <p:pic>
        <p:nvPicPr>
          <p:cNvPr id="54" name="Google Shape;54;p14"/>
          <p:cNvPicPr preferRelativeResize="0"/>
          <p:nvPr/>
        </p:nvPicPr>
        <p:blipFill>
          <a:blip r:embed="rId2">
            <a:alphaModFix/>
          </a:blip>
          <a:stretch>
            <a:fillRect/>
          </a:stretch>
        </p:blipFill>
        <p:spPr>
          <a:xfrm>
            <a:off x="0" y="0"/>
            <a:ext cx="9144000" cy="5143505"/>
          </a:xfrm>
          <a:prstGeom prst="rect">
            <a:avLst/>
          </a:prstGeom>
          <a:noFill/>
          <a:ln>
            <a:noFill/>
          </a:ln>
        </p:spPr>
      </p:pic>
      <p:pic>
        <p:nvPicPr>
          <p:cNvPr id="55" name="Google Shape;55;p14"/>
          <p:cNvPicPr preferRelativeResize="0"/>
          <p:nvPr/>
        </p:nvPicPr>
        <p:blipFill>
          <a:blip r:embed="rId3">
            <a:alphaModFix amt="71000"/>
          </a:blip>
          <a:stretch>
            <a:fillRect/>
          </a:stretch>
        </p:blipFill>
        <p:spPr>
          <a:xfrm>
            <a:off x="268317" y="3788200"/>
            <a:ext cx="1305925" cy="2055974"/>
          </a:xfrm>
          <a:prstGeom prst="rect">
            <a:avLst/>
          </a:prstGeom>
          <a:noFill/>
          <a:ln>
            <a:noFill/>
          </a:ln>
          <a:effectLst>
            <a:outerShdw blurRad="271463" rotWithShape="0" algn="bl" dir="5400000" dist="19050">
              <a:schemeClr val="accent5">
                <a:alpha val="30000"/>
              </a:schemeClr>
            </a:outerShdw>
          </a:effectLst>
        </p:spPr>
      </p:pic>
      <p:pic>
        <p:nvPicPr>
          <p:cNvPr id="56" name="Google Shape;56;p14"/>
          <p:cNvPicPr preferRelativeResize="0"/>
          <p:nvPr/>
        </p:nvPicPr>
        <p:blipFill>
          <a:blip r:embed="rId4">
            <a:alphaModFix amt="10000"/>
          </a:blip>
          <a:stretch>
            <a:fillRect/>
          </a:stretch>
        </p:blipFill>
        <p:spPr>
          <a:xfrm>
            <a:off x="3" y="3178326"/>
            <a:ext cx="2556049" cy="2579926"/>
          </a:xfrm>
          <a:prstGeom prst="rect">
            <a:avLst/>
          </a:prstGeom>
          <a:noFill/>
          <a:ln>
            <a:noFill/>
          </a:ln>
        </p:spPr>
      </p:pic>
      <p:pic>
        <p:nvPicPr>
          <p:cNvPr id="57" name="Google Shape;57;p14"/>
          <p:cNvPicPr preferRelativeResize="0"/>
          <p:nvPr/>
        </p:nvPicPr>
        <p:blipFill>
          <a:blip r:embed="rId5">
            <a:alphaModFix amt="60000"/>
          </a:blip>
          <a:stretch>
            <a:fillRect/>
          </a:stretch>
        </p:blipFill>
        <p:spPr>
          <a:xfrm>
            <a:off x="-1448271" y="-1676278"/>
            <a:ext cx="3234600" cy="3080577"/>
          </a:xfrm>
          <a:prstGeom prst="rect">
            <a:avLst/>
          </a:prstGeom>
          <a:noFill/>
          <a:ln>
            <a:noFill/>
          </a:ln>
        </p:spPr>
      </p:pic>
      <p:sp>
        <p:nvSpPr>
          <p:cNvPr id="58" name="Google Shape;58;p14"/>
          <p:cNvSpPr txBox="1"/>
          <p:nvPr>
            <p:ph type="ctrTitle"/>
          </p:nvPr>
        </p:nvSpPr>
        <p:spPr>
          <a:xfrm>
            <a:off x="713225" y="539496"/>
            <a:ext cx="3612000" cy="26151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191919"/>
              </a:buClr>
              <a:buSzPts val="5200"/>
              <a:buNone/>
              <a:defRPr b="0" sz="6500">
                <a:latin typeface="Alata"/>
                <a:ea typeface="Alata"/>
                <a:cs typeface="Alata"/>
                <a:sym typeface="Alata"/>
              </a:defRPr>
            </a:lvl1pPr>
            <a:lvl2pPr lvl="1" rtl="0" algn="ctr">
              <a:spcBef>
                <a:spcPts val="0"/>
              </a:spcBef>
              <a:spcAft>
                <a:spcPts val="0"/>
              </a:spcAft>
              <a:buClr>
                <a:srgbClr val="191919"/>
              </a:buClr>
              <a:buSzPts val="5200"/>
              <a:buNone/>
              <a:defRPr sz="5200">
                <a:solidFill>
                  <a:srgbClr val="191919"/>
                </a:solidFill>
              </a:defRPr>
            </a:lvl2pPr>
            <a:lvl3pPr lvl="2" rtl="0" algn="ctr">
              <a:spcBef>
                <a:spcPts val="0"/>
              </a:spcBef>
              <a:spcAft>
                <a:spcPts val="0"/>
              </a:spcAft>
              <a:buClr>
                <a:srgbClr val="191919"/>
              </a:buClr>
              <a:buSzPts val="5200"/>
              <a:buNone/>
              <a:defRPr sz="5200">
                <a:solidFill>
                  <a:srgbClr val="191919"/>
                </a:solidFill>
              </a:defRPr>
            </a:lvl3pPr>
            <a:lvl4pPr lvl="3" rtl="0" algn="ctr">
              <a:spcBef>
                <a:spcPts val="0"/>
              </a:spcBef>
              <a:spcAft>
                <a:spcPts val="0"/>
              </a:spcAft>
              <a:buClr>
                <a:srgbClr val="191919"/>
              </a:buClr>
              <a:buSzPts val="5200"/>
              <a:buNone/>
              <a:defRPr sz="5200">
                <a:solidFill>
                  <a:srgbClr val="191919"/>
                </a:solidFill>
              </a:defRPr>
            </a:lvl4pPr>
            <a:lvl5pPr lvl="4" rtl="0" algn="ctr">
              <a:spcBef>
                <a:spcPts val="0"/>
              </a:spcBef>
              <a:spcAft>
                <a:spcPts val="0"/>
              </a:spcAft>
              <a:buClr>
                <a:srgbClr val="191919"/>
              </a:buClr>
              <a:buSzPts val="5200"/>
              <a:buNone/>
              <a:defRPr sz="5200">
                <a:solidFill>
                  <a:srgbClr val="191919"/>
                </a:solidFill>
              </a:defRPr>
            </a:lvl5pPr>
            <a:lvl6pPr lvl="5" rtl="0" algn="ctr">
              <a:spcBef>
                <a:spcPts val="0"/>
              </a:spcBef>
              <a:spcAft>
                <a:spcPts val="0"/>
              </a:spcAft>
              <a:buClr>
                <a:srgbClr val="191919"/>
              </a:buClr>
              <a:buSzPts val="5200"/>
              <a:buNone/>
              <a:defRPr sz="5200">
                <a:solidFill>
                  <a:srgbClr val="191919"/>
                </a:solidFill>
              </a:defRPr>
            </a:lvl6pPr>
            <a:lvl7pPr lvl="6" rtl="0" algn="ctr">
              <a:spcBef>
                <a:spcPts val="0"/>
              </a:spcBef>
              <a:spcAft>
                <a:spcPts val="0"/>
              </a:spcAft>
              <a:buClr>
                <a:srgbClr val="191919"/>
              </a:buClr>
              <a:buSzPts val="5200"/>
              <a:buNone/>
              <a:defRPr sz="5200">
                <a:solidFill>
                  <a:srgbClr val="191919"/>
                </a:solidFill>
              </a:defRPr>
            </a:lvl7pPr>
            <a:lvl8pPr lvl="7" rtl="0" algn="ctr">
              <a:spcBef>
                <a:spcPts val="0"/>
              </a:spcBef>
              <a:spcAft>
                <a:spcPts val="0"/>
              </a:spcAft>
              <a:buClr>
                <a:srgbClr val="191919"/>
              </a:buClr>
              <a:buSzPts val="5200"/>
              <a:buNone/>
              <a:defRPr sz="5200">
                <a:solidFill>
                  <a:srgbClr val="191919"/>
                </a:solidFill>
              </a:defRPr>
            </a:lvl8pPr>
            <a:lvl9pPr lvl="8" rtl="0" algn="ctr">
              <a:spcBef>
                <a:spcPts val="0"/>
              </a:spcBef>
              <a:spcAft>
                <a:spcPts val="0"/>
              </a:spcAft>
              <a:buClr>
                <a:srgbClr val="191919"/>
              </a:buClr>
              <a:buSzPts val="5200"/>
              <a:buNone/>
              <a:defRPr sz="5200">
                <a:solidFill>
                  <a:srgbClr val="191919"/>
                </a:solidFill>
              </a:defRPr>
            </a:lvl9pPr>
          </a:lstStyle>
          <a:p/>
        </p:txBody>
      </p:sp>
      <p:sp>
        <p:nvSpPr>
          <p:cNvPr id="59" name="Google Shape;59;p14"/>
          <p:cNvSpPr txBox="1"/>
          <p:nvPr>
            <p:ph idx="1" type="subTitle"/>
          </p:nvPr>
        </p:nvSpPr>
        <p:spPr>
          <a:xfrm>
            <a:off x="3073350" y="3968496"/>
            <a:ext cx="1965600" cy="6381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sz="1400">
                <a:solidFill>
                  <a:schemeClr val="dk1"/>
                </a:solidFill>
                <a:latin typeface="Roboto"/>
                <a:ea typeface="Roboto"/>
                <a:cs typeface="Roboto"/>
                <a:sym typeface="Roboto"/>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60" name="Google Shape;60;p14"/>
          <p:cNvSpPr/>
          <p:nvPr>
            <p:ph idx="2" type="pic"/>
          </p:nvPr>
        </p:nvSpPr>
        <p:spPr>
          <a:xfrm>
            <a:off x="5330952" y="539496"/>
            <a:ext cx="3099900" cy="40599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1" name="Shape 61"/>
        <p:cNvGrpSpPr/>
        <p:nvPr/>
      </p:nvGrpSpPr>
      <p:grpSpPr>
        <a:xfrm>
          <a:off x="0" y="0"/>
          <a:ext cx="0" cy="0"/>
          <a:chOff x="0" y="0"/>
          <a:chExt cx="0" cy="0"/>
        </a:xfrm>
      </p:grpSpPr>
      <p:pic>
        <p:nvPicPr>
          <p:cNvPr id="62" name="Google Shape;62;p15"/>
          <p:cNvPicPr preferRelativeResize="0"/>
          <p:nvPr/>
        </p:nvPicPr>
        <p:blipFill>
          <a:blip r:embed="rId2">
            <a:alphaModFix/>
          </a:blip>
          <a:stretch>
            <a:fillRect/>
          </a:stretch>
        </p:blipFill>
        <p:spPr>
          <a:xfrm rot="10800000">
            <a:off x="0" y="0"/>
            <a:ext cx="9143990" cy="5143500"/>
          </a:xfrm>
          <a:prstGeom prst="rect">
            <a:avLst/>
          </a:prstGeom>
          <a:noFill/>
          <a:ln>
            <a:noFill/>
          </a:ln>
        </p:spPr>
      </p:pic>
      <p:grpSp>
        <p:nvGrpSpPr>
          <p:cNvPr id="63" name="Google Shape;63;p15"/>
          <p:cNvGrpSpPr/>
          <p:nvPr/>
        </p:nvGrpSpPr>
        <p:grpSpPr>
          <a:xfrm>
            <a:off x="-255625" y="-539911"/>
            <a:ext cx="9506667" cy="2556049"/>
            <a:chOff x="-255625" y="-539911"/>
            <a:chExt cx="9506667" cy="2556049"/>
          </a:xfrm>
        </p:grpSpPr>
        <p:pic>
          <p:nvPicPr>
            <p:cNvPr id="64" name="Google Shape;64;p15"/>
            <p:cNvPicPr preferRelativeResize="0"/>
            <p:nvPr/>
          </p:nvPicPr>
          <p:blipFill>
            <a:blip r:embed="rId3">
              <a:alphaModFix/>
            </a:blip>
            <a:stretch>
              <a:fillRect/>
            </a:stretch>
          </p:blipFill>
          <p:spPr>
            <a:xfrm flipH="1" rot="10800000">
              <a:off x="-255625" y="75374"/>
              <a:ext cx="1809026" cy="1809026"/>
            </a:xfrm>
            <a:prstGeom prst="rect">
              <a:avLst/>
            </a:prstGeom>
            <a:noFill/>
            <a:ln>
              <a:noFill/>
            </a:ln>
          </p:spPr>
        </p:pic>
        <p:pic>
          <p:nvPicPr>
            <p:cNvPr id="65" name="Google Shape;65;p15"/>
            <p:cNvPicPr preferRelativeResize="0"/>
            <p:nvPr/>
          </p:nvPicPr>
          <p:blipFill>
            <a:blip r:embed="rId4">
              <a:alphaModFix amt="71000"/>
            </a:blip>
            <a:stretch>
              <a:fillRect/>
            </a:stretch>
          </p:blipFill>
          <p:spPr>
            <a:xfrm rot="-5400000">
              <a:off x="7570092" y="-488487"/>
              <a:ext cx="1305925" cy="2055974"/>
            </a:xfrm>
            <a:prstGeom prst="rect">
              <a:avLst/>
            </a:prstGeom>
            <a:noFill/>
            <a:ln>
              <a:noFill/>
            </a:ln>
            <a:effectLst>
              <a:outerShdw blurRad="271463" rotWithShape="0" algn="bl" dir="5400000" dist="19050">
                <a:schemeClr val="accent5">
                  <a:alpha val="30000"/>
                </a:schemeClr>
              </a:outerShdw>
            </a:effectLst>
          </p:spPr>
        </p:pic>
        <p:pic>
          <p:nvPicPr>
            <p:cNvPr id="66" name="Google Shape;66;p15"/>
            <p:cNvPicPr preferRelativeResize="0"/>
            <p:nvPr/>
          </p:nvPicPr>
          <p:blipFill>
            <a:blip r:embed="rId5">
              <a:alphaModFix amt="10000"/>
            </a:blip>
            <a:stretch>
              <a:fillRect/>
            </a:stretch>
          </p:blipFill>
          <p:spPr>
            <a:xfrm rot="5400000">
              <a:off x="6001728" y="-551849"/>
              <a:ext cx="2556049" cy="2579926"/>
            </a:xfrm>
            <a:prstGeom prst="rect">
              <a:avLst/>
            </a:prstGeom>
            <a:noFill/>
            <a:ln>
              <a:noFill/>
            </a:ln>
          </p:spPr>
        </p:pic>
      </p:grpSp>
      <p:sp>
        <p:nvSpPr>
          <p:cNvPr id="67" name="Google Shape;67;p15"/>
          <p:cNvSpPr txBox="1"/>
          <p:nvPr>
            <p:ph type="title"/>
          </p:nvPr>
        </p:nvSpPr>
        <p:spPr>
          <a:xfrm>
            <a:off x="5004325" y="3641275"/>
            <a:ext cx="3403200" cy="841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600"/>
              <a:buNone/>
              <a:defRPr sz="43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8" name="Google Shape;68;p15"/>
          <p:cNvSpPr txBox="1"/>
          <p:nvPr>
            <p:ph hasCustomPrompt="1" idx="2" type="title"/>
          </p:nvPr>
        </p:nvSpPr>
        <p:spPr>
          <a:xfrm>
            <a:off x="7195075" y="1934075"/>
            <a:ext cx="1235700" cy="969300"/>
          </a:xfrm>
          <a:prstGeom prst="rect">
            <a:avLst/>
          </a:prstGeom>
          <a:noFill/>
        </p:spPr>
        <p:txBody>
          <a:bodyPr anchorCtr="0" anchor="b" bIns="91425" lIns="91425" spcFirstLastPara="1" rIns="91425" wrap="square" tIns="91425">
            <a:noAutofit/>
          </a:bodyPr>
          <a:lstStyle>
            <a:lvl1pPr lvl="0" rtl="0" algn="r">
              <a:spcBef>
                <a:spcPts val="0"/>
              </a:spcBef>
              <a:spcAft>
                <a:spcPts val="0"/>
              </a:spcAft>
              <a:buClr>
                <a:schemeClr val="lt1"/>
              </a:buClr>
              <a:buSzPts val="6000"/>
              <a:buNone/>
              <a:defRPr sz="6000">
                <a:solidFill>
                  <a:schemeClr val="dk2"/>
                </a:solidFill>
                <a:latin typeface="Albert Sans ExtraLight"/>
                <a:ea typeface="Albert Sans ExtraLight"/>
                <a:cs typeface="Albert Sans ExtraLight"/>
                <a:sym typeface="Albert Sans ExtraLight"/>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69" name="Google Shape;69;p15"/>
          <p:cNvSpPr/>
          <p:nvPr>
            <p:ph idx="3" type="pic"/>
          </p:nvPr>
        </p:nvSpPr>
        <p:spPr>
          <a:xfrm flipH="1">
            <a:off x="713225" y="539500"/>
            <a:ext cx="3496500" cy="40644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0" name="Shape 70"/>
        <p:cNvGrpSpPr/>
        <p:nvPr/>
      </p:nvGrpSpPr>
      <p:grpSpPr>
        <a:xfrm>
          <a:off x="0" y="0"/>
          <a:ext cx="0" cy="0"/>
          <a:chOff x="0" y="0"/>
          <a:chExt cx="0" cy="0"/>
        </a:xfrm>
      </p:grpSpPr>
      <p:pic>
        <p:nvPicPr>
          <p:cNvPr id="71" name="Google Shape;71;p16"/>
          <p:cNvPicPr preferRelativeResize="0"/>
          <p:nvPr/>
        </p:nvPicPr>
        <p:blipFill>
          <a:blip r:embed="rId2">
            <a:alphaModFix/>
          </a:blip>
          <a:stretch>
            <a:fillRect/>
          </a:stretch>
        </p:blipFill>
        <p:spPr>
          <a:xfrm flipH="1">
            <a:off x="0" y="0"/>
            <a:ext cx="9144000" cy="5143505"/>
          </a:xfrm>
          <a:prstGeom prst="rect">
            <a:avLst/>
          </a:prstGeom>
          <a:noFill/>
          <a:ln>
            <a:noFill/>
          </a:ln>
        </p:spPr>
      </p:pic>
      <p:sp>
        <p:nvSpPr>
          <p:cNvPr id="72" name="Google Shape;72;p1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3" name="Google Shape;73;p16"/>
          <p:cNvSpPr txBox="1"/>
          <p:nvPr>
            <p:ph idx="1" type="body"/>
          </p:nvPr>
        </p:nvSpPr>
        <p:spPr>
          <a:xfrm>
            <a:off x="720000" y="1215752"/>
            <a:ext cx="7704000" cy="34164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Font typeface="Nunito Light"/>
              <a:buChar char="●"/>
              <a:defRPr/>
            </a:lvl1pPr>
            <a:lvl2pPr indent="-304800" lvl="1" marL="914400" rtl="0">
              <a:lnSpc>
                <a:spcPct val="100000"/>
              </a:lnSpc>
              <a:spcBef>
                <a:spcPts val="0"/>
              </a:spcBef>
              <a:spcAft>
                <a:spcPts val="0"/>
              </a:spcAft>
              <a:buSzPts val="1200"/>
              <a:buFont typeface="Nunito Light"/>
              <a:buChar char="○"/>
              <a:defRPr/>
            </a:lvl2pPr>
            <a:lvl3pPr indent="-304800" lvl="2" marL="1371600" rtl="0">
              <a:lnSpc>
                <a:spcPct val="100000"/>
              </a:lnSpc>
              <a:spcBef>
                <a:spcPts val="0"/>
              </a:spcBef>
              <a:spcAft>
                <a:spcPts val="0"/>
              </a:spcAft>
              <a:buSzPts val="1200"/>
              <a:buFont typeface="Nunito Light"/>
              <a:buChar char="■"/>
              <a:defRPr/>
            </a:lvl3pPr>
            <a:lvl4pPr indent="-304800" lvl="3" marL="1828800" rtl="0">
              <a:lnSpc>
                <a:spcPct val="100000"/>
              </a:lnSpc>
              <a:spcBef>
                <a:spcPts val="0"/>
              </a:spcBef>
              <a:spcAft>
                <a:spcPts val="0"/>
              </a:spcAft>
              <a:buSzPts val="1200"/>
              <a:buFont typeface="Nunito Light"/>
              <a:buChar char="●"/>
              <a:defRPr/>
            </a:lvl4pPr>
            <a:lvl5pPr indent="-304800" lvl="4" marL="2286000" rtl="0">
              <a:lnSpc>
                <a:spcPct val="100000"/>
              </a:lnSpc>
              <a:spcBef>
                <a:spcPts val="0"/>
              </a:spcBef>
              <a:spcAft>
                <a:spcPts val="0"/>
              </a:spcAft>
              <a:buSzPts val="1200"/>
              <a:buFont typeface="Nunito Light"/>
              <a:buChar char="○"/>
              <a:defRPr/>
            </a:lvl5pPr>
            <a:lvl6pPr indent="-304800" lvl="5" marL="2743200" rtl="0">
              <a:lnSpc>
                <a:spcPct val="100000"/>
              </a:lnSpc>
              <a:spcBef>
                <a:spcPts val="0"/>
              </a:spcBef>
              <a:spcAft>
                <a:spcPts val="0"/>
              </a:spcAft>
              <a:buSzPts val="1200"/>
              <a:buFont typeface="Nunito Light"/>
              <a:buChar char="■"/>
              <a:defRPr/>
            </a:lvl6pPr>
            <a:lvl7pPr indent="-304800" lvl="6" marL="3200400" rtl="0">
              <a:lnSpc>
                <a:spcPct val="100000"/>
              </a:lnSpc>
              <a:spcBef>
                <a:spcPts val="0"/>
              </a:spcBef>
              <a:spcAft>
                <a:spcPts val="0"/>
              </a:spcAft>
              <a:buSzPts val="1200"/>
              <a:buFont typeface="Nunito Light"/>
              <a:buChar char="●"/>
              <a:defRPr/>
            </a:lvl7pPr>
            <a:lvl8pPr indent="-304800" lvl="7" marL="3657600" rtl="0">
              <a:lnSpc>
                <a:spcPct val="100000"/>
              </a:lnSpc>
              <a:spcBef>
                <a:spcPts val="0"/>
              </a:spcBef>
              <a:spcAft>
                <a:spcPts val="0"/>
              </a:spcAft>
              <a:buSzPts val="1200"/>
              <a:buFont typeface="Nunito Light"/>
              <a:buChar char="○"/>
              <a:defRPr/>
            </a:lvl8pPr>
            <a:lvl9pPr indent="-304800" lvl="8" marL="4114800" rtl="0">
              <a:lnSpc>
                <a:spcPct val="100000"/>
              </a:lnSpc>
              <a:spcBef>
                <a:spcPts val="0"/>
              </a:spcBef>
              <a:spcAft>
                <a:spcPts val="0"/>
              </a:spcAft>
              <a:buSzPts val="1200"/>
              <a:buFont typeface="Nunito Light"/>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4" name="Shape 74"/>
        <p:cNvGrpSpPr/>
        <p:nvPr/>
      </p:nvGrpSpPr>
      <p:grpSpPr>
        <a:xfrm>
          <a:off x="0" y="0"/>
          <a:ext cx="0" cy="0"/>
          <a:chOff x="0" y="0"/>
          <a:chExt cx="0" cy="0"/>
        </a:xfrm>
      </p:grpSpPr>
      <p:pic>
        <p:nvPicPr>
          <p:cNvPr id="75" name="Google Shape;75;p17"/>
          <p:cNvPicPr preferRelativeResize="0"/>
          <p:nvPr/>
        </p:nvPicPr>
        <p:blipFill>
          <a:blip r:embed="rId2">
            <a:alphaModFix/>
          </a:blip>
          <a:stretch>
            <a:fillRect/>
          </a:stretch>
        </p:blipFill>
        <p:spPr>
          <a:xfrm flipH="1" rot="10800000">
            <a:off x="0" y="0"/>
            <a:ext cx="9143990" cy="5143500"/>
          </a:xfrm>
          <a:prstGeom prst="rect">
            <a:avLst/>
          </a:prstGeom>
          <a:noFill/>
          <a:ln>
            <a:noFill/>
          </a:ln>
        </p:spPr>
      </p:pic>
      <p:sp>
        <p:nvSpPr>
          <p:cNvPr id="76" name="Google Shape;76;p1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7" name="Google Shape;77;p17"/>
          <p:cNvSpPr txBox="1"/>
          <p:nvPr>
            <p:ph idx="1" type="subTitle"/>
          </p:nvPr>
        </p:nvSpPr>
        <p:spPr>
          <a:xfrm>
            <a:off x="5215775" y="2802750"/>
            <a:ext cx="2695800" cy="1461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b="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78" name="Google Shape;78;p17"/>
          <p:cNvSpPr txBox="1"/>
          <p:nvPr>
            <p:ph idx="2" type="subTitle"/>
          </p:nvPr>
        </p:nvSpPr>
        <p:spPr>
          <a:xfrm>
            <a:off x="1250825" y="2802750"/>
            <a:ext cx="2695800" cy="1461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b="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79" name="Google Shape;79;p17"/>
          <p:cNvSpPr txBox="1"/>
          <p:nvPr>
            <p:ph idx="3" type="subTitle"/>
          </p:nvPr>
        </p:nvSpPr>
        <p:spPr>
          <a:xfrm>
            <a:off x="1250825" y="2215150"/>
            <a:ext cx="2695800" cy="572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sz="2000">
                <a:solidFill>
                  <a:schemeClr val="dk2"/>
                </a:solidFill>
                <a:latin typeface="Albert Sans"/>
                <a:ea typeface="Albert Sans"/>
                <a:cs typeface="Albert Sans"/>
                <a:sym typeface="Albert Sans"/>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80" name="Google Shape;80;p17"/>
          <p:cNvSpPr txBox="1"/>
          <p:nvPr>
            <p:ph idx="4" type="subTitle"/>
          </p:nvPr>
        </p:nvSpPr>
        <p:spPr>
          <a:xfrm>
            <a:off x="5215776" y="2215150"/>
            <a:ext cx="2695800" cy="572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sz="2000">
                <a:solidFill>
                  <a:schemeClr val="dk2"/>
                </a:solidFill>
                <a:latin typeface="Albert Sans"/>
                <a:ea typeface="Albert Sans"/>
                <a:cs typeface="Albert Sans"/>
                <a:sym typeface="Albert Sans"/>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grpSp>
        <p:nvGrpSpPr>
          <p:cNvPr id="81" name="Google Shape;81;p17"/>
          <p:cNvGrpSpPr/>
          <p:nvPr/>
        </p:nvGrpSpPr>
        <p:grpSpPr>
          <a:xfrm>
            <a:off x="-1089025" y="318924"/>
            <a:ext cx="11294876" cy="5538828"/>
            <a:chOff x="-1089025" y="318924"/>
            <a:chExt cx="11294876" cy="5538828"/>
          </a:xfrm>
        </p:grpSpPr>
        <p:grpSp>
          <p:nvGrpSpPr>
            <p:cNvPr id="82" name="Google Shape;82;p17"/>
            <p:cNvGrpSpPr/>
            <p:nvPr/>
          </p:nvGrpSpPr>
          <p:grpSpPr>
            <a:xfrm>
              <a:off x="-1089025" y="318924"/>
              <a:ext cx="11294876" cy="3945726"/>
              <a:chOff x="-1089025" y="318924"/>
              <a:chExt cx="11294876" cy="3945726"/>
            </a:xfrm>
          </p:grpSpPr>
          <p:pic>
            <p:nvPicPr>
              <p:cNvPr id="83" name="Google Shape;83;p17"/>
              <p:cNvPicPr preferRelativeResize="0"/>
              <p:nvPr/>
            </p:nvPicPr>
            <p:blipFill>
              <a:blip r:embed="rId3">
                <a:alphaModFix/>
              </a:blip>
              <a:stretch>
                <a:fillRect/>
              </a:stretch>
            </p:blipFill>
            <p:spPr>
              <a:xfrm flipH="1" rot="5400000">
                <a:off x="8396825" y="318924"/>
                <a:ext cx="1809026" cy="1809026"/>
              </a:xfrm>
              <a:prstGeom prst="rect">
                <a:avLst/>
              </a:prstGeom>
              <a:noFill/>
              <a:ln>
                <a:noFill/>
              </a:ln>
            </p:spPr>
          </p:pic>
          <p:pic>
            <p:nvPicPr>
              <p:cNvPr id="84" name="Google Shape;84;p17"/>
              <p:cNvPicPr preferRelativeResize="0"/>
              <p:nvPr/>
            </p:nvPicPr>
            <p:blipFill>
              <a:blip r:embed="rId3">
                <a:alphaModFix/>
              </a:blip>
              <a:stretch>
                <a:fillRect/>
              </a:stretch>
            </p:blipFill>
            <p:spPr>
              <a:xfrm flipH="1" rot="5400000">
                <a:off x="-1089025" y="2455624"/>
                <a:ext cx="1809026" cy="1809026"/>
              </a:xfrm>
              <a:prstGeom prst="rect">
                <a:avLst/>
              </a:prstGeom>
              <a:noFill/>
              <a:ln>
                <a:noFill/>
              </a:ln>
            </p:spPr>
          </p:pic>
        </p:grpSp>
        <p:pic>
          <p:nvPicPr>
            <p:cNvPr id="85" name="Google Shape;85;p17"/>
            <p:cNvPicPr preferRelativeResize="0"/>
            <p:nvPr/>
          </p:nvPicPr>
          <p:blipFill>
            <a:blip r:embed="rId4">
              <a:alphaModFix amt="10000"/>
            </a:blip>
            <a:stretch>
              <a:fillRect/>
            </a:stretch>
          </p:blipFill>
          <p:spPr>
            <a:xfrm>
              <a:off x="107678" y="3277826"/>
              <a:ext cx="2556049" cy="2579926"/>
            </a:xfrm>
            <a:prstGeom prst="rect">
              <a:avLst/>
            </a:prstGeom>
            <a:noFill/>
            <a:ln>
              <a:noFill/>
            </a:ln>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6" name="Shape 86"/>
        <p:cNvGrpSpPr/>
        <p:nvPr/>
      </p:nvGrpSpPr>
      <p:grpSpPr>
        <a:xfrm>
          <a:off x="0" y="0"/>
          <a:ext cx="0" cy="0"/>
          <a:chOff x="0" y="0"/>
          <a:chExt cx="0" cy="0"/>
        </a:xfrm>
      </p:grpSpPr>
      <p:pic>
        <p:nvPicPr>
          <p:cNvPr id="87" name="Google Shape;87;p18"/>
          <p:cNvPicPr preferRelativeResize="0"/>
          <p:nvPr/>
        </p:nvPicPr>
        <p:blipFill>
          <a:blip r:embed="rId2">
            <a:alphaModFix/>
          </a:blip>
          <a:stretch>
            <a:fillRect/>
          </a:stretch>
        </p:blipFill>
        <p:spPr>
          <a:xfrm>
            <a:off x="0" y="0"/>
            <a:ext cx="9144000" cy="5143505"/>
          </a:xfrm>
          <a:prstGeom prst="rect">
            <a:avLst/>
          </a:prstGeom>
          <a:noFill/>
          <a:ln>
            <a:noFill/>
          </a:ln>
        </p:spPr>
      </p:pic>
      <p:sp>
        <p:nvSpPr>
          <p:cNvPr id="88" name="Google Shape;88;p1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9" name="Shape 89"/>
        <p:cNvGrpSpPr/>
        <p:nvPr/>
      </p:nvGrpSpPr>
      <p:grpSpPr>
        <a:xfrm>
          <a:off x="0" y="0"/>
          <a:ext cx="0" cy="0"/>
          <a:chOff x="0" y="0"/>
          <a:chExt cx="0" cy="0"/>
        </a:xfrm>
      </p:grpSpPr>
      <p:pic>
        <p:nvPicPr>
          <p:cNvPr id="90" name="Google Shape;90;p19"/>
          <p:cNvPicPr preferRelativeResize="0"/>
          <p:nvPr/>
        </p:nvPicPr>
        <p:blipFill rotWithShape="1">
          <a:blip r:embed="rId2">
            <a:alphaModFix/>
          </a:blip>
          <a:srcRect b="0" l="0" r="0" t="0"/>
          <a:stretch/>
        </p:blipFill>
        <p:spPr>
          <a:xfrm flipH="1">
            <a:off x="0" y="0"/>
            <a:ext cx="9144000" cy="5143500"/>
          </a:xfrm>
          <a:prstGeom prst="rect">
            <a:avLst/>
          </a:prstGeom>
          <a:noFill/>
          <a:ln>
            <a:noFill/>
          </a:ln>
        </p:spPr>
      </p:pic>
      <p:grpSp>
        <p:nvGrpSpPr>
          <p:cNvPr id="91" name="Google Shape;91;p19"/>
          <p:cNvGrpSpPr/>
          <p:nvPr/>
        </p:nvGrpSpPr>
        <p:grpSpPr>
          <a:xfrm>
            <a:off x="-360025" y="-916201"/>
            <a:ext cx="9331726" cy="5922001"/>
            <a:chOff x="-360025" y="-916201"/>
            <a:chExt cx="9331726" cy="5922001"/>
          </a:xfrm>
        </p:grpSpPr>
        <p:pic>
          <p:nvPicPr>
            <p:cNvPr id="92" name="Google Shape;92;p19"/>
            <p:cNvPicPr preferRelativeResize="0"/>
            <p:nvPr/>
          </p:nvPicPr>
          <p:blipFill>
            <a:blip r:embed="rId3">
              <a:alphaModFix/>
            </a:blip>
            <a:stretch>
              <a:fillRect/>
            </a:stretch>
          </p:blipFill>
          <p:spPr>
            <a:xfrm>
              <a:off x="7162675" y="3196774"/>
              <a:ext cx="1809026" cy="1809026"/>
            </a:xfrm>
            <a:prstGeom prst="rect">
              <a:avLst/>
            </a:prstGeom>
            <a:noFill/>
            <a:ln>
              <a:noFill/>
            </a:ln>
          </p:spPr>
        </p:pic>
        <p:pic>
          <p:nvPicPr>
            <p:cNvPr id="93" name="Google Shape;93;p19"/>
            <p:cNvPicPr preferRelativeResize="0"/>
            <p:nvPr/>
          </p:nvPicPr>
          <p:blipFill>
            <a:blip r:embed="rId3">
              <a:alphaModFix/>
            </a:blip>
            <a:stretch>
              <a:fillRect/>
            </a:stretch>
          </p:blipFill>
          <p:spPr>
            <a:xfrm flipH="1" rot="10800000">
              <a:off x="-360025" y="-916201"/>
              <a:ext cx="1809026" cy="1809026"/>
            </a:xfrm>
            <a:prstGeom prst="rect">
              <a:avLst/>
            </a:prstGeom>
            <a:noFill/>
            <a:ln>
              <a:noFill/>
            </a:ln>
          </p:spPr>
        </p:pic>
      </p:grpSp>
      <p:sp>
        <p:nvSpPr>
          <p:cNvPr id="94" name="Google Shape;94;p19"/>
          <p:cNvSpPr txBox="1"/>
          <p:nvPr>
            <p:ph type="title"/>
          </p:nvPr>
        </p:nvSpPr>
        <p:spPr>
          <a:xfrm>
            <a:off x="713225" y="1241100"/>
            <a:ext cx="41301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5" name="Google Shape;95;p19"/>
          <p:cNvSpPr txBox="1"/>
          <p:nvPr>
            <p:ph idx="1" type="subTitle"/>
          </p:nvPr>
        </p:nvSpPr>
        <p:spPr>
          <a:xfrm>
            <a:off x="713225" y="1813800"/>
            <a:ext cx="4130100" cy="2088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Font typeface="Roboto Light"/>
              <a:buChar char="●"/>
              <a:defRPr/>
            </a:lvl1pPr>
            <a:lvl2pPr lvl="1" rtl="0" algn="ctr">
              <a:lnSpc>
                <a:spcPct val="100000"/>
              </a:lnSpc>
              <a:spcBef>
                <a:spcPts val="0"/>
              </a:spcBef>
              <a:spcAft>
                <a:spcPts val="0"/>
              </a:spcAft>
              <a:buClr>
                <a:srgbClr val="E76A28"/>
              </a:buClr>
              <a:buSzPts val="1200"/>
              <a:buFont typeface="Nunito Light"/>
              <a:buChar char="○"/>
              <a:defRPr/>
            </a:lvl2pPr>
            <a:lvl3pPr lvl="2" rtl="0" algn="ctr">
              <a:lnSpc>
                <a:spcPct val="100000"/>
              </a:lnSpc>
              <a:spcBef>
                <a:spcPts val="0"/>
              </a:spcBef>
              <a:spcAft>
                <a:spcPts val="0"/>
              </a:spcAft>
              <a:buClr>
                <a:srgbClr val="E76A28"/>
              </a:buClr>
              <a:buSzPts val="1200"/>
              <a:buFont typeface="Nunito Light"/>
              <a:buChar char="■"/>
              <a:defRPr/>
            </a:lvl3pPr>
            <a:lvl4pPr lvl="3" rtl="0" algn="ctr">
              <a:lnSpc>
                <a:spcPct val="100000"/>
              </a:lnSpc>
              <a:spcBef>
                <a:spcPts val="0"/>
              </a:spcBef>
              <a:spcAft>
                <a:spcPts val="0"/>
              </a:spcAft>
              <a:buClr>
                <a:srgbClr val="E76A28"/>
              </a:buClr>
              <a:buSzPts val="1200"/>
              <a:buFont typeface="Nunito Light"/>
              <a:buChar char="●"/>
              <a:defRPr/>
            </a:lvl4pPr>
            <a:lvl5pPr lvl="4" rtl="0" algn="ctr">
              <a:lnSpc>
                <a:spcPct val="100000"/>
              </a:lnSpc>
              <a:spcBef>
                <a:spcPts val="0"/>
              </a:spcBef>
              <a:spcAft>
                <a:spcPts val="0"/>
              </a:spcAft>
              <a:buClr>
                <a:srgbClr val="E76A28"/>
              </a:buClr>
              <a:buSzPts val="1200"/>
              <a:buFont typeface="Nunito Light"/>
              <a:buChar char="○"/>
              <a:defRPr/>
            </a:lvl5pPr>
            <a:lvl6pPr lvl="5" rtl="0" algn="ctr">
              <a:lnSpc>
                <a:spcPct val="100000"/>
              </a:lnSpc>
              <a:spcBef>
                <a:spcPts val="0"/>
              </a:spcBef>
              <a:spcAft>
                <a:spcPts val="0"/>
              </a:spcAft>
              <a:buClr>
                <a:srgbClr val="999999"/>
              </a:buClr>
              <a:buSzPts val="1200"/>
              <a:buFont typeface="Nunito Light"/>
              <a:buChar char="■"/>
              <a:defRPr/>
            </a:lvl6pPr>
            <a:lvl7pPr lvl="6" rtl="0" algn="ctr">
              <a:lnSpc>
                <a:spcPct val="100000"/>
              </a:lnSpc>
              <a:spcBef>
                <a:spcPts val="0"/>
              </a:spcBef>
              <a:spcAft>
                <a:spcPts val="0"/>
              </a:spcAft>
              <a:buClr>
                <a:srgbClr val="999999"/>
              </a:buClr>
              <a:buSzPts val="1200"/>
              <a:buFont typeface="Nunito Light"/>
              <a:buChar char="●"/>
              <a:defRPr/>
            </a:lvl7pPr>
            <a:lvl8pPr lvl="7" rtl="0" algn="ctr">
              <a:lnSpc>
                <a:spcPct val="100000"/>
              </a:lnSpc>
              <a:spcBef>
                <a:spcPts val="0"/>
              </a:spcBef>
              <a:spcAft>
                <a:spcPts val="0"/>
              </a:spcAft>
              <a:buClr>
                <a:srgbClr val="999999"/>
              </a:buClr>
              <a:buSzPts val="1200"/>
              <a:buFont typeface="Nunito Light"/>
              <a:buChar char="○"/>
              <a:defRPr/>
            </a:lvl8pPr>
            <a:lvl9pPr lvl="8" rtl="0" algn="ctr">
              <a:lnSpc>
                <a:spcPct val="100000"/>
              </a:lnSpc>
              <a:spcBef>
                <a:spcPts val="0"/>
              </a:spcBef>
              <a:spcAft>
                <a:spcPts val="0"/>
              </a:spcAft>
              <a:buClr>
                <a:srgbClr val="999999"/>
              </a:buClr>
              <a:buSzPts val="1200"/>
              <a:buFont typeface="Nunito Light"/>
              <a:buChar char="■"/>
              <a:defRPr/>
            </a:lvl9pPr>
          </a:lstStyle>
          <a:p/>
        </p:txBody>
      </p:sp>
      <p:sp>
        <p:nvSpPr>
          <p:cNvPr id="96" name="Google Shape;96;p19"/>
          <p:cNvSpPr/>
          <p:nvPr>
            <p:ph idx="2" type="pic"/>
          </p:nvPr>
        </p:nvSpPr>
        <p:spPr>
          <a:xfrm>
            <a:off x="5087150" y="539550"/>
            <a:ext cx="3343500" cy="40644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7" name="Shape 97"/>
        <p:cNvGrpSpPr/>
        <p:nvPr/>
      </p:nvGrpSpPr>
      <p:grpSpPr>
        <a:xfrm>
          <a:off x="0" y="0"/>
          <a:ext cx="0" cy="0"/>
          <a:chOff x="0" y="0"/>
          <a:chExt cx="0" cy="0"/>
        </a:xfrm>
      </p:grpSpPr>
      <p:sp>
        <p:nvSpPr>
          <p:cNvPr id="98" name="Google Shape;98;p20"/>
          <p:cNvSpPr txBox="1"/>
          <p:nvPr>
            <p:ph type="title"/>
          </p:nvPr>
        </p:nvSpPr>
        <p:spPr>
          <a:xfrm>
            <a:off x="2317950" y="1307100"/>
            <a:ext cx="4508100" cy="2529300"/>
          </a:xfrm>
          <a:prstGeom prst="rect">
            <a:avLst/>
          </a:prstGeom>
        </p:spPr>
        <p:txBody>
          <a:bodyPr anchorCtr="0" anchor="ctr" bIns="91425" lIns="91425" spcFirstLastPara="1" rIns="91425" wrap="square" tIns="91425">
            <a:noAutofit/>
          </a:bodyPr>
          <a:lstStyle>
            <a:lvl1pPr lvl="0" rtl="0" algn="ctr">
              <a:lnSpc>
                <a:spcPct val="80000"/>
              </a:lnSpc>
              <a:spcBef>
                <a:spcPts val="0"/>
              </a:spcBef>
              <a:spcAft>
                <a:spcPts val="0"/>
              </a:spcAft>
              <a:buSzPts val="6000"/>
              <a:buNone/>
              <a:defRPr sz="6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pic>
        <p:nvPicPr>
          <p:cNvPr id="99" name="Google Shape;99;p20"/>
          <p:cNvPicPr preferRelativeResize="0"/>
          <p:nvPr/>
        </p:nvPicPr>
        <p:blipFill>
          <a:blip r:embed="rId2">
            <a:alphaModFix/>
          </a:blip>
          <a:stretch>
            <a:fillRect/>
          </a:stretch>
        </p:blipFill>
        <p:spPr>
          <a:xfrm>
            <a:off x="0" y="0"/>
            <a:ext cx="9144000" cy="5143505"/>
          </a:xfrm>
          <a:prstGeom prst="rect">
            <a:avLst/>
          </a:prstGeom>
          <a:noFill/>
          <a:ln>
            <a:noFill/>
          </a:ln>
        </p:spPr>
      </p:pic>
      <p:pic>
        <p:nvPicPr>
          <p:cNvPr id="100" name="Google Shape;100;p20"/>
          <p:cNvPicPr preferRelativeResize="0"/>
          <p:nvPr/>
        </p:nvPicPr>
        <p:blipFill>
          <a:blip r:embed="rId3">
            <a:alphaModFix amt="60000"/>
          </a:blip>
          <a:stretch>
            <a:fillRect/>
          </a:stretch>
        </p:blipFill>
        <p:spPr>
          <a:xfrm>
            <a:off x="-1037071" y="3312147"/>
            <a:ext cx="3234600" cy="308057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1" name="Shape 101"/>
        <p:cNvGrpSpPr/>
        <p:nvPr/>
      </p:nvGrpSpPr>
      <p:grpSpPr>
        <a:xfrm>
          <a:off x="0" y="0"/>
          <a:ext cx="0" cy="0"/>
          <a:chOff x="0" y="0"/>
          <a:chExt cx="0" cy="0"/>
        </a:xfrm>
      </p:grpSpPr>
      <p:pic>
        <p:nvPicPr>
          <p:cNvPr id="102" name="Google Shape;102;p21"/>
          <p:cNvPicPr preferRelativeResize="0"/>
          <p:nvPr/>
        </p:nvPicPr>
        <p:blipFill>
          <a:blip r:embed="rId2">
            <a:alphaModFix/>
          </a:blip>
          <a:stretch>
            <a:fillRect/>
          </a:stretch>
        </p:blipFill>
        <p:spPr>
          <a:xfrm flipH="1">
            <a:off x="0" y="0"/>
            <a:ext cx="9144000" cy="5143500"/>
          </a:xfrm>
          <a:prstGeom prst="rect">
            <a:avLst/>
          </a:prstGeom>
          <a:noFill/>
          <a:ln>
            <a:noFill/>
          </a:ln>
        </p:spPr>
      </p:pic>
      <p:sp>
        <p:nvSpPr>
          <p:cNvPr id="103" name="Google Shape;103;p21"/>
          <p:cNvSpPr txBox="1"/>
          <p:nvPr>
            <p:ph type="title"/>
          </p:nvPr>
        </p:nvSpPr>
        <p:spPr>
          <a:xfrm>
            <a:off x="2135550" y="1189100"/>
            <a:ext cx="4872900" cy="1964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104" name="Google Shape;104;p21"/>
          <p:cNvSpPr txBox="1"/>
          <p:nvPr>
            <p:ph idx="1" type="subTitle"/>
          </p:nvPr>
        </p:nvSpPr>
        <p:spPr>
          <a:xfrm>
            <a:off x="2135550" y="3153500"/>
            <a:ext cx="4872900" cy="671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6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grpSp>
        <p:nvGrpSpPr>
          <p:cNvPr id="105" name="Google Shape;105;p21"/>
          <p:cNvGrpSpPr/>
          <p:nvPr/>
        </p:nvGrpSpPr>
        <p:grpSpPr>
          <a:xfrm rot="10800000">
            <a:off x="-2112472" y="40576"/>
            <a:ext cx="13495472" cy="6473160"/>
            <a:chOff x="-1842822" y="40576"/>
            <a:chExt cx="13495472" cy="6473160"/>
          </a:xfrm>
        </p:grpSpPr>
        <p:grpSp>
          <p:nvGrpSpPr>
            <p:cNvPr id="106" name="Google Shape;106;p21"/>
            <p:cNvGrpSpPr/>
            <p:nvPr/>
          </p:nvGrpSpPr>
          <p:grpSpPr>
            <a:xfrm>
              <a:off x="-1842822" y="40576"/>
              <a:ext cx="13495472" cy="6473160"/>
              <a:chOff x="-1842822" y="40576"/>
              <a:chExt cx="13495472" cy="6473160"/>
            </a:xfrm>
          </p:grpSpPr>
          <p:pic>
            <p:nvPicPr>
              <p:cNvPr id="107" name="Google Shape;107;p21"/>
              <p:cNvPicPr preferRelativeResize="0"/>
              <p:nvPr/>
            </p:nvPicPr>
            <p:blipFill>
              <a:blip r:embed="rId3">
                <a:alphaModFix amt="10000"/>
              </a:blip>
              <a:stretch>
                <a:fillRect/>
              </a:stretch>
            </p:blipFill>
            <p:spPr>
              <a:xfrm>
                <a:off x="8132799" y="2961012"/>
                <a:ext cx="3519851" cy="3552725"/>
              </a:xfrm>
              <a:prstGeom prst="rect">
                <a:avLst/>
              </a:prstGeom>
              <a:noFill/>
              <a:ln>
                <a:noFill/>
              </a:ln>
            </p:spPr>
          </p:pic>
          <p:pic>
            <p:nvPicPr>
              <p:cNvPr id="108" name="Google Shape;108;p21"/>
              <p:cNvPicPr preferRelativeResize="0"/>
              <p:nvPr/>
            </p:nvPicPr>
            <p:blipFill>
              <a:blip r:embed="rId3">
                <a:alphaModFix amt="10000"/>
              </a:blip>
              <a:stretch>
                <a:fillRect/>
              </a:stretch>
            </p:blipFill>
            <p:spPr>
              <a:xfrm>
                <a:off x="-1842822" y="40576"/>
                <a:ext cx="2556049" cy="2579926"/>
              </a:xfrm>
              <a:prstGeom prst="rect">
                <a:avLst/>
              </a:prstGeom>
              <a:noFill/>
              <a:ln>
                <a:noFill/>
              </a:ln>
            </p:spPr>
          </p:pic>
        </p:grpSp>
        <p:pic>
          <p:nvPicPr>
            <p:cNvPr id="109" name="Google Shape;109;p21"/>
            <p:cNvPicPr preferRelativeResize="0"/>
            <p:nvPr/>
          </p:nvPicPr>
          <p:blipFill>
            <a:blip r:embed="rId3">
              <a:alphaModFix amt="10000"/>
            </a:blip>
            <a:stretch>
              <a:fillRect/>
            </a:stretch>
          </p:blipFill>
          <p:spPr>
            <a:xfrm>
              <a:off x="-824897" y="889976"/>
              <a:ext cx="2556049" cy="2579926"/>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0" name="Shape 110"/>
        <p:cNvGrpSpPr/>
        <p:nvPr/>
      </p:nvGrpSpPr>
      <p:grpSpPr>
        <a:xfrm>
          <a:off x="0" y="0"/>
          <a:ext cx="0" cy="0"/>
          <a:chOff x="0" y="0"/>
          <a:chExt cx="0" cy="0"/>
        </a:xfrm>
      </p:grpSpPr>
      <p:sp>
        <p:nvSpPr>
          <p:cNvPr id="111" name="Google Shape;111;p22"/>
          <p:cNvSpPr/>
          <p:nvPr>
            <p:ph idx="2" type="pic"/>
          </p:nvPr>
        </p:nvSpPr>
        <p:spPr>
          <a:xfrm>
            <a:off x="0" y="0"/>
            <a:ext cx="9144000" cy="5143500"/>
          </a:xfrm>
          <a:prstGeom prst="rect">
            <a:avLst/>
          </a:prstGeom>
          <a:noFill/>
          <a:ln>
            <a:noFill/>
          </a:ln>
        </p:spPr>
      </p:sp>
      <p:sp>
        <p:nvSpPr>
          <p:cNvPr id="112" name="Google Shape;112;p22"/>
          <p:cNvSpPr txBox="1"/>
          <p:nvPr>
            <p:ph type="title"/>
          </p:nvPr>
        </p:nvSpPr>
        <p:spPr>
          <a:xfrm>
            <a:off x="720000" y="4014450"/>
            <a:ext cx="7704000" cy="5727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3" name="Shape 113"/>
        <p:cNvGrpSpPr/>
        <p:nvPr/>
      </p:nvGrpSpPr>
      <p:grpSpPr>
        <a:xfrm>
          <a:off x="0" y="0"/>
          <a:ext cx="0" cy="0"/>
          <a:chOff x="0" y="0"/>
          <a:chExt cx="0" cy="0"/>
        </a:xfrm>
      </p:grpSpPr>
      <p:pic>
        <p:nvPicPr>
          <p:cNvPr id="114" name="Google Shape;114;p23"/>
          <p:cNvPicPr preferRelativeResize="0"/>
          <p:nvPr/>
        </p:nvPicPr>
        <p:blipFill>
          <a:blip r:embed="rId2">
            <a:alphaModFix/>
          </a:blip>
          <a:stretch>
            <a:fillRect/>
          </a:stretch>
        </p:blipFill>
        <p:spPr>
          <a:xfrm flipH="1">
            <a:off x="0" y="0"/>
            <a:ext cx="9143990" cy="5143500"/>
          </a:xfrm>
          <a:prstGeom prst="rect">
            <a:avLst/>
          </a:prstGeom>
          <a:noFill/>
          <a:ln>
            <a:noFill/>
          </a:ln>
        </p:spPr>
      </p:pic>
      <p:grpSp>
        <p:nvGrpSpPr>
          <p:cNvPr id="115" name="Google Shape;115;p23"/>
          <p:cNvGrpSpPr/>
          <p:nvPr/>
        </p:nvGrpSpPr>
        <p:grpSpPr>
          <a:xfrm>
            <a:off x="6238753" y="1"/>
            <a:ext cx="2994890" cy="5791686"/>
            <a:chOff x="6238753" y="1"/>
            <a:chExt cx="2994890" cy="5791686"/>
          </a:xfrm>
        </p:grpSpPr>
        <p:pic>
          <p:nvPicPr>
            <p:cNvPr id="116" name="Google Shape;116;p23"/>
            <p:cNvPicPr preferRelativeResize="0"/>
            <p:nvPr/>
          </p:nvPicPr>
          <p:blipFill>
            <a:blip r:embed="rId3">
              <a:alphaModFix amt="71000"/>
            </a:blip>
            <a:stretch>
              <a:fillRect/>
            </a:stretch>
          </p:blipFill>
          <p:spPr>
            <a:xfrm>
              <a:off x="7927717" y="3735713"/>
              <a:ext cx="1305925" cy="2055974"/>
            </a:xfrm>
            <a:prstGeom prst="rect">
              <a:avLst/>
            </a:prstGeom>
            <a:noFill/>
            <a:ln>
              <a:noFill/>
            </a:ln>
            <a:effectLst>
              <a:outerShdw blurRad="271463" rotWithShape="0" algn="bl" dir="5400000" dist="19050">
                <a:schemeClr val="accent5">
                  <a:alpha val="30000"/>
                </a:schemeClr>
              </a:outerShdw>
            </a:effectLst>
          </p:spPr>
        </p:pic>
        <p:pic>
          <p:nvPicPr>
            <p:cNvPr id="117" name="Google Shape;117;p23"/>
            <p:cNvPicPr preferRelativeResize="0"/>
            <p:nvPr/>
          </p:nvPicPr>
          <p:blipFill>
            <a:blip r:embed="rId4">
              <a:alphaModFix amt="10000"/>
            </a:blip>
            <a:stretch>
              <a:fillRect/>
            </a:stretch>
          </p:blipFill>
          <p:spPr>
            <a:xfrm>
              <a:off x="6238753" y="1"/>
              <a:ext cx="2556049" cy="2579926"/>
            </a:xfrm>
            <a:prstGeom prst="rect">
              <a:avLst/>
            </a:prstGeom>
            <a:noFill/>
            <a:ln>
              <a:noFill/>
            </a:ln>
          </p:spPr>
        </p:pic>
      </p:grpSp>
      <p:sp>
        <p:nvSpPr>
          <p:cNvPr id="118" name="Google Shape;118;p23"/>
          <p:cNvSpPr txBox="1"/>
          <p:nvPr>
            <p:ph hasCustomPrompt="1" type="title"/>
          </p:nvPr>
        </p:nvSpPr>
        <p:spPr>
          <a:xfrm>
            <a:off x="2766000" y="600450"/>
            <a:ext cx="5664900" cy="1026300"/>
          </a:xfrm>
          <a:prstGeom prst="rect">
            <a:avLst/>
          </a:prstGeom>
        </p:spPr>
        <p:txBody>
          <a:bodyPr anchorCtr="0" anchor="b" bIns="91425" lIns="91425" spcFirstLastPara="1" rIns="91425" wrap="square" tIns="91425">
            <a:noAutofit/>
          </a:bodyPr>
          <a:lstStyle>
            <a:lvl1pPr lvl="0" rtl="0" algn="r">
              <a:spcBef>
                <a:spcPts val="0"/>
              </a:spcBef>
              <a:spcAft>
                <a:spcPts val="0"/>
              </a:spcAft>
              <a:buSzPts val="9600"/>
              <a:buNone/>
              <a:defRPr sz="6000">
                <a:solidFill>
                  <a:schemeClr val="dk2"/>
                </a:solidFill>
                <a:latin typeface="Albert Sans ExtraLight"/>
                <a:ea typeface="Albert Sans ExtraLight"/>
                <a:cs typeface="Albert Sans ExtraLight"/>
                <a:sym typeface="Albert Sans ExtraLight"/>
              </a:defRPr>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
        <p:nvSpPr>
          <p:cNvPr id="119" name="Google Shape;119;p23"/>
          <p:cNvSpPr txBox="1"/>
          <p:nvPr>
            <p:ph idx="1" type="subTitle"/>
          </p:nvPr>
        </p:nvSpPr>
        <p:spPr>
          <a:xfrm>
            <a:off x="2766000" y="1626750"/>
            <a:ext cx="5664900" cy="4971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600"/>
              <a:buNone/>
              <a:defRPr sz="14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20" name="Google Shape;120;p23"/>
          <p:cNvSpPr/>
          <p:nvPr>
            <p:ph idx="2" type="pic"/>
          </p:nvPr>
        </p:nvSpPr>
        <p:spPr>
          <a:xfrm>
            <a:off x="712800" y="2329750"/>
            <a:ext cx="7718400" cy="2274300"/>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121" name="Shape 121"/>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122" name="Shape 122"/>
        <p:cNvGrpSpPr/>
        <p:nvPr/>
      </p:nvGrpSpPr>
      <p:grpSpPr>
        <a:xfrm>
          <a:off x="0" y="0"/>
          <a:ext cx="0" cy="0"/>
          <a:chOff x="0" y="0"/>
          <a:chExt cx="0" cy="0"/>
        </a:xfrm>
      </p:grpSpPr>
      <p:pic>
        <p:nvPicPr>
          <p:cNvPr id="123" name="Google Shape;123;p25"/>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24" name="Google Shape;124;p25"/>
          <p:cNvGrpSpPr/>
          <p:nvPr/>
        </p:nvGrpSpPr>
        <p:grpSpPr>
          <a:xfrm>
            <a:off x="-1842822" y="40576"/>
            <a:ext cx="13225822" cy="6473160"/>
            <a:chOff x="-1842822" y="40576"/>
            <a:chExt cx="13225822" cy="6473160"/>
          </a:xfrm>
        </p:grpSpPr>
        <p:grpSp>
          <p:nvGrpSpPr>
            <p:cNvPr id="125" name="Google Shape;125;p25"/>
            <p:cNvGrpSpPr/>
            <p:nvPr/>
          </p:nvGrpSpPr>
          <p:grpSpPr>
            <a:xfrm>
              <a:off x="-1842822" y="40576"/>
              <a:ext cx="13225822" cy="6473160"/>
              <a:chOff x="-1842822" y="40576"/>
              <a:chExt cx="13225822" cy="6473160"/>
            </a:xfrm>
          </p:grpSpPr>
          <p:pic>
            <p:nvPicPr>
              <p:cNvPr id="126" name="Google Shape;126;p25"/>
              <p:cNvPicPr preferRelativeResize="0"/>
              <p:nvPr/>
            </p:nvPicPr>
            <p:blipFill>
              <a:blip r:embed="rId3">
                <a:alphaModFix amt="10000"/>
              </a:blip>
              <a:stretch>
                <a:fillRect/>
              </a:stretch>
            </p:blipFill>
            <p:spPr>
              <a:xfrm>
                <a:off x="7863149" y="2961012"/>
                <a:ext cx="3519851" cy="3552725"/>
              </a:xfrm>
              <a:prstGeom prst="rect">
                <a:avLst/>
              </a:prstGeom>
              <a:noFill/>
              <a:ln>
                <a:noFill/>
              </a:ln>
            </p:spPr>
          </p:pic>
          <p:pic>
            <p:nvPicPr>
              <p:cNvPr id="127" name="Google Shape;127;p25"/>
              <p:cNvPicPr preferRelativeResize="0"/>
              <p:nvPr/>
            </p:nvPicPr>
            <p:blipFill>
              <a:blip r:embed="rId3">
                <a:alphaModFix amt="10000"/>
              </a:blip>
              <a:stretch>
                <a:fillRect/>
              </a:stretch>
            </p:blipFill>
            <p:spPr>
              <a:xfrm>
                <a:off x="-1842822" y="40576"/>
                <a:ext cx="2556049" cy="2579926"/>
              </a:xfrm>
              <a:prstGeom prst="rect">
                <a:avLst/>
              </a:prstGeom>
              <a:noFill/>
              <a:ln>
                <a:noFill/>
              </a:ln>
            </p:spPr>
          </p:pic>
        </p:grpSp>
        <p:pic>
          <p:nvPicPr>
            <p:cNvPr id="128" name="Google Shape;128;p25"/>
            <p:cNvPicPr preferRelativeResize="0"/>
            <p:nvPr/>
          </p:nvPicPr>
          <p:blipFill>
            <a:blip r:embed="rId3">
              <a:alphaModFix amt="10000"/>
            </a:blip>
            <a:stretch>
              <a:fillRect/>
            </a:stretch>
          </p:blipFill>
          <p:spPr>
            <a:xfrm>
              <a:off x="-1842822" y="40576"/>
              <a:ext cx="2556049" cy="2579926"/>
            </a:xfrm>
            <a:prstGeom prst="rect">
              <a:avLst/>
            </a:prstGeom>
            <a:noFill/>
            <a:ln>
              <a:noFill/>
            </a:ln>
          </p:spPr>
        </p:pic>
      </p:grpSp>
      <p:sp>
        <p:nvSpPr>
          <p:cNvPr id="129" name="Google Shape;129;p25"/>
          <p:cNvSpPr txBox="1"/>
          <p:nvPr>
            <p:ph type="title"/>
          </p:nvPr>
        </p:nvSpPr>
        <p:spPr>
          <a:xfrm>
            <a:off x="720025"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30" name="Google Shape;130;p25"/>
          <p:cNvSpPr txBox="1"/>
          <p:nvPr>
            <p:ph hasCustomPrompt="1" idx="2" type="title"/>
          </p:nvPr>
        </p:nvSpPr>
        <p:spPr>
          <a:xfrm>
            <a:off x="720000" y="1314696"/>
            <a:ext cx="734700" cy="4476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3000"/>
              <a:buNone/>
              <a:defRPr sz="3000">
                <a:latin typeface="Albert Sans ExtraLight"/>
                <a:ea typeface="Albert Sans ExtraLight"/>
                <a:cs typeface="Albert Sans ExtraLight"/>
                <a:sym typeface="Albert Sans ExtraLigh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1" name="Google Shape;131;p25"/>
          <p:cNvSpPr txBox="1"/>
          <p:nvPr>
            <p:ph hasCustomPrompt="1" idx="3" type="title"/>
          </p:nvPr>
        </p:nvSpPr>
        <p:spPr>
          <a:xfrm>
            <a:off x="713225" y="3257666"/>
            <a:ext cx="734700" cy="4476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3000"/>
              <a:buNone/>
              <a:defRPr sz="3000">
                <a:latin typeface="Albert Sans ExtraLight"/>
                <a:ea typeface="Albert Sans ExtraLight"/>
                <a:cs typeface="Albert Sans ExtraLight"/>
                <a:sym typeface="Albert Sans ExtraLigh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2" name="Google Shape;132;p25"/>
          <p:cNvSpPr txBox="1"/>
          <p:nvPr>
            <p:ph hasCustomPrompt="1" idx="4" type="title"/>
          </p:nvPr>
        </p:nvSpPr>
        <p:spPr>
          <a:xfrm>
            <a:off x="3412500" y="1314696"/>
            <a:ext cx="734700" cy="4476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3000"/>
              <a:buNone/>
              <a:defRPr sz="3000">
                <a:latin typeface="Albert Sans ExtraLight"/>
                <a:ea typeface="Albert Sans ExtraLight"/>
                <a:cs typeface="Albert Sans ExtraLight"/>
                <a:sym typeface="Albert Sans ExtraLigh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3" name="Google Shape;133;p25"/>
          <p:cNvSpPr txBox="1"/>
          <p:nvPr>
            <p:ph hasCustomPrompt="1" idx="5" type="title"/>
          </p:nvPr>
        </p:nvSpPr>
        <p:spPr>
          <a:xfrm>
            <a:off x="3412500" y="3257666"/>
            <a:ext cx="734700" cy="4476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3000"/>
              <a:buNone/>
              <a:defRPr sz="3000">
                <a:latin typeface="Albert Sans ExtraLight"/>
                <a:ea typeface="Albert Sans ExtraLight"/>
                <a:cs typeface="Albert Sans ExtraLight"/>
                <a:sym typeface="Albert Sans ExtraLigh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4" name="Google Shape;134;p25"/>
          <p:cNvSpPr txBox="1"/>
          <p:nvPr>
            <p:ph hasCustomPrompt="1" idx="6" type="title"/>
          </p:nvPr>
        </p:nvSpPr>
        <p:spPr>
          <a:xfrm>
            <a:off x="6111775" y="1314696"/>
            <a:ext cx="734700" cy="4476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3000"/>
              <a:buNone/>
              <a:defRPr sz="3000">
                <a:latin typeface="Albert Sans ExtraLight"/>
                <a:ea typeface="Albert Sans ExtraLight"/>
                <a:cs typeface="Albert Sans ExtraLight"/>
                <a:sym typeface="Albert Sans ExtraLigh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5" name="Google Shape;135;p25"/>
          <p:cNvSpPr txBox="1"/>
          <p:nvPr>
            <p:ph hasCustomPrompt="1" idx="7" type="title"/>
          </p:nvPr>
        </p:nvSpPr>
        <p:spPr>
          <a:xfrm>
            <a:off x="6111775" y="3257666"/>
            <a:ext cx="734700" cy="4476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3000"/>
              <a:buNone/>
              <a:defRPr sz="3000">
                <a:latin typeface="Albert Sans ExtraLight"/>
                <a:ea typeface="Albert Sans ExtraLight"/>
                <a:cs typeface="Albert Sans ExtraLight"/>
                <a:sym typeface="Albert Sans ExtraLigh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6" name="Google Shape;136;p25"/>
          <p:cNvSpPr txBox="1"/>
          <p:nvPr>
            <p:ph idx="1" type="subTitle"/>
          </p:nvPr>
        </p:nvSpPr>
        <p:spPr>
          <a:xfrm>
            <a:off x="720000" y="1762238"/>
            <a:ext cx="2305500" cy="750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Raleway"/>
              <a:buNone/>
              <a:defRPr sz="2000">
                <a:solidFill>
                  <a:schemeClr val="dk2"/>
                </a:solidFill>
                <a:latin typeface="Albert Sans"/>
                <a:ea typeface="Albert Sans"/>
                <a:cs typeface="Albert Sans"/>
                <a:sym typeface="Albert Sans"/>
              </a:defRPr>
            </a:lvl1pPr>
            <a:lvl2pPr lvl="1" rtl="0">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137" name="Google Shape;137;p25"/>
          <p:cNvSpPr txBox="1"/>
          <p:nvPr>
            <p:ph idx="8" type="subTitle"/>
          </p:nvPr>
        </p:nvSpPr>
        <p:spPr>
          <a:xfrm>
            <a:off x="3419275" y="1762238"/>
            <a:ext cx="2305500" cy="750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Raleway"/>
              <a:buNone/>
              <a:defRPr sz="2000">
                <a:solidFill>
                  <a:schemeClr val="dk2"/>
                </a:solidFill>
                <a:latin typeface="Albert Sans"/>
                <a:ea typeface="Albert Sans"/>
                <a:cs typeface="Albert Sans"/>
                <a:sym typeface="Albert Sans"/>
              </a:defRPr>
            </a:lvl1pPr>
            <a:lvl2pPr lvl="1" rtl="0">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138" name="Google Shape;138;p25"/>
          <p:cNvSpPr txBox="1"/>
          <p:nvPr>
            <p:ph idx="9" type="subTitle"/>
          </p:nvPr>
        </p:nvSpPr>
        <p:spPr>
          <a:xfrm>
            <a:off x="6118550" y="1762238"/>
            <a:ext cx="2305500" cy="750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Raleway"/>
              <a:buNone/>
              <a:defRPr sz="2000">
                <a:solidFill>
                  <a:schemeClr val="dk2"/>
                </a:solidFill>
                <a:latin typeface="Albert Sans"/>
                <a:ea typeface="Albert Sans"/>
                <a:cs typeface="Albert Sans"/>
                <a:sym typeface="Albert Sans"/>
              </a:defRPr>
            </a:lvl1pPr>
            <a:lvl2pPr lvl="1" rtl="0">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139" name="Google Shape;139;p25"/>
          <p:cNvSpPr txBox="1"/>
          <p:nvPr>
            <p:ph idx="13" type="subTitle"/>
          </p:nvPr>
        </p:nvSpPr>
        <p:spPr>
          <a:xfrm>
            <a:off x="720000" y="3705275"/>
            <a:ext cx="2305500" cy="750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Raleway"/>
              <a:buNone/>
              <a:defRPr sz="2000">
                <a:solidFill>
                  <a:schemeClr val="dk2"/>
                </a:solidFill>
                <a:latin typeface="Albert Sans"/>
                <a:ea typeface="Albert Sans"/>
                <a:cs typeface="Albert Sans"/>
                <a:sym typeface="Albert Sans"/>
              </a:defRPr>
            </a:lvl1pPr>
            <a:lvl2pPr lvl="1" rtl="0">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140" name="Google Shape;140;p25"/>
          <p:cNvSpPr txBox="1"/>
          <p:nvPr>
            <p:ph idx="14" type="subTitle"/>
          </p:nvPr>
        </p:nvSpPr>
        <p:spPr>
          <a:xfrm>
            <a:off x="3419275" y="3705275"/>
            <a:ext cx="2305500" cy="750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Raleway"/>
              <a:buNone/>
              <a:defRPr sz="2000">
                <a:solidFill>
                  <a:schemeClr val="dk2"/>
                </a:solidFill>
                <a:latin typeface="Albert Sans"/>
                <a:ea typeface="Albert Sans"/>
                <a:cs typeface="Albert Sans"/>
                <a:sym typeface="Albert Sans"/>
              </a:defRPr>
            </a:lvl1pPr>
            <a:lvl2pPr lvl="1" rtl="0">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141" name="Google Shape;141;p25"/>
          <p:cNvSpPr txBox="1"/>
          <p:nvPr>
            <p:ph idx="15" type="subTitle"/>
          </p:nvPr>
        </p:nvSpPr>
        <p:spPr>
          <a:xfrm>
            <a:off x="6118550" y="3705275"/>
            <a:ext cx="2305500" cy="750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Raleway"/>
              <a:buNone/>
              <a:defRPr sz="2000">
                <a:solidFill>
                  <a:schemeClr val="dk2"/>
                </a:solidFill>
                <a:latin typeface="Albert Sans"/>
                <a:ea typeface="Albert Sans"/>
                <a:cs typeface="Albert Sans"/>
                <a:sym typeface="Albert Sans"/>
              </a:defRPr>
            </a:lvl1pPr>
            <a:lvl2pPr lvl="1" rtl="0">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_AND_TWO_COLUMNS_1_1">
    <p:spTree>
      <p:nvGrpSpPr>
        <p:cNvPr id="142" name="Shape 142"/>
        <p:cNvGrpSpPr/>
        <p:nvPr/>
      </p:nvGrpSpPr>
      <p:grpSpPr>
        <a:xfrm>
          <a:off x="0" y="0"/>
          <a:ext cx="0" cy="0"/>
          <a:chOff x="0" y="0"/>
          <a:chExt cx="0" cy="0"/>
        </a:xfrm>
      </p:grpSpPr>
      <p:pic>
        <p:nvPicPr>
          <p:cNvPr id="143" name="Google Shape;143;p26"/>
          <p:cNvPicPr preferRelativeResize="0"/>
          <p:nvPr/>
        </p:nvPicPr>
        <p:blipFill>
          <a:blip r:embed="rId2">
            <a:alphaModFix/>
          </a:blip>
          <a:stretch>
            <a:fillRect/>
          </a:stretch>
        </p:blipFill>
        <p:spPr>
          <a:xfrm flipH="1">
            <a:off x="0" y="0"/>
            <a:ext cx="9143990" cy="5143500"/>
          </a:xfrm>
          <a:prstGeom prst="rect">
            <a:avLst/>
          </a:prstGeom>
          <a:noFill/>
          <a:ln>
            <a:noFill/>
          </a:ln>
        </p:spPr>
      </p:pic>
      <p:sp>
        <p:nvSpPr>
          <p:cNvPr id="144" name="Google Shape;144;p2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45" name="Google Shape;145;p26"/>
          <p:cNvSpPr txBox="1"/>
          <p:nvPr>
            <p:ph idx="1" type="subTitle"/>
          </p:nvPr>
        </p:nvSpPr>
        <p:spPr>
          <a:xfrm>
            <a:off x="713200" y="1123200"/>
            <a:ext cx="7704000" cy="3398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Char char="●"/>
              <a:defRPr b="0" sz="1400"/>
            </a:lvl1pPr>
            <a:lvl2pPr lvl="1" rtl="0" algn="ctr">
              <a:lnSpc>
                <a:spcPct val="100000"/>
              </a:lnSpc>
              <a:spcBef>
                <a:spcPts val="0"/>
              </a:spcBef>
              <a:spcAft>
                <a:spcPts val="0"/>
              </a:spcAft>
              <a:buSzPts val="1200"/>
              <a:buChar char="○"/>
              <a:defRPr/>
            </a:lvl2pPr>
            <a:lvl3pPr lvl="2" rtl="0" algn="ctr">
              <a:lnSpc>
                <a:spcPct val="100000"/>
              </a:lnSpc>
              <a:spcBef>
                <a:spcPts val="0"/>
              </a:spcBef>
              <a:spcAft>
                <a:spcPts val="0"/>
              </a:spcAft>
              <a:buSzPts val="1200"/>
              <a:buChar char="■"/>
              <a:defRPr/>
            </a:lvl3pPr>
            <a:lvl4pPr lvl="3" rtl="0" algn="ctr">
              <a:lnSpc>
                <a:spcPct val="100000"/>
              </a:lnSpc>
              <a:spcBef>
                <a:spcPts val="0"/>
              </a:spcBef>
              <a:spcAft>
                <a:spcPts val="0"/>
              </a:spcAft>
              <a:buSzPts val="1200"/>
              <a:buChar char="●"/>
              <a:defRPr/>
            </a:lvl4pPr>
            <a:lvl5pPr lvl="4" rtl="0" algn="ctr">
              <a:lnSpc>
                <a:spcPct val="100000"/>
              </a:lnSpc>
              <a:spcBef>
                <a:spcPts val="0"/>
              </a:spcBef>
              <a:spcAft>
                <a:spcPts val="0"/>
              </a:spcAft>
              <a:buSzPts val="1200"/>
              <a:buChar char="○"/>
              <a:defRPr/>
            </a:lvl5pPr>
            <a:lvl6pPr lvl="5" rtl="0" algn="ctr">
              <a:lnSpc>
                <a:spcPct val="100000"/>
              </a:lnSpc>
              <a:spcBef>
                <a:spcPts val="0"/>
              </a:spcBef>
              <a:spcAft>
                <a:spcPts val="0"/>
              </a:spcAft>
              <a:buSzPts val="1200"/>
              <a:buChar char="■"/>
              <a:defRPr/>
            </a:lvl6pPr>
            <a:lvl7pPr lvl="6" rtl="0" algn="ctr">
              <a:lnSpc>
                <a:spcPct val="100000"/>
              </a:lnSpc>
              <a:spcBef>
                <a:spcPts val="0"/>
              </a:spcBef>
              <a:spcAft>
                <a:spcPts val="0"/>
              </a:spcAft>
              <a:buSzPts val="1200"/>
              <a:buChar char="●"/>
              <a:defRPr/>
            </a:lvl7pPr>
            <a:lvl8pPr lvl="7" rtl="0" algn="ctr">
              <a:lnSpc>
                <a:spcPct val="100000"/>
              </a:lnSpc>
              <a:spcBef>
                <a:spcPts val="0"/>
              </a:spcBef>
              <a:spcAft>
                <a:spcPts val="0"/>
              </a:spcAft>
              <a:buSzPts val="1200"/>
              <a:buChar char="○"/>
              <a:defRPr/>
            </a:lvl8pPr>
            <a:lvl9pPr lvl="8" rtl="0" algn="ctr">
              <a:lnSpc>
                <a:spcPct val="100000"/>
              </a:lnSpc>
              <a:spcBef>
                <a:spcPts val="0"/>
              </a:spcBef>
              <a:spcAft>
                <a:spcPts val="0"/>
              </a:spcAft>
              <a:buSzPts val="1200"/>
              <a:buChar char="■"/>
              <a:defRPr/>
            </a:lvl9pPr>
          </a:lstStyle>
          <a:p/>
        </p:txBody>
      </p:sp>
      <p:grpSp>
        <p:nvGrpSpPr>
          <p:cNvPr id="146" name="Google Shape;146;p26"/>
          <p:cNvGrpSpPr/>
          <p:nvPr/>
        </p:nvGrpSpPr>
        <p:grpSpPr>
          <a:xfrm>
            <a:off x="-1429232" y="-288200"/>
            <a:ext cx="10844075" cy="6458325"/>
            <a:chOff x="-1429232" y="-288200"/>
            <a:chExt cx="10844075" cy="6458325"/>
          </a:xfrm>
        </p:grpSpPr>
        <p:pic>
          <p:nvPicPr>
            <p:cNvPr id="147" name="Google Shape;147;p26"/>
            <p:cNvPicPr preferRelativeResize="0"/>
            <p:nvPr/>
          </p:nvPicPr>
          <p:blipFill>
            <a:blip r:embed="rId3">
              <a:alphaModFix amt="71000"/>
            </a:blip>
            <a:stretch>
              <a:fillRect/>
            </a:stretch>
          </p:blipFill>
          <p:spPr>
            <a:xfrm>
              <a:off x="8108917" y="4114150"/>
              <a:ext cx="1305925" cy="2055974"/>
            </a:xfrm>
            <a:prstGeom prst="rect">
              <a:avLst/>
            </a:prstGeom>
            <a:noFill/>
            <a:ln>
              <a:noFill/>
            </a:ln>
            <a:effectLst>
              <a:outerShdw blurRad="271463" rotWithShape="0" algn="bl" dir="5400000" dist="19050">
                <a:schemeClr val="accent5">
                  <a:alpha val="30000"/>
                </a:schemeClr>
              </a:outerShdw>
            </a:effectLst>
          </p:spPr>
        </p:pic>
        <p:pic>
          <p:nvPicPr>
            <p:cNvPr id="148" name="Google Shape;148;p26"/>
            <p:cNvPicPr preferRelativeResize="0"/>
            <p:nvPr/>
          </p:nvPicPr>
          <p:blipFill>
            <a:blip r:embed="rId3">
              <a:alphaModFix amt="71000"/>
            </a:blip>
            <a:stretch>
              <a:fillRect/>
            </a:stretch>
          </p:blipFill>
          <p:spPr>
            <a:xfrm rot="5400000">
              <a:off x="-1054208" y="-663225"/>
              <a:ext cx="1305925" cy="2055974"/>
            </a:xfrm>
            <a:prstGeom prst="rect">
              <a:avLst/>
            </a:prstGeom>
            <a:noFill/>
            <a:ln>
              <a:noFill/>
            </a:ln>
            <a:effectLst>
              <a:outerShdw blurRad="271463" rotWithShape="0" algn="bl" dir="5400000" dist="19050">
                <a:schemeClr val="accent5">
                  <a:alpha val="30000"/>
                </a:schemeClr>
              </a:outerShdw>
            </a:effectLst>
          </p:spPr>
        </p:pic>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TITLE_AND_TWO_COLUMNS_1_1_1">
    <p:spTree>
      <p:nvGrpSpPr>
        <p:cNvPr id="149" name="Shape 149"/>
        <p:cNvGrpSpPr/>
        <p:nvPr/>
      </p:nvGrpSpPr>
      <p:grpSpPr>
        <a:xfrm>
          <a:off x="0" y="0"/>
          <a:ext cx="0" cy="0"/>
          <a:chOff x="0" y="0"/>
          <a:chExt cx="0" cy="0"/>
        </a:xfrm>
      </p:grpSpPr>
      <p:pic>
        <p:nvPicPr>
          <p:cNvPr id="150" name="Google Shape;150;p27"/>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151" name="Google Shape;151;p27"/>
          <p:cNvPicPr preferRelativeResize="0"/>
          <p:nvPr/>
        </p:nvPicPr>
        <p:blipFill>
          <a:blip r:embed="rId3">
            <a:alphaModFix amt="10000"/>
          </a:blip>
          <a:stretch>
            <a:fillRect/>
          </a:stretch>
        </p:blipFill>
        <p:spPr>
          <a:xfrm>
            <a:off x="6737803" y="2798551"/>
            <a:ext cx="2556049" cy="2579926"/>
          </a:xfrm>
          <a:prstGeom prst="rect">
            <a:avLst/>
          </a:prstGeom>
          <a:noFill/>
          <a:ln>
            <a:noFill/>
          </a:ln>
        </p:spPr>
      </p:pic>
      <p:sp>
        <p:nvSpPr>
          <p:cNvPr id="152" name="Google Shape;152;p2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53" name="Google Shape;153;p27"/>
          <p:cNvSpPr txBox="1"/>
          <p:nvPr>
            <p:ph idx="1" type="subTitle"/>
          </p:nvPr>
        </p:nvSpPr>
        <p:spPr>
          <a:xfrm>
            <a:off x="713200" y="1123200"/>
            <a:ext cx="7704000" cy="3398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Char char="●"/>
              <a:defRPr b="0" sz="1400"/>
            </a:lvl1pPr>
            <a:lvl2pPr lvl="1" rtl="0" algn="ctr">
              <a:lnSpc>
                <a:spcPct val="100000"/>
              </a:lnSpc>
              <a:spcBef>
                <a:spcPts val="0"/>
              </a:spcBef>
              <a:spcAft>
                <a:spcPts val="0"/>
              </a:spcAft>
              <a:buSzPts val="1200"/>
              <a:buChar char="○"/>
              <a:defRPr/>
            </a:lvl2pPr>
            <a:lvl3pPr lvl="2" rtl="0" algn="ctr">
              <a:lnSpc>
                <a:spcPct val="100000"/>
              </a:lnSpc>
              <a:spcBef>
                <a:spcPts val="0"/>
              </a:spcBef>
              <a:spcAft>
                <a:spcPts val="0"/>
              </a:spcAft>
              <a:buSzPts val="1200"/>
              <a:buChar char="■"/>
              <a:defRPr/>
            </a:lvl3pPr>
            <a:lvl4pPr lvl="3" rtl="0" algn="ctr">
              <a:lnSpc>
                <a:spcPct val="100000"/>
              </a:lnSpc>
              <a:spcBef>
                <a:spcPts val="0"/>
              </a:spcBef>
              <a:spcAft>
                <a:spcPts val="0"/>
              </a:spcAft>
              <a:buSzPts val="1200"/>
              <a:buChar char="●"/>
              <a:defRPr/>
            </a:lvl4pPr>
            <a:lvl5pPr lvl="4" rtl="0" algn="ctr">
              <a:lnSpc>
                <a:spcPct val="100000"/>
              </a:lnSpc>
              <a:spcBef>
                <a:spcPts val="0"/>
              </a:spcBef>
              <a:spcAft>
                <a:spcPts val="0"/>
              </a:spcAft>
              <a:buSzPts val="1200"/>
              <a:buChar char="○"/>
              <a:defRPr/>
            </a:lvl5pPr>
            <a:lvl6pPr lvl="5" rtl="0" algn="ctr">
              <a:lnSpc>
                <a:spcPct val="100000"/>
              </a:lnSpc>
              <a:spcBef>
                <a:spcPts val="0"/>
              </a:spcBef>
              <a:spcAft>
                <a:spcPts val="0"/>
              </a:spcAft>
              <a:buSzPts val="1200"/>
              <a:buChar char="■"/>
              <a:defRPr/>
            </a:lvl6pPr>
            <a:lvl7pPr lvl="6" rtl="0" algn="ctr">
              <a:lnSpc>
                <a:spcPct val="100000"/>
              </a:lnSpc>
              <a:spcBef>
                <a:spcPts val="0"/>
              </a:spcBef>
              <a:spcAft>
                <a:spcPts val="0"/>
              </a:spcAft>
              <a:buSzPts val="1200"/>
              <a:buChar char="●"/>
              <a:defRPr/>
            </a:lvl7pPr>
            <a:lvl8pPr lvl="7" rtl="0" algn="ctr">
              <a:lnSpc>
                <a:spcPct val="100000"/>
              </a:lnSpc>
              <a:spcBef>
                <a:spcPts val="0"/>
              </a:spcBef>
              <a:spcAft>
                <a:spcPts val="0"/>
              </a:spcAft>
              <a:buSzPts val="1200"/>
              <a:buChar char="○"/>
              <a:defRPr/>
            </a:lvl8pPr>
            <a:lvl9pPr lvl="8" rtl="0" algn="ctr">
              <a:lnSpc>
                <a:spcPct val="100000"/>
              </a:lnSpc>
              <a:spcBef>
                <a:spcPts val="0"/>
              </a:spcBef>
              <a:spcAft>
                <a:spcPts val="0"/>
              </a:spcAft>
              <a:buSzPts val="12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154" name="Shape 154"/>
        <p:cNvGrpSpPr/>
        <p:nvPr/>
      </p:nvGrpSpPr>
      <p:grpSpPr>
        <a:xfrm>
          <a:off x="0" y="0"/>
          <a:ext cx="0" cy="0"/>
          <a:chOff x="0" y="0"/>
          <a:chExt cx="0" cy="0"/>
        </a:xfrm>
      </p:grpSpPr>
      <p:pic>
        <p:nvPicPr>
          <p:cNvPr id="155" name="Google Shape;155;p28"/>
          <p:cNvPicPr preferRelativeResize="0"/>
          <p:nvPr/>
        </p:nvPicPr>
        <p:blipFill rotWithShape="1">
          <a:blip r:embed="rId2">
            <a:alphaModFix/>
          </a:blip>
          <a:srcRect b="0" l="0" r="0" t="0"/>
          <a:stretch/>
        </p:blipFill>
        <p:spPr>
          <a:xfrm>
            <a:off x="0" y="0"/>
            <a:ext cx="9144000" cy="5143500"/>
          </a:xfrm>
          <a:prstGeom prst="rect">
            <a:avLst/>
          </a:prstGeom>
          <a:noFill/>
          <a:ln>
            <a:noFill/>
          </a:ln>
        </p:spPr>
      </p:pic>
      <p:grpSp>
        <p:nvGrpSpPr>
          <p:cNvPr id="156" name="Google Shape;156;p28"/>
          <p:cNvGrpSpPr/>
          <p:nvPr/>
        </p:nvGrpSpPr>
        <p:grpSpPr>
          <a:xfrm>
            <a:off x="-1335100" y="-2040424"/>
            <a:ext cx="11593802" cy="7744951"/>
            <a:chOff x="-1335100" y="-2040424"/>
            <a:chExt cx="11593802" cy="7744951"/>
          </a:xfrm>
        </p:grpSpPr>
        <p:pic>
          <p:nvPicPr>
            <p:cNvPr id="157" name="Google Shape;157;p28"/>
            <p:cNvPicPr preferRelativeResize="0"/>
            <p:nvPr/>
          </p:nvPicPr>
          <p:blipFill>
            <a:blip r:embed="rId3">
              <a:alphaModFix/>
            </a:blip>
            <a:stretch>
              <a:fillRect/>
            </a:stretch>
          </p:blipFill>
          <p:spPr>
            <a:xfrm flipH="1" rot="10800000">
              <a:off x="-1335100" y="3047499"/>
              <a:ext cx="1809026" cy="1809026"/>
            </a:xfrm>
            <a:prstGeom prst="rect">
              <a:avLst/>
            </a:prstGeom>
            <a:noFill/>
            <a:ln>
              <a:noFill/>
            </a:ln>
          </p:spPr>
        </p:pic>
        <p:pic>
          <p:nvPicPr>
            <p:cNvPr id="158" name="Google Shape;158;p28"/>
            <p:cNvPicPr preferRelativeResize="0"/>
            <p:nvPr/>
          </p:nvPicPr>
          <p:blipFill>
            <a:blip r:embed="rId4">
              <a:alphaModFix amt="10000"/>
            </a:blip>
            <a:stretch>
              <a:fillRect/>
            </a:stretch>
          </p:blipFill>
          <p:spPr>
            <a:xfrm>
              <a:off x="7702653" y="3124601"/>
              <a:ext cx="2556049" cy="2579926"/>
            </a:xfrm>
            <a:prstGeom prst="rect">
              <a:avLst/>
            </a:prstGeom>
            <a:noFill/>
            <a:ln>
              <a:noFill/>
            </a:ln>
          </p:spPr>
        </p:pic>
        <p:pic>
          <p:nvPicPr>
            <p:cNvPr id="159" name="Google Shape;159;p28"/>
            <p:cNvPicPr preferRelativeResize="0"/>
            <p:nvPr/>
          </p:nvPicPr>
          <p:blipFill>
            <a:blip r:embed="rId4">
              <a:alphaModFix amt="10000"/>
            </a:blip>
            <a:stretch>
              <a:fillRect/>
            </a:stretch>
          </p:blipFill>
          <p:spPr>
            <a:xfrm>
              <a:off x="3235753" y="-2040424"/>
              <a:ext cx="2556049" cy="2579926"/>
            </a:xfrm>
            <a:prstGeom prst="rect">
              <a:avLst/>
            </a:prstGeom>
            <a:noFill/>
            <a:ln>
              <a:noFill/>
            </a:ln>
          </p:spPr>
        </p:pic>
      </p:grpSp>
      <p:sp>
        <p:nvSpPr>
          <p:cNvPr id="160" name="Google Shape;160;p2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61" name="Google Shape;161;p28"/>
          <p:cNvSpPr txBox="1"/>
          <p:nvPr>
            <p:ph idx="1" type="subTitle"/>
          </p:nvPr>
        </p:nvSpPr>
        <p:spPr>
          <a:xfrm>
            <a:off x="709225" y="2807208"/>
            <a:ext cx="2439600" cy="141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62" name="Google Shape;162;p28"/>
          <p:cNvSpPr txBox="1"/>
          <p:nvPr>
            <p:ph idx="2" type="subTitle"/>
          </p:nvPr>
        </p:nvSpPr>
        <p:spPr>
          <a:xfrm>
            <a:off x="3352198" y="2807208"/>
            <a:ext cx="2439600" cy="141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63" name="Google Shape;163;p28"/>
          <p:cNvSpPr txBox="1"/>
          <p:nvPr>
            <p:ph idx="3" type="subTitle"/>
          </p:nvPr>
        </p:nvSpPr>
        <p:spPr>
          <a:xfrm>
            <a:off x="5996169" y="2807208"/>
            <a:ext cx="2439600" cy="141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64" name="Google Shape;164;p28"/>
          <p:cNvSpPr txBox="1"/>
          <p:nvPr>
            <p:ph idx="4" type="subTitle"/>
          </p:nvPr>
        </p:nvSpPr>
        <p:spPr>
          <a:xfrm>
            <a:off x="709225" y="2212848"/>
            <a:ext cx="2439600" cy="572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sz="2000">
                <a:solidFill>
                  <a:schemeClr val="dk2"/>
                </a:solidFill>
                <a:latin typeface="Albert Sans"/>
                <a:ea typeface="Albert Sans"/>
                <a:cs typeface="Albert Sans"/>
                <a:sym typeface="Albert Sans"/>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165" name="Google Shape;165;p28"/>
          <p:cNvSpPr txBox="1"/>
          <p:nvPr>
            <p:ph idx="5" type="subTitle"/>
          </p:nvPr>
        </p:nvSpPr>
        <p:spPr>
          <a:xfrm>
            <a:off x="3352202" y="2212848"/>
            <a:ext cx="2439600" cy="572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sz="2000">
                <a:solidFill>
                  <a:schemeClr val="dk2"/>
                </a:solidFill>
                <a:latin typeface="Albert Sans"/>
                <a:ea typeface="Albert Sans"/>
                <a:cs typeface="Albert Sans"/>
                <a:sym typeface="Albert Sans"/>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166" name="Google Shape;166;p28"/>
          <p:cNvSpPr txBox="1"/>
          <p:nvPr>
            <p:ph idx="6" type="subTitle"/>
          </p:nvPr>
        </p:nvSpPr>
        <p:spPr>
          <a:xfrm>
            <a:off x="5996170" y="2212848"/>
            <a:ext cx="2439600" cy="572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sz="2000">
                <a:solidFill>
                  <a:schemeClr val="dk2"/>
                </a:solidFill>
                <a:latin typeface="Albert Sans"/>
                <a:ea typeface="Albert Sans"/>
                <a:cs typeface="Albert Sans"/>
                <a:sym typeface="Albert Sans"/>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167" name="Shape 167"/>
        <p:cNvGrpSpPr/>
        <p:nvPr/>
      </p:nvGrpSpPr>
      <p:grpSpPr>
        <a:xfrm>
          <a:off x="0" y="0"/>
          <a:ext cx="0" cy="0"/>
          <a:chOff x="0" y="0"/>
          <a:chExt cx="0" cy="0"/>
        </a:xfrm>
      </p:grpSpPr>
      <p:pic>
        <p:nvPicPr>
          <p:cNvPr id="168" name="Google Shape;168;p29"/>
          <p:cNvPicPr preferRelativeResize="0"/>
          <p:nvPr/>
        </p:nvPicPr>
        <p:blipFill>
          <a:blip r:embed="rId2">
            <a:alphaModFix/>
          </a:blip>
          <a:stretch>
            <a:fillRect/>
          </a:stretch>
        </p:blipFill>
        <p:spPr>
          <a:xfrm flipH="1" rot="10800000">
            <a:off x="0" y="0"/>
            <a:ext cx="9144000" cy="5143500"/>
          </a:xfrm>
          <a:prstGeom prst="rect">
            <a:avLst/>
          </a:prstGeom>
          <a:noFill/>
          <a:ln>
            <a:noFill/>
          </a:ln>
        </p:spPr>
      </p:pic>
      <p:sp>
        <p:nvSpPr>
          <p:cNvPr id="169" name="Google Shape;169;p2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70" name="Google Shape;170;p29"/>
          <p:cNvSpPr txBox="1"/>
          <p:nvPr>
            <p:ph idx="1" type="subTitle"/>
          </p:nvPr>
        </p:nvSpPr>
        <p:spPr>
          <a:xfrm>
            <a:off x="1282575" y="1677876"/>
            <a:ext cx="3045300" cy="108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71" name="Google Shape;171;p29"/>
          <p:cNvSpPr txBox="1"/>
          <p:nvPr>
            <p:ph idx="2" type="subTitle"/>
          </p:nvPr>
        </p:nvSpPr>
        <p:spPr>
          <a:xfrm>
            <a:off x="5387551" y="1677876"/>
            <a:ext cx="3045300" cy="108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72" name="Google Shape;172;p29"/>
          <p:cNvSpPr txBox="1"/>
          <p:nvPr>
            <p:ph idx="3" type="subTitle"/>
          </p:nvPr>
        </p:nvSpPr>
        <p:spPr>
          <a:xfrm>
            <a:off x="1282575" y="3445124"/>
            <a:ext cx="3045300" cy="108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73" name="Google Shape;173;p29"/>
          <p:cNvSpPr txBox="1"/>
          <p:nvPr>
            <p:ph idx="4" type="subTitle"/>
          </p:nvPr>
        </p:nvSpPr>
        <p:spPr>
          <a:xfrm>
            <a:off x="5387551" y="3445124"/>
            <a:ext cx="3045300" cy="108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74" name="Google Shape;174;p29"/>
          <p:cNvSpPr txBox="1"/>
          <p:nvPr>
            <p:ph idx="5" type="subTitle"/>
          </p:nvPr>
        </p:nvSpPr>
        <p:spPr>
          <a:xfrm>
            <a:off x="1282575" y="1334950"/>
            <a:ext cx="3045300" cy="446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sz="2000">
                <a:solidFill>
                  <a:schemeClr val="dk2"/>
                </a:solidFill>
                <a:latin typeface="Albert Sans"/>
                <a:ea typeface="Albert Sans"/>
                <a:cs typeface="Albert Sans"/>
                <a:sym typeface="Albert Sans"/>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175" name="Google Shape;175;p29"/>
          <p:cNvSpPr txBox="1"/>
          <p:nvPr>
            <p:ph idx="6" type="subTitle"/>
          </p:nvPr>
        </p:nvSpPr>
        <p:spPr>
          <a:xfrm>
            <a:off x="1282575" y="3102305"/>
            <a:ext cx="3045300" cy="446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sz="2000">
                <a:solidFill>
                  <a:schemeClr val="dk2"/>
                </a:solidFill>
                <a:latin typeface="Albert Sans"/>
                <a:ea typeface="Albert Sans"/>
                <a:cs typeface="Albert Sans"/>
                <a:sym typeface="Albert Sans"/>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176" name="Google Shape;176;p29"/>
          <p:cNvSpPr txBox="1"/>
          <p:nvPr>
            <p:ph idx="7" type="subTitle"/>
          </p:nvPr>
        </p:nvSpPr>
        <p:spPr>
          <a:xfrm>
            <a:off x="5387525" y="1334950"/>
            <a:ext cx="3045300" cy="446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sz="2000">
                <a:solidFill>
                  <a:schemeClr val="dk2"/>
                </a:solidFill>
                <a:latin typeface="Albert Sans"/>
                <a:ea typeface="Albert Sans"/>
                <a:cs typeface="Albert Sans"/>
                <a:sym typeface="Albert Sans"/>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177" name="Google Shape;177;p29"/>
          <p:cNvSpPr txBox="1"/>
          <p:nvPr>
            <p:ph idx="8" type="subTitle"/>
          </p:nvPr>
        </p:nvSpPr>
        <p:spPr>
          <a:xfrm>
            <a:off x="5387525" y="3102305"/>
            <a:ext cx="3045300" cy="446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sz="2000">
                <a:solidFill>
                  <a:schemeClr val="dk2"/>
                </a:solidFill>
                <a:latin typeface="Albert Sans"/>
                <a:ea typeface="Albert Sans"/>
                <a:cs typeface="Albert Sans"/>
                <a:sym typeface="Albert Sans"/>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pic>
        <p:nvPicPr>
          <p:cNvPr id="178" name="Google Shape;178;p29"/>
          <p:cNvPicPr preferRelativeResize="0"/>
          <p:nvPr/>
        </p:nvPicPr>
        <p:blipFill>
          <a:blip r:embed="rId3">
            <a:alphaModFix amt="71000"/>
          </a:blip>
          <a:stretch>
            <a:fillRect/>
          </a:stretch>
        </p:blipFill>
        <p:spPr>
          <a:xfrm>
            <a:off x="8430767" y="3521950"/>
            <a:ext cx="1305925" cy="2055974"/>
          </a:xfrm>
          <a:prstGeom prst="rect">
            <a:avLst/>
          </a:prstGeom>
          <a:noFill/>
          <a:ln>
            <a:noFill/>
          </a:ln>
          <a:effectLst>
            <a:outerShdw blurRad="271463" rotWithShape="0" algn="bl" dir="5400000" dist="19050">
              <a:schemeClr val="accent5">
                <a:alpha val="30000"/>
              </a:schemeClr>
            </a:outerShdw>
          </a:effectLst>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179" name="Shape 179"/>
        <p:cNvGrpSpPr/>
        <p:nvPr/>
      </p:nvGrpSpPr>
      <p:grpSpPr>
        <a:xfrm>
          <a:off x="0" y="0"/>
          <a:ext cx="0" cy="0"/>
          <a:chOff x="0" y="0"/>
          <a:chExt cx="0" cy="0"/>
        </a:xfrm>
      </p:grpSpPr>
      <p:pic>
        <p:nvPicPr>
          <p:cNvPr id="180" name="Google Shape;180;p30"/>
          <p:cNvPicPr preferRelativeResize="0"/>
          <p:nvPr/>
        </p:nvPicPr>
        <p:blipFill rotWithShape="1">
          <a:blip r:embed="rId2">
            <a:alphaModFix/>
          </a:blip>
          <a:srcRect b="0" l="0" r="0" t="0"/>
          <a:stretch/>
        </p:blipFill>
        <p:spPr>
          <a:xfrm flipH="1">
            <a:off x="0" y="0"/>
            <a:ext cx="9144000" cy="5143500"/>
          </a:xfrm>
          <a:prstGeom prst="rect">
            <a:avLst/>
          </a:prstGeom>
          <a:noFill/>
          <a:ln>
            <a:noFill/>
          </a:ln>
        </p:spPr>
      </p:pic>
      <p:sp>
        <p:nvSpPr>
          <p:cNvPr id="181" name="Google Shape;181;p3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82" name="Google Shape;182;p30"/>
          <p:cNvSpPr txBox="1"/>
          <p:nvPr>
            <p:ph idx="1" type="subTitle"/>
          </p:nvPr>
        </p:nvSpPr>
        <p:spPr>
          <a:xfrm>
            <a:off x="723900" y="1740230"/>
            <a:ext cx="1986000" cy="110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83" name="Google Shape;183;p30"/>
          <p:cNvSpPr txBox="1"/>
          <p:nvPr>
            <p:ph idx="2" type="subTitle"/>
          </p:nvPr>
        </p:nvSpPr>
        <p:spPr>
          <a:xfrm>
            <a:off x="3577144" y="1740240"/>
            <a:ext cx="1986000" cy="110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84" name="Google Shape;184;p30"/>
          <p:cNvSpPr txBox="1"/>
          <p:nvPr>
            <p:ph idx="3" type="subTitle"/>
          </p:nvPr>
        </p:nvSpPr>
        <p:spPr>
          <a:xfrm>
            <a:off x="723900" y="3438642"/>
            <a:ext cx="1986000" cy="110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85" name="Google Shape;185;p30"/>
          <p:cNvSpPr txBox="1"/>
          <p:nvPr>
            <p:ph idx="4" type="subTitle"/>
          </p:nvPr>
        </p:nvSpPr>
        <p:spPr>
          <a:xfrm>
            <a:off x="3577144" y="3438642"/>
            <a:ext cx="1986000" cy="110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86" name="Google Shape;186;p30"/>
          <p:cNvSpPr txBox="1"/>
          <p:nvPr>
            <p:ph idx="5" type="subTitle"/>
          </p:nvPr>
        </p:nvSpPr>
        <p:spPr>
          <a:xfrm>
            <a:off x="6430388" y="1740240"/>
            <a:ext cx="1986000" cy="110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87" name="Google Shape;187;p30"/>
          <p:cNvSpPr txBox="1"/>
          <p:nvPr>
            <p:ph idx="6" type="subTitle"/>
          </p:nvPr>
        </p:nvSpPr>
        <p:spPr>
          <a:xfrm>
            <a:off x="6430388" y="3438642"/>
            <a:ext cx="1986000" cy="110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88" name="Google Shape;188;p30"/>
          <p:cNvSpPr txBox="1"/>
          <p:nvPr>
            <p:ph idx="7" type="subTitle"/>
          </p:nvPr>
        </p:nvSpPr>
        <p:spPr>
          <a:xfrm>
            <a:off x="723900" y="1110407"/>
            <a:ext cx="1984200" cy="653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sz="2000">
                <a:solidFill>
                  <a:schemeClr val="dk2"/>
                </a:solidFill>
                <a:latin typeface="Albert Sans"/>
                <a:ea typeface="Albert Sans"/>
                <a:cs typeface="Albert Sans"/>
                <a:sym typeface="Albert Sans"/>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189" name="Google Shape;189;p30"/>
          <p:cNvSpPr txBox="1"/>
          <p:nvPr>
            <p:ph idx="8" type="subTitle"/>
          </p:nvPr>
        </p:nvSpPr>
        <p:spPr>
          <a:xfrm>
            <a:off x="3577144" y="1110416"/>
            <a:ext cx="1984200" cy="653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sz="2000">
                <a:solidFill>
                  <a:schemeClr val="dk2"/>
                </a:solidFill>
                <a:latin typeface="Albert Sans"/>
                <a:ea typeface="Albert Sans"/>
                <a:cs typeface="Albert Sans"/>
                <a:sym typeface="Albert Sans"/>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190" name="Google Shape;190;p30"/>
          <p:cNvSpPr txBox="1"/>
          <p:nvPr>
            <p:ph idx="9" type="subTitle"/>
          </p:nvPr>
        </p:nvSpPr>
        <p:spPr>
          <a:xfrm>
            <a:off x="6430388" y="1110416"/>
            <a:ext cx="1984200" cy="653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sz="2000">
                <a:solidFill>
                  <a:schemeClr val="dk2"/>
                </a:solidFill>
                <a:latin typeface="Albert Sans"/>
                <a:ea typeface="Albert Sans"/>
                <a:cs typeface="Albert Sans"/>
                <a:sym typeface="Albert Sans"/>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191" name="Google Shape;191;p30"/>
          <p:cNvSpPr txBox="1"/>
          <p:nvPr>
            <p:ph idx="13" type="subTitle"/>
          </p:nvPr>
        </p:nvSpPr>
        <p:spPr>
          <a:xfrm>
            <a:off x="723900" y="2805695"/>
            <a:ext cx="1986000" cy="653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sz="2000">
                <a:solidFill>
                  <a:schemeClr val="dk2"/>
                </a:solidFill>
                <a:latin typeface="Albert Sans"/>
                <a:ea typeface="Albert Sans"/>
                <a:cs typeface="Albert Sans"/>
                <a:sym typeface="Albert Sans"/>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192" name="Google Shape;192;p30"/>
          <p:cNvSpPr txBox="1"/>
          <p:nvPr>
            <p:ph idx="14" type="subTitle"/>
          </p:nvPr>
        </p:nvSpPr>
        <p:spPr>
          <a:xfrm>
            <a:off x="3577144" y="2805695"/>
            <a:ext cx="1984200" cy="653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sz="2000">
                <a:solidFill>
                  <a:schemeClr val="dk2"/>
                </a:solidFill>
                <a:latin typeface="Albert Sans"/>
                <a:ea typeface="Albert Sans"/>
                <a:cs typeface="Albert Sans"/>
                <a:sym typeface="Albert Sans"/>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193" name="Google Shape;193;p30"/>
          <p:cNvSpPr txBox="1"/>
          <p:nvPr>
            <p:ph idx="15" type="subTitle"/>
          </p:nvPr>
        </p:nvSpPr>
        <p:spPr>
          <a:xfrm>
            <a:off x="6430388" y="2805695"/>
            <a:ext cx="1984200" cy="653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sz="2000">
                <a:solidFill>
                  <a:schemeClr val="dk2"/>
                </a:solidFill>
                <a:latin typeface="Albert Sans"/>
                <a:ea typeface="Albert Sans"/>
                <a:cs typeface="Albert Sans"/>
                <a:sym typeface="Albert Sans"/>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grpSp>
        <p:nvGrpSpPr>
          <p:cNvPr id="194" name="Google Shape;194;p30"/>
          <p:cNvGrpSpPr/>
          <p:nvPr/>
        </p:nvGrpSpPr>
        <p:grpSpPr>
          <a:xfrm>
            <a:off x="-1315150" y="-173138"/>
            <a:ext cx="9120551" cy="6666726"/>
            <a:chOff x="-1315150" y="-173138"/>
            <a:chExt cx="9120551" cy="6666726"/>
          </a:xfrm>
        </p:grpSpPr>
        <p:pic>
          <p:nvPicPr>
            <p:cNvPr id="195" name="Google Shape;195;p30"/>
            <p:cNvPicPr preferRelativeResize="0"/>
            <p:nvPr/>
          </p:nvPicPr>
          <p:blipFill>
            <a:blip r:embed="rId3">
              <a:alphaModFix/>
            </a:blip>
            <a:stretch>
              <a:fillRect/>
            </a:stretch>
          </p:blipFill>
          <p:spPr>
            <a:xfrm>
              <a:off x="-1315150" y="-173138"/>
              <a:ext cx="1809026" cy="1809026"/>
            </a:xfrm>
            <a:prstGeom prst="rect">
              <a:avLst/>
            </a:prstGeom>
            <a:noFill/>
            <a:ln>
              <a:noFill/>
            </a:ln>
          </p:spPr>
        </p:pic>
        <p:pic>
          <p:nvPicPr>
            <p:cNvPr id="196" name="Google Shape;196;p30"/>
            <p:cNvPicPr preferRelativeResize="0"/>
            <p:nvPr/>
          </p:nvPicPr>
          <p:blipFill>
            <a:blip r:embed="rId3">
              <a:alphaModFix/>
            </a:blip>
            <a:stretch>
              <a:fillRect/>
            </a:stretch>
          </p:blipFill>
          <p:spPr>
            <a:xfrm flipH="1">
              <a:off x="5996375" y="4684562"/>
              <a:ext cx="1809026" cy="1809026"/>
            </a:xfrm>
            <a:prstGeom prst="rect">
              <a:avLst/>
            </a:prstGeom>
            <a:noFill/>
            <a:ln>
              <a:noFill/>
            </a:ln>
          </p:spPr>
        </p:pic>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197" name="Shape 197"/>
        <p:cNvGrpSpPr/>
        <p:nvPr/>
      </p:nvGrpSpPr>
      <p:grpSpPr>
        <a:xfrm>
          <a:off x="0" y="0"/>
          <a:ext cx="0" cy="0"/>
          <a:chOff x="0" y="0"/>
          <a:chExt cx="0" cy="0"/>
        </a:xfrm>
      </p:grpSpPr>
      <p:pic>
        <p:nvPicPr>
          <p:cNvPr id="198" name="Google Shape;198;p31"/>
          <p:cNvPicPr preferRelativeResize="0"/>
          <p:nvPr/>
        </p:nvPicPr>
        <p:blipFill rotWithShape="1">
          <a:blip r:embed="rId2">
            <a:alphaModFix/>
          </a:blip>
          <a:srcRect b="0" l="0" r="0" t="0"/>
          <a:stretch/>
        </p:blipFill>
        <p:spPr>
          <a:xfrm rot="10800000">
            <a:off x="0" y="0"/>
            <a:ext cx="9144000" cy="5143500"/>
          </a:xfrm>
          <a:prstGeom prst="rect">
            <a:avLst/>
          </a:prstGeom>
          <a:noFill/>
          <a:ln>
            <a:noFill/>
          </a:ln>
        </p:spPr>
      </p:pic>
      <p:grpSp>
        <p:nvGrpSpPr>
          <p:cNvPr id="199" name="Google Shape;199;p31"/>
          <p:cNvGrpSpPr/>
          <p:nvPr/>
        </p:nvGrpSpPr>
        <p:grpSpPr>
          <a:xfrm>
            <a:off x="-1180397" y="-382024"/>
            <a:ext cx="10177998" cy="5854751"/>
            <a:chOff x="-1180397" y="-382024"/>
            <a:chExt cx="10177998" cy="5854751"/>
          </a:xfrm>
        </p:grpSpPr>
        <p:pic>
          <p:nvPicPr>
            <p:cNvPr id="200" name="Google Shape;200;p31"/>
            <p:cNvPicPr preferRelativeResize="0"/>
            <p:nvPr/>
          </p:nvPicPr>
          <p:blipFill>
            <a:blip r:embed="rId3">
              <a:alphaModFix amt="10000"/>
            </a:blip>
            <a:stretch>
              <a:fillRect/>
            </a:stretch>
          </p:blipFill>
          <p:spPr>
            <a:xfrm>
              <a:off x="-1180397" y="-382024"/>
              <a:ext cx="2556049" cy="2579926"/>
            </a:xfrm>
            <a:prstGeom prst="rect">
              <a:avLst/>
            </a:prstGeom>
            <a:noFill/>
            <a:ln>
              <a:noFill/>
            </a:ln>
          </p:spPr>
        </p:pic>
        <p:pic>
          <p:nvPicPr>
            <p:cNvPr id="201" name="Google Shape;201;p31"/>
            <p:cNvPicPr preferRelativeResize="0"/>
            <p:nvPr/>
          </p:nvPicPr>
          <p:blipFill>
            <a:blip r:embed="rId4">
              <a:alphaModFix/>
            </a:blip>
            <a:stretch>
              <a:fillRect/>
            </a:stretch>
          </p:blipFill>
          <p:spPr>
            <a:xfrm flipH="1" rot="10800000">
              <a:off x="7188575" y="119749"/>
              <a:ext cx="1809026" cy="1809026"/>
            </a:xfrm>
            <a:prstGeom prst="rect">
              <a:avLst/>
            </a:prstGeom>
            <a:noFill/>
            <a:ln>
              <a:noFill/>
            </a:ln>
          </p:spPr>
        </p:pic>
        <p:pic>
          <p:nvPicPr>
            <p:cNvPr id="202" name="Google Shape;202;p31"/>
            <p:cNvPicPr preferRelativeResize="0"/>
            <p:nvPr/>
          </p:nvPicPr>
          <p:blipFill>
            <a:blip r:embed="rId3">
              <a:alphaModFix amt="10000"/>
            </a:blip>
            <a:stretch>
              <a:fillRect/>
            </a:stretch>
          </p:blipFill>
          <p:spPr>
            <a:xfrm>
              <a:off x="1364878" y="2892801"/>
              <a:ext cx="2556049" cy="2579926"/>
            </a:xfrm>
            <a:prstGeom prst="rect">
              <a:avLst/>
            </a:prstGeom>
            <a:noFill/>
            <a:ln>
              <a:noFill/>
            </a:ln>
          </p:spPr>
        </p:pic>
      </p:grpSp>
      <p:sp>
        <p:nvSpPr>
          <p:cNvPr id="203" name="Google Shape;203;p31"/>
          <p:cNvSpPr txBox="1"/>
          <p:nvPr>
            <p:ph hasCustomPrompt="1" type="title"/>
          </p:nvPr>
        </p:nvSpPr>
        <p:spPr>
          <a:xfrm>
            <a:off x="713224" y="1985216"/>
            <a:ext cx="32148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000">
                <a:solidFill>
                  <a:schemeClr val="dk2"/>
                </a:solidFill>
                <a:latin typeface="Albert Sans ExtraLight"/>
                <a:ea typeface="Albert Sans ExtraLight"/>
                <a:cs typeface="Albert Sans ExtraLight"/>
                <a:sym typeface="Albert Sans ExtraLight"/>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04" name="Google Shape;204;p31"/>
          <p:cNvSpPr txBox="1"/>
          <p:nvPr>
            <p:ph idx="1" type="subTitle"/>
          </p:nvPr>
        </p:nvSpPr>
        <p:spPr>
          <a:xfrm>
            <a:off x="713236" y="2759869"/>
            <a:ext cx="3214800" cy="39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200"/>
              <a:buFont typeface="PT Sans"/>
              <a:buNone/>
              <a:defRPr>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0"/>
              </a:spcBef>
              <a:spcAft>
                <a:spcPts val="0"/>
              </a:spcAft>
              <a:buClr>
                <a:schemeClr val="dk1"/>
              </a:buClr>
              <a:buSzPts val="1200"/>
              <a:buNone/>
              <a:defRPr>
                <a:solidFill>
                  <a:schemeClr val="dk1"/>
                </a:solidFill>
              </a:defRPr>
            </a:lvl3pPr>
            <a:lvl4pPr lvl="3"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p:txBody>
      </p:sp>
      <p:sp>
        <p:nvSpPr>
          <p:cNvPr id="205" name="Google Shape;205;p31"/>
          <p:cNvSpPr txBox="1"/>
          <p:nvPr>
            <p:ph hasCustomPrompt="1" idx="2" type="title"/>
          </p:nvPr>
        </p:nvSpPr>
        <p:spPr>
          <a:xfrm>
            <a:off x="713236" y="678675"/>
            <a:ext cx="32148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000">
                <a:solidFill>
                  <a:schemeClr val="dk2"/>
                </a:solidFill>
                <a:latin typeface="Albert Sans ExtraLight"/>
                <a:ea typeface="Albert Sans ExtraLight"/>
                <a:cs typeface="Albert Sans ExtraLight"/>
                <a:sym typeface="Albert Sans ExtraLight"/>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06" name="Google Shape;206;p31"/>
          <p:cNvSpPr txBox="1"/>
          <p:nvPr>
            <p:ph idx="3" type="subTitle"/>
          </p:nvPr>
        </p:nvSpPr>
        <p:spPr>
          <a:xfrm>
            <a:off x="713236" y="1453617"/>
            <a:ext cx="3214800" cy="39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200"/>
              <a:buFont typeface="PT Sans"/>
              <a:buNone/>
              <a:defRPr>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0"/>
              </a:spcBef>
              <a:spcAft>
                <a:spcPts val="0"/>
              </a:spcAft>
              <a:buClr>
                <a:schemeClr val="dk1"/>
              </a:buClr>
              <a:buSzPts val="1200"/>
              <a:buNone/>
              <a:defRPr>
                <a:solidFill>
                  <a:schemeClr val="dk1"/>
                </a:solidFill>
              </a:defRPr>
            </a:lvl3pPr>
            <a:lvl4pPr lvl="3"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p:txBody>
      </p:sp>
      <p:sp>
        <p:nvSpPr>
          <p:cNvPr id="207" name="Google Shape;207;p31"/>
          <p:cNvSpPr txBox="1"/>
          <p:nvPr>
            <p:ph hasCustomPrompt="1" idx="4" type="title"/>
          </p:nvPr>
        </p:nvSpPr>
        <p:spPr>
          <a:xfrm>
            <a:off x="713224" y="3291470"/>
            <a:ext cx="32148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000">
                <a:solidFill>
                  <a:schemeClr val="dk2"/>
                </a:solidFill>
                <a:latin typeface="Albert Sans ExtraLight"/>
                <a:ea typeface="Albert Sans ExtraLight"/>
                <a:cs typeface="Albert Sans ExtraLight"/>
                <a:sym typeface="Albert Sans ExtraLight"/>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08" name="Google Shape;208;p31"/>
          <p:cNvSpPr txBox="1"/>
          <p:nvPr>
            <p:ph idx="5" type="subTitle"/>
          </p:nvPr>
        </p:nvSpPr>
        <p:spPr>
          <a:xfrm>
            <a:off x="713236" y="4066124"/>
            <a:ext cx="3214800" cy="39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200"/>
              <a:buFont typeface="PT Sans"/>
              <a:buNone/>
              <a:defRPr>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0"/>
              </a:spcBef>
              <a:spcAft>
                <a:spcPts val="0"/>
              </a:spcAft>
              <a:buClr>
                <a:schemeClr val="dk1"/>
              </a:buClr>
              <a:buSzPts val="1200"/>
              <a:buNone/>
              <a:defRPr>
                <a:solidFill>
                  <a:schemeClr val="dk1"/>
                </a:solidFill>
              </a:defRPr>
            </a:lvl3pPr>
            <a:lvl4pPr lvl="3"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p:txBody>
      </p:sp>
      <p:sp>
        <p:nvSpPr>
          <p:cNvPr id="209" name="Google Shape;209;p31"/>
          <p:cNvSpPr/>
          <p:nvPr>
            <p:ph idx="6" type="pic"/>
          </p:nvPr>
        </p:nvSpPr>
        <p:spPr>
          <a:xfrm>
            <a:off x="5180174" y="539500"/>
            <a:ext cx="3250500" cy="406440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210" name="Shape 210"/>
        <p:cNvGrpSpPr/>
        <p:nvPr/>
      </p:nvGrpSpPr>
      <p:grpSpPr>
        <a:xfrm>
          <a:off x="0" y="0"/>
          <a:ext cx="0" cy="0"/>
          <a:chOff x="0" y="0"/>
          <a:chExt cx="0" cy="0"/>
        </a:xfrm>
      </p:grpSpPr>
      <p:pic>
        <p:nvPicPr>
          <p:cNvPr id="211" name="Google Shape;211;p32"/>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212" name="Google Shape;212;p32"/>
          <p:cNvGrpSpPr/>
          <p:nvPr/>
        </p:nvGrpSpPr>
        <p:grpSpPr>
          <a:xfrm>
            <a:off x="-1665472" y="-1139249"/>
            <a:ext cx="11857424" cy="6870676"/>
            <a:chOff x="-1665472" y="-1139249"/>
            <a:chExt cx="11857424" cy="6870676"/>
          </a:xfrm>
        </p:grpSpPr>
        <p:pic>
          <p:nvPicPr>
            <p:cNvPr id="213" name="Google Shape;213;p32"/>
            <p:cNvPicPr preferRelativeResize="0"/>
            <p:nvPr/>
          </p:nvPicPr>
          <p:blipFill>
            <a:blip r:embed="rId3">
              <a:alphaModFix amt="10000"/>
            </a:blip>
            <a:stretch>
              <a:fillRect/>
            </a:stretch>
          </p:blipFill>
          <p:spPr>
            <a:xfrm>
              <a:off x="7635903" y="-1139249"/>
              <a:ext cx="2556049" cy="2579926"/>
            </a:xfrm>
            <a:prstGeom prst="rect">
              <a:avLst/>
            </a:prstGeom>
            <a:noFill/>
            <a:ln>
              <a:noFill/>
            </a:ln>
          </p:spPr>
        </p:pic>
        <p:pic>
          <p:nvPicPr>
            <p:cNvPr id="214" name="Google Shape;214;p32"/>
            <p:cNvPicPr preferRelativeResize="0"/>
            <p:nvPr/>
          </p:nvPicPr>
          <p:blipFill>
            <a:blip r:embed="rId3">
              <a:alphaModFix amt="10000"/>
            </a:blip>
            <a:stretch>
              <a:fillRect/>
            </a:stretch>
          </p:blipFill>
          <p:spPr>
            <a:xfrm rot="10800000">
              <a:off x="-1665472" y="3151501"/>
              <a:ext cx="2556049" cy="2579926"/>
            </a:xfrm>
            <a:prstGeom prst="rect">
              <a:avLst/>
            </a:prstGeom>
            <a:noFill/>
            <a:ln>
              <a:noFill/>
            </a:ln>
          </p:spPr>
        </p:pic>
      </p:grpSp>
      <p:sp>
        <p:nvSpPr>
          <p:cNvPr id="215" name="Google Shape;215;p3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1">
    <p:spTree>
      <p:nvGrpSpPr>
        <p:cNvPr id="216" name="Shape 216"/>
        <p:cNvGrpSpPr/>
        <p:nvPr/>
      </p:nvGrpSpPr>
      <p:grpSpPr>
        <a:xfrm>
          <a:off x="0" y="0"/>
          <a:ext cx="0" cy="0"/>
          <a:chOff x="0" y="0"/>
          <a:chExt cx="0" cy="0"/>
        </a:xfrm>
      </p:grpSpPr>
      <p:pic>
        <p:nvPicPr>
          <p:cNvPr id="217" name="Google Shape;217;p33"/>
          <p:cNvPicPr preferRelativeResize="0"/>
          <p:nvPr/>
        </p:nvPicPr>
        <p:blipFill rotWithShape="1">
          <a:blip r:embed="rId2">
            <a:alphaModFix/>
          </a:blip>
          <a:srcRect b="0" l="0" r="0" t="0"/>
          <a:stretch/>
        </p:blipFill>
        <p:spPr>
          <a:xfrm flipH="1" rot="10800000">
            <a:off x="0" y="0"/>
            <a:ext cx="9144000" cy="5143500"/>
          </a:xfrm>
          <a:prstGeom prst="rect">
            <a:avLst/>
          </a:prstGeom>
          <a:noFill/>
          <a:ln>
            <a:noFill/>
          </a:ln>
        </p:spPr>
      </p:pic>
      <p:sp>
        <p:nvSpPr>
          <p:cNvPr id="218" name="Google Shape;218;p3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219" name="Google Shape;219;p33"/>
          <p:cNvGrpSpPr/>
          <p:nvPr/>
        </p:nvGrpSpPr>
        <p:grpSpPr>
          <a:xfrm>
            <a:off x="-1242575" y="-1"/>
            <a:ext cx="11664151" cy="5434751"/>
            <a:chOff x="-1242575" y="-1"/>
            <a:chExt cx="11664151" cy="5434751"/>
          </a:xfrm>
        </p:grpSpPr>
        <p:pic>
          <p:nvPicPr>
            <p:cNvPr id="220" name="Google Shape;220;p33"/>
            <p:cNvPicPr preferRelativeResize="0"/>
            <p:nvPr/>
          </p:nvPicPr>
          <p:blipFill>
            <a:blip r:embed="rId3">
              <a:alphaModFix/>
            </a:blip>
            <a:stretch>
              <a:fillRect/>
            </a:stretch>
          </p:blipFill>
          <p:spPr>
            <a:xfrm rot="10800000">
              <a:off x="8612550" y="-1"/>
              <a:ext cx="1809026" cy="1809026"/>
            </a:xfrm>
            <a:prstGeom prst="rect">
              <a:avLst/>
            </a:prstGeom>
            <a:noFill/>
            <a:ln>
              <a:noFill/>
            </a:ln>
          </p:spPr>
        </p:pic>
        <p:pic>
          <p:nvPicPr>
            <p:cNvPr id="221" name="Google Shape;221;p33"/>
            <p:cNvPicPr preferRelativeResize="0"/>
            <p:nvPr/>
          </p:nvPicPr>
          <p:blipFill>
            <a:blip r:embed="rId3">
              <a:alphaModFix/>
            </a:blip>
            <a:stretch>
              <a:fillRect/>
            </a:stretch>
          </p:blipFill>
          <p:spPr>
            <a:xfrm>
              <a:off x="-1242575" y="3625724"/>
              <a:ext cx="1809026" cy="1809026"/>
            </a:xfrm>
            <a:prstGeom prst="rect">
              <a:avLst/>
            </a:prstGeom>
            <a:noFill/>
            <a:ln>
              <a:noFill/>
            </a:ln>
          </p:spPr>
        </p:pic>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222" name="Shape 222"/>
        <p:cNvGrpSpPr/>
        <p:nvPr/>
      </p:nvGrpSpPr>
      <p:grpSpPr>
        <a:xfrm>
          <a:off x="0" y="0"/>
          <a:ext cx="0" cy="0"/>
          <a:chOff x="0" y="0"/>
          <a:chExt cx="0" cy="0"/>
        </a:xfrm>
      </p:grpSpPr>
      <p:pic>
        <p:nvPicPr>
          <p:cNvPr id="223" name="Google Shape;223;p34"/>
          <p:cNvPicPr preferRelativeResize="0"/>
          <p:nvPr/>
        </p:nvPicPr>
        <p:blipFill rotWithShape="1">
          <a:blip r:embed="rId2">
            <a:alphaModFix/>
          </a:blip>
          <a:srcRect b="0" l="0" r="0" t="0"/>
          <a:stretch/>
        </p:blipFill>
        <p:spPr>
          <a:xfrm>
            <a:off x="0" y="0"/>
            <a:ext cx="9144000" cy="5143500"/>
          </a:xfrm>
          <a:prstGeom prst="rect">
            <a:avLst/>
          </a:prstGeom>
          <a:noFill/>
          <a:ln>
            <a:noFill/>
          </a:ln>
        </p:spPr>
      </p:pic>
      <p:grpSp>
        <p:nvGrpSpPr>
          <p:cNvPr id="224" name="Google Shape;224;p34"/>
          <p:cNvGrpSpPr/>
          <p:nvPr/>
        </p:nvGrpSpPr>
        <p:grpSpPr>
          <a:xfrm>
            <a:off x="-89147" y="86513"/>
            <a:ext cx="9179931" cy="6253612"/>
            <a:chOff x="-89147" y="86513"/>
            <a:chExt cx="9179931" cy="6253612"/>
          </a:xfrm>
        </p:grpSpPr>
        <p:pic>
          <p:nvPicPr>
            <p:cNvPr id="225" name="Google Shape;225;p34"/>
            <p:cNvPicPr preferRelativeResize="0"/>
            <p:nvPr/>
          </p:nvPicPr>
          <p:blipFill>
            <a:blip r:embed="rId3">
              <a:alphaModFix amt="71000"/>
            </a:blip>
            <a:stretch>
              <a:fillRect/>
            </a:stretch>
          </p:blipFill>
          <p:spPr>
            <a:xfrm>
              <a:off x="3717317" y="4284150"/>
              <a:ext cx="1305925" cy="2055974"/>
            </a:xfrm>
            <a:prstGeom prst="rect">
              <a:avLst/>
            </a:prstGeom>
            <a:noFill/>
            <a:ln>
              <a:noFill/>
            </a:ln>
            <a:effectLst>
              <a:outerShdw blurRad="271463" rotWithShape="0" algn="bl" dir="5400000" dist="19050">
                <a:schemeClr val="accent5">
                  <a:alpha val="30000"/>
                </a:schemeClr>
              </a:outerShdw>
            </a:effectLst>
          </p:spPr>
        </p:pic>
        <p:pic>
          <p:nvPicPr>
            <p:cNvPr id="226" name="Google Shape;226;p34"/>
            <p:cNvPicPr preferRelativeResize="0"/>
            <p:nvPr/>
          </p:nvPicPr>
          <p:blipFill>
            <a:blip r:embed="rId4">
              <a:alphaModFix amt="10000"/>
            </a:blip>
            <a:stretch>
              <a:fillRect/>
            </a:stretch>
          </p:blipFill>
          <p:spPr>
            <a:xfrm>
              <a:off x="-89147" y="230914"/>
              <a:ext cx="2556049" cy="2579926"/>
            </a:xfrm>
            <a:prstGeom prst="rect">
              <a:avLst/>
            </a:prstGeom>
            <a:noFill/>
            <a:ln>
              <a:noFill/>
            </a:ln>
          </p:spPr>
        </p:pic>
        <p:pic>
          <p:nvPicPr>
            <p:cNvPr id="227" name="Google Shape;227;p34"/>
            <p:cNvPicPr preferRelativeResize="0"/>
            <p:nvPr/>
          </p:nvPicPr>
          <p:blipFill>
            <a:blip r:embed="rId5">
              <a:alphaModFix/>
            </a:blip>
            <a:stretch>
              <a:fillRect/>
            </a:stretch>
          </p:blipFill>
          <p:spPr>
            <a:xfrm rot="10800000">
              <a:off x="7281758" y="86513"/>
              <a:ext cx="1809026" cy="1809026"/>
            </a:xfrm>
            <a:prstGeom prst="rect">
              <a:avLst/>
            </a:prstGeom>
            <a:noFill/>
            <a:ln>
              <a:noFill/>
            </a:ln>
          </p:spPr>
        </p:pic>
      </p:grpSp>
      <p:sp>
        <p:nvSpPr>
          <p:cNvPr id="228" name="Google Shape;228;p34"/>
          <p:cNvSpPr txBox="1"/>
          <p:nvPr>
            <p:ph type="title"/>
          </p:nvPr>
        </p:nvSpPr>
        <p:spPr>
          <a:xfrm>
            <a:off x="713225" y="783525"/>
            <a:ext cx="4448100" cy="1058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6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29" name="Google Shape;229;p34"/>
          <p:cNvSpPr txBox="1"/>
          <p:nvPr>
            <p:ph idx="1" type="subTitle"/>
          </p:nvPr>
        </p:nvSpPr>
        <p:spPr>
          <a:xfrm>
            <a:off x="713225" y="1768300"/>
            <a:ext cx="4448100" cy="89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30" name="Google Shape;230;p34"/>
          <p:cNvSpPr txBox="1"/>
          <p:nvPr/>
        </p:nvSpPr>
        <p:spPr>
          <a:xfrm>
            <a:off x="713225" y="3237375"/>
            <a:ext cx="4192500" cy="6966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cs" sz="1200">
                <a:solidFill>
                  <a:schemeClr val="dk1"/>
                </a:solidFill>
                <a:latin typeface="Open Sans"/>
                <a:ea typeface="Open Sans"/>
                <a:cs typeface="Open Sans"/>
                <a:sym typeface="Open Sans"/>
              </a:rPr>
              <a:t>CREDITS:</a:t>
            </a:r>
            <a:r>
              <a:rPr lang="cs" sz="1200">
                <a:solidFill>
                  <a:schemeClr val="dk1"/>
                </a:solidFill>
                <a:latin typeface="Open Sans"/>
                <a:ea typeface="Open Sans"/>
                <a:cs typeface="Open Sans"/>
                <a:sym typeface="Open Sans"/>
              </a:rPr>
              <a:t> This presentation template was created by </a:t>
            </a:r>
            <a:r>
              <a:rPr b="1" lang="cs" sz="1200" u="sng">
                <a:solidFill>
                  <a:schemeClr val="hlink"/>
                </a:solidFill>
                <a:latin typeface="Open Sans"/>
                <a:ea typeface="Open Sans"/>
                <a:cs typeface="Open Sans"/>
                <a:sym typeface="Open Sans"/>
                <a:hlinkClick r:id="rId6"/>
              </a:rPr>
              <a:t>Slidesgo</a:t>
            </a:r>
            <a:r>
              <a:rPr lang="cs" sz="1200">
                <a:solidFill>
                  <a:schemeClr val="dk1"/>
                </a:solidFill>
                <a:latin typeface="Open Sans"/>
                <a:ea typeface="Open Sans"/>
                <a:cs typeface="Open Sans"/>
                <a:sym typeface="Open Sans"/>
              </a:rPr>
              <a:t>, and includes icons by </a:t>
            </a:r>
            <a:r>
              <a:rPr b="1" lang="cs" sz="1200" u="sng">
                <a:solidFill>
                  <a:schemeClr val="dk2"/>
                </a:solidFill>
                <a:latin typeface="Open Sans"/>
                <a:ea typeface="Open Sans"/>
                <a:cs typeface="Open Sans"/>
                <a:sym typeface="Open Sans"/>
                <a:hlinkClick r:id="rId7">
                  <a:extLst>
                    <a:ext uri="{A12FA001-AC4F-418D-AE19-62706E023703}">
                      <ahyp:hlinkClr val="tx"/>
                    </a:ext>
                  </a:extLst>
                </a:hlinkClick>
              </a:rPr>
              <a:t>Flaticon</a:t>
            </a:r>
            <a:r>
              <a:rPr lang="cs" sz="1200">
                <a:solidFill>
                  <a:schemeClr val="dk1"/>
                </a:solidFill>
                <a:latin typeface="Open Sans"/>
                <a:ea typeface="Open Sans"/>
                <a:cs typeface="Open Sans"/>
                <a:sym typeface="Open Sans"/>
              </a:rPr>
              <a:t>, and infographics &amp; images by </a:t>
            </a:r>
            <a:r>
              <a:rPr b="1" lang="cs" sz="1200" u="sng">
                <a:solidFill>
                  <a:schemeClr val="dk2"/>
                </a:solidFill>
                <a:latin typeface="Open Sans"/>
                <a:ea typeface="Open Sans"/>
                <a:cs typeface="Open Sans"/>
                <a:sym typeface="Open Sans"/>
                <a:hlinkClick r:id="rId8">
                  <a:extLst>
                    <a:ext uri="{A12FA001-AC4F-418D-AE19-62706E023703}">
                      <ahyp:hlinkClr val="tx"/>
                    </a:ext>
                  </a:extLst>
                </a:hlinkClick>
              </a:rPr>
              <a:t>Freepik</a:t>
            </a:r>
            <a:r>
              <a:rPr lang="cs" sz="1200" u="sng">
                <a:solidFill>
                  <a:schemeClr val="dk2"/>
                </a:solidFill>
                <a:latin typeface="Open Sans"/>
                <a:ea typeface="Open Sans"/>
                <a:cs typeface="Open Sans"/>
                <a:sym typeface="Open Sans"/>
              </a:rPr>
              <a:t> </a:t>
            </a:r>
            <a:endParaRPr b="1" sz="1200" u="sng">
              <a:solidFill>
                <a:schemeClr val="dk2"/>
              </a:solidFill>
              <a:latin typeface="Open Sans"/>
              <a:ea typeface="Open Sans"/>
              <a:cs typeface="Open Sans"/>
              <a:sym typeface="Open Sans"/>
            </a:endParaRPr>
          </a:p>
        </p:txBody>
      </p:sp>
      <p:sp>
        <p:nvSpPr>
          <p:cNvPr id="231" name="Google Shape;231;p34"/>
          <p:cNvSpPr/>
          <p:nvPr>
            <p:ph idx="2" type="pic"/>
          </p:nvPr>
        </p:nvSpPr>
        <p:spPr>
          <a:xfrm>
            <a:off x="5282675" y="540375"/>
            <a:ext cx="3496500" cy="4063500"/>
          </a:xfrm>
          <a:prstGeom prst="rect">
            <a:avLst/>
          </a:prstGeom>
          <a:noFill/>
          <a:ln>
            <a:noFill/>
          </a:ln>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232" name="Shape 232"/>
        <p:cNvGrpSpPr/>
        <p:nvPr/>
      </p:nvGrpSpPr>
      <p:grpSpPr>
        <a:xfrm>
          <a:off x="0" y="0"/>
          <a:ext cx="0" cy="0"/>
          <a:chOff x="0" y="0"/>
          <a:chExt cx="0" cy="0"/>
        </a:xfrm>
      </p:grpSpPr>
      <p:pic>
        <p:nvPicPr>
          <p:cNvPr id="233" name="Google Shape;233;p35"/>
          <p:cNvPicPr preferRelativeResize="0"/>
          <p:nvPr/>
        </p:nvPicPr>
        <p:blipFill rotWithShape="1">
          <a:blip r:embed="rId2">
            <a:alphaModFix/>
          </a:blip>
          <a:srcRect b="0" l="0" r="0" t="0"/>
          <a:stretch/>
        </p:blipFill>
        <p:spPr>
          <a:xfrm>
            <a:off x="0" y="0"/>
            <a:ext cx="9144000" cy="5143500"/>
          </a:xfrm>
          <a:prstGeom prst="rect">
            <a:avLst/>
          </a:prstGeom>
          <a:noFill/>
          <a:ln>
            <a:noFill/>
          </a:ln>
        </p:spPr>
      </p:pic>
      <p:grpSp>
        <p:nvGrpSpPr>
          <p:cNvPr id="234" name="Google Shape;234;p35"/>
          <p:cNvGrpSpPr/>
          <p:nvPr/>
        </p:nvGrpSpPr>
        <p:grpSpPr>
          <a:xfrm>
            <a:off x="-1159447" y="-1269526"/>
            <a:ext cx="11916999" cy="7682551"/>
            <a:chOff x="-1159447" y="-1269526"/>
            <a:chExt cx="11916999" cy="7682551"/>
          </a:xfrm>
        </p:grpSpPr>
        <p:pic>
          <p:nvPicPr>
            <p:cNvPr id="235" name="Google Shape;235;p35"/>
            <p:cNvPicPr preferRelativeResize="0"/>
            <p:nvPr/>
          </p:nvPicPr>
          <p:blipFill>
            <a:blip r:embed="rId3">
              <a:alphaModFix/>
            </a:blip>
            <a:stretch>
              <a:fillRect/>
            </a:stretch>
          </p:blipFill>
          <p:spPr>
            <a:xfrm flipH="1" rot="10800000">
              <a:off x="713225" y="4603999"/>
              <a:ext cx="1809026" cy="1809026"/>
            </a:xfrm>
            <a:prstGeom prst="rect">
              <a:avLst/>
            </a:prstGeom>
            <a:noFill/>
            <a:ln>
              <a:noFill/>
            </a:ln>
          </p:spPr>
        </p:pic>
        <p:pic>
          <p:nvPicPr>
            <p:cNvPr id="236" name="Google Shape;236;p35"/>
            <p:cNvPicPr preferRelativeResize="0"/>
            <p:nvPr/>
          </p:nvPicPr>
          <p:blipFill>
            <a:blip r:embed="rId4">
              <a:alphaModFix amt="10000"/>
            </a:blip>
            <a:stretch>
              <a:fillRect/>
            </a:stretch>
          </p:blipFill>
          <p:spPr>
            <a:xfrm>
              <a:off x="8201503" y="2120176"/>
              <a:ext cx="2556049" cy="2579926"/>
            </a:xfrm>
            <a:prstGeom prst="rect">
              <a:avLst/>
            </a:prstGeom>
            <a:noFill/>
            <a:ln>
              <a:noFill/>
            </a:ln>
          </p:spPr>
        </p:pic>
        <p:pic>
          <p:nvPicPr>
            <p:cNvPr id="237" name="Google Shape;237;p35"/>
            <p:cNvPicPr preferRelativeResize="0"/>
            <p:nvPr/>
          </p:nvPicPr>
          <p:blipFill>
            <a:blip r:embed="rId4">
              <a:alphaModFix amt="10000"/>
            </a:blip>
            <a:stretch>
              <a:fillRect/>
            </a:stretch>
          </p:blipFill>
          <p:spPr>
            <a:xfrm>
              <a:off x="-1159447" y="622301"/>
              <a:ext cx="2556049" cy="2579926"/>
            </a:xfrm>
            <a:prstGeom prst="rect">
              <a:avLst/>
            </a:prstGeom>
            <a:noFill/>
            <a:ln>
              <a:noFill/>
            </a:ln>
          </p:spPr>
        </p:pic>
        <p:pic>
          <p:nvPicPr>
            <p:cNvPr id="238" name="Google Shape;238;p35"/>
            <p:cNvPicPr preferRelativeResize="0"/>
            <p:nvPr/>
          </p:nvPicPr>
          <p:blipFill>
            <a:blip r:embed="rId3">
              <a:alphaModFix/>
            </a:blip>
            <a:stretch>
              <a:fillRect/>
            </a:stretch>
          </p:blipFill>
          <p:spPr>
            <a:xfrm>
              <a:off x="7216800" y="-1269526"/>
              <a:ext cx="1809026" cy="1809026"/>
            </a:xfrm>
            <a:prstGeom prst="rect">
              <a:avLst/>
            </a:prstGeom>
            <a:noFill/>
            <a:ln>
              <a:noFill/>
            </a:ln>
          </p:spPr>
        </p:pic>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239" name="Shape 239"/>
        <p:cNvGrpSpPr/>
        <p:nvPr/>
      </p:nvGrpSpPr>
      <p:grpSpPr>
        <a:xfrm>
          <a:off x="0" y="0"/>
          <a:ext cx="0" cy="0"/>
          <a:chOff x="0" y="0"/>
          <a:chExt cx="0" cy="0"/>
        </a:xfrm>
      </p:grpSpPr>
      <p:pic>
        <p:nvPicPr>
          <p:cNvPr id="240" name="Google Shape;240;p36"/>
          <p:cNvPicPr preferRelativeResize="0"/>
          <p:nvPr/>
        </p:nvPicPr>
        <p:blipFill>
          <a:blip r:embed="rId2">
            <a:alphaModFix/>
          </a:blip>
          <a:stretch>
            <a:fillRect/>
          </a:stretch>
        </p:blipFill>
        <p:spPr>
          <a:xfrm flipH="1">
            <a:off x="0" y="0"/>
            <a:ext cx="9143990" cy="5143500"/>
          </a:xfrm>
          <a:prstGeom prst="rect">
            <a:avLst/>
          </a:prstGeom>
          <a:noFill/>
          <a:ln>
            <a:noFill/>
          </a:ln>
        </p:spPr>
      </p:pic>
      <p:grpSp>
        <p:nvGrpSpPr>
          <p:cNvPr id="241" name="Google Shape;241;p36"/>
          <p:cNvGrpSpPr/>
          <p:nvPr/>
        </p:nvGrpSpPr>
        <p:grpSpPr>
          <a:xfrm>
            <a:off x="-214620" y="3951050"/>
            <a:ext cx="9573225" cy="2055974"/>
            <a:chOff x="-214620" y="3951050"/>
            <a:chExt cx="9573225" cy="2055974"/>
          </a:xfrm>
        </p:grpSpPr>
        <p:pic>
          <p:nvPicPr>
            <p:cNvPr id="242" name="Google Shape;242;p36"/>
            <p:cNvPicPr preferRelativeResize="0"/>
            <p:nvPr/>
          </p:nvPicPr>
          <p:blipFill>
            <a:blip r:embed="rId3">
              <a:alphaModFix amt="71000"/>
            </a:blip>
            <a:stretch>
              <a:fillRect/>
            </a:stretch>
          </p:blipFill>
          <p:spPr>
            <a:xfrm>
              <a:off x="8052680" y="3951050"/>
              <a:ext cx="1305925" cy="2055974"/>
            </a:xfrm>
            <a:prstGeom prst="rect">
              <a:avLst/>
            </a:prstGeom>
            <a:noFill/>
            <a:ln>
              <a:noFill/>
            </a:ln>
            <a:effectLst>
              <a:outerShdw blurRad="271463" rotWithShape="0" algn="bl" dir="5400000" dist="19050">
                <a:schemeClr val="accent5">
                  <a:alpha val="30000"/>
                </a:schemeClr>
              </a:outerShdw>
            </a:effectLst>
          </p:spPr>
        </p:pic>
        <p:pic>
          <p:nvPicPr>
            <p:cNvPr id="243" name="Google Shape;243;p36"/>
            <p:cNvPicPr preferRelativeResize="0"/>
            <p:nvPr/>
          </p:nvPicPr>
          <p:blipFill>
            <a:blip r:embed="rId3">
              <a:alphaModFix amt="71000"/>
            </a:blip>
            <a:stretch>
              <a:fillRect/>
            </a:stretch>
          </p:blipFill>
          <p:spPr>
            <a:xfrm flipH="1">
              <a:off x="-214620" y="3951050"/>
              <a:ext cx="1305925" cy="2055974"/>
            </a:xfrm>
            <a:prstGeom prst="rect">
              <a:avLst/>
            </a:prstGeom>
            <a:noFill/>
            <a:ln>
              <a:noFill/>
            </a:ln>
            <a:effectLst>
              <a:outerShdw blurRad="271463" rotWithShape="0" algn="bl" dir="5400000" dist="19050">
                <a:schemeClr val="accent5">
                  <a:alpha val="30000"/>
                </a:schemeClr>
              </a:outerShdw>
            </a:effectLst>
          </p:spPr>
        </p:pic>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47" name="Shape 247"/>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CUSTOM">
    <p:spTree>
      <p:nvGrpSpPr>
        <p:cNvPr id="248" name="Shape 248"/>
        <p:cNvGrpSpPr/>
        <p:nvPr/>
      </p:nvGrpSpPr>
      <p:grpSpPr>
        <a:xfrm>
          <a:off x="0" y="0"/>
          <a:ext cx="0" cy="0"/>
          <a:chOff x="0" y="0"/>
          <a:chExt cx="0" cy="0"/>
        </a:xfrm>
      </p:grpSpPr>
      <p:sp>
        <p:nvSpPr>
          <p:cNvPr id="249" name="Google Shape;249;p39"/>
          <p:cNvSpPr txBox="1"/>
          <p:nvPr>
            <p:ph type="title"/>
          </p:nvPr>
        </p:nvSpPr>
        <p:spPr>
          <a:xfrm>
            <a:off x="723450" y="511025"/>
            <a:ext cx="7697100" cy="4824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Arial"/>
              <a:buNone/>
              <a:defRPr>
                <a:solidFill>
                  <a:schemeClr val="lt1"/>
                </a:solidFill>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11" Type="http://schemas.openxmlformats.org/officeDocument/2006/relationships/slideLayout" Target="../slideLayouts/slideLayout22.xml"/><Relationship Id="rId22" Type="http://schemas.openxmlformats.org/officeDocument/2006/relationships/slideLayout" Target="../slideLayouts/slideLayout33.xml"/><Relationship Id="rId10" Type="http://schemas.openxmlformats.org/officeDocument/2006/relationships/slideLayout" Target="../slideLayouts/slideLayout21.xml"/><Relationship Id="rId21" Type="http://schemas.openxmlformats.org/officeDocument/2006/relationships/slideLayout" Target="../slideLayouts/slideLayout32.xml"/><Relationship Id="rId13" Type="http://schemas.openxmlformats.org/officeDocument/2006/relationships/slideLayout" Target="../slideLayouts/slideLayout24.xml"/><Relationship Id="rId24" Type="http://schemas.openxmlformats.org/officeDocument/2006/relationships/theme" Target="../theme/theme2.xml"/><Relationship Id="rId12" Type="http://schemas.openxmlformats.org/officeDocument/2006/relationships/slideLayout" Target="../slideLayouts/slideLayout23.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19" Type="http://schemas.openxmlformats.org/officeDocument/2006/relationships/slideLayout" Target="../slideLayouts/slideLayout30.xml"/><Relationship Id="rId6" Type="http://schemas.openxmlformats.org/officeDocument/2006/relationships/slideLayout" Target="../slideLayouts/slideLayout17.xml"/><Relationship Id="rId18" Type="http://schemas.openxmlformats.org/officeDocument/2006/relationships/slideLayout" Target="../slideLayouts/slideLayout29.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c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Albert Sans"/>
              <a:buNone/>
              <a:defRPr sz="3000">
                <a:solidFill>
                  <a:schemeClr val="dk1"/>
                </a:solidFill>
                <a:latin typeface="Albert Sans"/>
                <a:ea typeface="Albert Sans"/>
                <a:cs typeface="Albert Sans"/>
                <a:sym typeface="Albert Sans"/>
              </a:defRPr>
            </a:lvl1pPr>
            <a:lvl2pPr lvl="1" rtl="0">
              <a:spcBef>
                <a:spcPts val="0"/>
              </a:spcBef>
              <a:spcAft>
                <a:spcPts val="0"/>
              </a:spcAft>
              <a:buClr>
                <a:schemeClr val="dk1"/>
              </a:buClr>
              <a:buSzPts val="3000"/>
              <a:buFont typeface="Albert Sans"/>
              <a:buNone/>
              <a:defRPr sz="3000">
                <a:solidFill>
                  <a:schemeClr val="dk1"/>
                </a:solidFill>
                <a:latin typeface="Albert Sans"/>
                <a:ea typeface="Albert Sans"/>
                <a:cs typeface="Albert Sans"/>
                <a:sym typeface="Albert Sans"/>
              </a:defRPr>
            </a:lvl2pPr>
            <a:lvl3pPr lvl="2" rtl="0">
              <a:spcBef>
                <a:spcPts val="0"/>
              </a:spcBef>
              <a:spcAft>
                <a:spcPts val="0"/>
              </a:spcAft>
              <a:buClr>
                <a:schemeClr val="dk1"/>
              </a:buClr>
              <a:buSzPts val="3000"/>
              <a:buFont typeface="Albert Sans"/>
              <a:buNone/>
              <a:defRPr sz="3000">
                <a:solidFill>
                  <a:schemeClr val="dk1"/>
                </a:solidFill>
                <a:latin typeface="Albert Sans"/>
                <a:ea typeface="Albert Sans"/>
                <a:cs typeface="Albert Sans"/>
                <a:sym typeface="Albert Sans"/>
              </a:defRPr>
            </a:lvl3pPr>
            <a:lvl4pPr lvl="3" rtl="0">
              <a:spcBef>
                <a:spcPts val="0"/>
              </a:spcBef>
              <a:spcAft>
                <a:spcPts val="0"/>
              </a:spcAft>
              <a:buClr>
                <a:schemeClr val="dk1"/>
              </a:buClr>
              <a:buSzPts val="3000"/>
              <a:buFont typeface="Albert Sans"/>
              <a:buNone/>
              <a:defRPr sz="3000">
                <a:solidFill>
                  <a:schemeClr val="dk1"/>
                </a:solidFill>
                <a:latin typeface="Albert Sans"/>
                <a:ea typeface="Albert Sans"/>
                <a:cs typeface="Albert Sans"/>
                <a:sym typeface="Albert Sans"/>
              </a:defRPr>
            </a:lvl4pPr>
            <a:lvl5pPr lvl="4" rtl="0">
              <a:spcBef>
                <a:spcPts val="0"/>
              </a:spcBef>
              <a:spcAft>
                <a:spcPts val="0"/>
              </a:spcAft>
              <a:buClr>
                <a:schemeClr val="dk1"/>
              </a:buClr>
              <a:buSzPts val="3000"/>
              <a:buFont typeface="Albert Sans"/>
              <a:buNone/>
              <a:defRPr sz="3000">
                <a:solidFill>
                  <a:schemeClr val="dk1"/>
                </a:solidFill>
                <a:latin typeface="Albert Sans"/>
                <a:ea typeface="Albert Sans"/>
                <a:cs typeface="Albert Sans"/>
                <a:sym typeface="Albert Sans"/>
              </a:defRPr>
            </a:lvl5pPr>
            <a:lvl6pPr lvl="5" rtl="0">
              <a:spcBef>
                <a:spcPts val="0"/>
              </a:spcBef>
              <a:spcAft>
                <a:spcPts val="0"/>
              </a:spcAft>
              <a:buClr>
                <a:schemeClr val="dk1"/>
              </a:buClr>
              <a:buSzPts val="3000"/>
              <a:buFont typeface="Albert Sans"/>
              <a:buNone/>
              <a:defRPr sz="3000">
                <a:solidFill>
                  <a:schemeClr val="dk1"/>
                </a:solidFill>
                <a:latin typeface="Albert Sans"/>
                <a:ea typeface="Albert Sans"/>
                <a:cs typeface="Albert Sans"/>
                <a:sym typeface="Albert Sans"/>
              </a:defRPr>
            </a:lvl6pPr>
            <a:lvl7pPr lvl="6" rtl="0">
              <a:spcBef>
                <a:spcPts val="0"/>
              </a:spcBef>
              <a:spcAft>
                <a:spcPts val="0"/>
              </a:spcAft>
              <a:buClr>
                <a:schemeClr val="dk1"/>
              </a:buClr>
              <a:buSzPts val="3000"/>
              <a:buFont typeface="Albert Sans"/>
              <a:buNone/>
              <a:defRPr sz="3000">
                <a:solidFill>
                  <a:schemeClr val="dk1"/>
                </a:solidFill>
                <a:latin typeface="Albert Sans"/>
                <a:ea typeface="Albert Sans"/>
                <a:cs typeface="Albert Sans"/>
                <a:sym typeface="Albert Sans"/>
              </a:defRPr>
            </a:lvl7pPr>
            <a:lvl8pPr lvl="7" rtl="0">
              <a:spcBef>
                <a:spcPts val="0"/>
              </a:spcBef>
              <a:spcAft>
                <a:spcPts val="0"/>
              </a:spcAft>
              <a:buClr>
                <a:schemeClr val="dk1"/>
              </a:buClr>
              <a:buSzPts val="3000"/>
              <a:buFont typeface="Albert Sans"/>
              <a:buNone/>
              <a:defRPr sz="3000">
                <a:solidFill>
                  <a:schemeClr val="dk1"/>
                </a:solidFill>
                <a:latin typeface="Albert Sans"/>
                <a:ea typeface="Albert Sans"/>
                <a:cs typeface="Albert Sans"/>
                <a:sym typeface="Albert Sans"/>
              </a:defRPr>
            </a:lvl8pPr>
            <a:lvl9pPr lvl="8" rtl="0">
              <a:spcBef>
                <a:spcPts val="0"/>
              </a:spcBef>
              <a:spcAft>
                <a:spcPts val="0"/>
              </a:spcAft>
              <a:buClr>
                <a:schemeClr val="dk1"/>
              </a:buClr>
              <a:buSzPts val="3000"/>
              <a:buFont typeface="Albert Sans"/>
              <a:buNone/>
              <a:defRPr sz="3000">
                <a:solidFill>
                  <a:schemeClr val="dk1"/>
                </a:solidFill>
                <a:latin typeface="Albert Sans"/>
                <a:ea typeface="Albert Sans"/>
                <a:cs typeface="Albert Sans"/>
                <a:sym typeface="Albert Sans"/>
              </a:defRPr>
            </a:lvl9pPr>
          </a:lstStyle>
          <a:p/>
        </p:txBody>
      </p:sp>
      <p:sp>
        <p:nvSpPr>
          <p:cNvPr id="52" name="Google Shape;52;p13"/>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1pPr>
            <a:lvl2pPr indent="-304800" lvl="1" marL="914400" rtl="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2pPr>
            <a:lvl3pPr indent="-304800" lvl="2" marL="1371600" rtl="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3pPr>
            <a:lvl4pPr indent="-304800" lvl="3" marL="1828800" rtl="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4pPr>
            <a:lvl5pPr indent="-304800" lvl="4" marL="2286000" rtl="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5pPr>
            <a:lvl6pPr indent="-304800" lvl="5" marL="2743200" rtl="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6pPr>
            <a:lvl7pPr indent="-304800" lvl="6" marL="3200400" rtl="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7pPr>
            <a:lvl8pPr indent="-304800" lvl="7" marL="3657600" rtl="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8pPr>
            <a:lvl9pPr indent="-304800" lvl="8" marL="4114800" rtl="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E2A47"/>
        </a:solidFill>
      </p:bgPr>
    </p:bg>
    <p:spTree>
      <p:nvGrpSpPr>
        <p:cNvPr id="244" name="Shape 244"/>
        <p:cNvGrpSpPr/>
        <p:nvPr/>
      </p:nvGrpSpPr>
      <p:grpSpPr>
        <a:xfrm>
          <a:off x="0" y="0"/>
          <a:ext cx="0" cy="0"/>
          <a:chOff x="0" y="0"/>
          <a:chExt cx="0" cy="0"/>
        </a:xfrm>
      </p:grpSpPr>
      <p:sp>
        <p:nvSpPr>
          <p:cNvPr id="245" name="Google Shape;245;p37"/>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p:txBody>
      </p:sp>
      <p:sp>
        <p:nvSpPr>
          <p:cNvPr id="246" name="Google Shape;246;p37"/>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298450" lvl="0" marL="457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indent="-298450" lvl="1" marL="914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indent="-298450" lvl="2" marL="1371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indent="-298450" lvl="3" marL="1828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indent="-298450" lvl="4" marL="22860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indent="-298450" lvl="5" marL="2743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indent="-298450" lvl="6" marL="3200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indent="-298450" lvl="7" marL="3657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indent="-298450" lvl="8" marL="4114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682" r:id="rId1"/>
    <p:sldLayoutId id="214748368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xml"/><Relationship Id="rId3" Type="http://schemas.openxmlformats.org/officeDocument/2006/relationships/hyperlink" Target="https://www.digitalinformationworld.com/2020/08/infographic-what-data-are-giant-tech-companies-collecting-from-you.html" TargetMode="External"/><Relationship Id="rId4" Type="http://schemas.openxmlformats.org/officeDocument/2006/relationships/hyperlink" Target="https://www.youtube.com/watch?v=pZBtjNGes6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p40"/>
          <p:cNvPicPr preferRelativeResize="0"/>
          <p:nvPr/>
        </p:nvPicPr>
        <p:blipFill>
          <a:blip r:embed="rId3">
            <a:alphaModFix/>
          </a:blip>
          <a:stretch>
            <a:fillRect/>
          </a:stretch>
        </p:blipFill>
        <p:spPr>
          <a:xfrm flipH="1" rot="10800000">
            <a:off x="4650200" y="121624"/>
            <a:ext cx="1809026" cy="1809026"/>
          </a:xfrm>
          <a:prstGeom prst="rect">
            <a:avLst/>
          </a:prstGeom>
          <a:noFill/>
          <a:ln>
            <a:noFill/>
          </a:ln>
        </p:spPr>
      </p:pic>
      <p:sp>
        <p:nvSpPr>
          <p:cNvPr id="255" name="Google Shape;255;p40"/>
          <p:cNvSpPr txBox="1"/>
          <p:nvPr>
            <p:ph type="ctrTitle"/>
          </p:nvPr>
        </p:nvSpPr>
        <p:spPr>
          <a:xfrm>
            <a:off x="713225" y="539496"/>
            <a:ext cx="3612000" cy="261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sz="4600">
                <a:latin typeface="Albert Sans"/>
                <a:ea typeface="Albert Sans"/>
                <a:cs typeface="Albert Sans"/>
                <a:sym typeface="Albert Sans"/>
              </a:rPr>
              <a:t>The Digital Market</a:t>
            </a:r>
            <a:r>
              <a:rPr lang="cs" sz="4600">
                <a:latin typeface="Albert Sans"/>
                <a:ea typeface="Albert Sans"/>
                <a:cs typeface="Albert Sans"/>
                <a:sym typeface="Albert Sans"/>
              </a:rPr>
              <a:t> </a:t>
            </a:r>
            <a:endParaRPr sz="4600">
              <a:latin typeface="Albert Sans"/>
              <a:ea typeface="Albert Sans"/>
              <a:cs typeface="Albert Sans"/>
              <a:sym typeface="Albert Sans"/>
            </a:endParaRPr>
          </a:p>
          <a:p>
            <a:pPr indent="0" lvl="0" marL="0" rtl="0" algn="l">
              <a:spcBef>
                <a:spcPts val="0"/>
              </a:spcBef>
              <a:spcAft>
                <a:spcPts val="0"/>
              </a:spcAft>
              <a:buNone/>
            </a:pPr>
            <a:r>
              <a:rPr lang="cs" sz="3800">
                <a:solidFill>
                  <a:schemeClr val="dk2"/>
                </a:solidFill>
                <a:latin typeface="Albert Sans ExtraLight"/>
                <a:ea typeface="Albert Sans ExtraLight"/>
                <a:cs typeface="Albert Sans ExtraLight"/>
                <a:sym typeface="Albert Sans ExtraLight"/>
              </a:rPr>
              <a:t>In the EU</a:t>
            </a:r>
            <a:endParaRPr/>
          </a:p>
        </p:txBody>
      </p:sp>
      <p:sp>
        <p:nvSpPr>
          <p:cNvPr id="256" name="Google Shape;256;p40"/>
          <p:cNvSpPr txBox="1"/>
          <p:nvPr>
            <p:ph idx="1" type="subTitle"/>
          </p:nvPr>
        </p:nvSpPr>
        <p:spPr>
          <a:xfrm>
            <a:off x="3073350" y="3968496"/>
            <a:ext cx="1965600" cy="6381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cs"/>
              <a:t>By Jami and Pouran</a:t>
            </a:r>
            <a:endParaRPr/>
          </a:p>
        </p:txBody>
      </p:sp>
      <p:pic>
        <p:nvPicPr>
          <p:cNvPr id="257" name="Google Shape;257;p40"/>
          <p:cNvPicPr preferRelativeResize="0"/>
          <p:nvPr>
            <p:ph idx="2" type="pic"/>
          </p:nvPr>
        </p:nvPicPr>
        <p:blipFill rotWithShape="1">
          <a:blip r:embed="rId4">
            <a:alphaModFix/>
          </a:blip>
          <a:srcRect b="0" l="13586" r="35450" t="0"/>
          <a:stretch/>
        </p:blipFill>
        <p:spPr>
          <a:xfrm>
            <a:off x="5330952" y="539496"/>
            <a:ext cx="3099900" cy="4059900"/>
          </a:xfrm>
          <a:prstGeom prst="rect">
            <a:avLst/>
          </a:prstGeom>
        </p:spPr>
      </p:pic>
      <p:cxnSp>
        <p:nvCxnSpPr>
          <p:cNvPr id="258" name="Google Shape;258;p40"/>
          <p:cNvCxnSpPr/>
          <p:nvPr/>
        </p:nvCxnSpPr>
        <p:spPr>
          <a:xfrm rot="10800000">
            <a:off x="766408" y="3260750"/>
            <a:ext cx="34920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49"/>
          <p:cNvSpPr txBox="1"/>
          <p:nvPr>
            <p:ph type="title"/>
          </p:nvPr>
        </p:nvSpPr>
        <p:spPr>
          <a:xfrm>
            <a:off x="720000" y="1989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Antitrust</a:t>
            </a:r>
            <a:r>
              <a:rPr lang="cs"/>
              <a:t> legislation</a:t>
            </a:r>
            <a:endParaRPr/>
          </a:p>
        </p:txBody>
      </p:sp>
      <p:graphicFrame>
        <p:nvGraphicFramePr>
          <p:cNvPr id="424" name="Google Shape;424;p49"/>
          <p:cNvGraphicFramePr/>
          <p:nvPr/>
        </p:nvGraphicFramePr>
        <p:xfrm>
          <a:off x="720000" y="862825"/>
          <a:ext cx="3000000" cy="3000000"/>
        </p:xfrm>
        <a:graphic>
          <a:graphicData uri="http://schemas.openxmlformats.org/drawingml/2006/table">
            <a:tbl>
              <a:tblPr>
                <a:noFill/>
                <a:tableStyleId>{72498B78-F2D2-4B53-8979-A45655780F41}</a:tableStyleId>
              </a:tblPr>
              <a:tblGrid>
                <a:gridCol w="2619875"/>
                <a:gridCol w="5084125"/>
              </a:tblGrid>
              <a:tr h="643125">
                <a:tc>
                  <a:txBody>
                    <a:bodyPr/>
                    <a:lstStyle/>
                    <a:p>
                      <a:pPr indent="0" lvl="0" marL="0" rtl="0" algn="l">
                        <a:spcBef>
                          <a:spcPts val="0"/>
                        </a:spcBef>
                        <a:spcAft>
                          <a:spcPts val="0"/>
                        </a:spcAft>
                        <a:buNone/>
                      </a:pPr>
                      <a:r>
                        <a:rPr b="1" lang="cs" sz="1000" u="sng">
                          <a:solidFill>
                            <a:schemeClr val="dk1"/>
                          </a:solidFill>
                          <a:latin typeface="Roboto"/>
                          <a:ea typeface="Roboto"/>
                          <a:cs typeface="Roboto"/>
                          <a:sym typeface="Roboto"/>
                        </a:rPr>
                        <a:t>1951</a:t>
                      </a:r>
                      <a:endParaRPr b="1" sz="1000" u="sng">
                        <a:solidFill>
                          <a:schemeClr val="dk1"/>
                        </a:solidFill>
                        <a:latin typeface="Roboto"/>
                        <a:ea typeface="Roboto"/>
                        <a:cs typeface="Roboto"/>
                        <a:sym typeface="Roboto"/>
                      </a:endParaRPr>
                    </a:p>
                  </a:txBody>
                  <a:tcPr marT="0" marB="0" marR="91425" marL="91425" anchor="ctr">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1600"/>
                        </a:spcAft>
                        <a:buNone/>
                      </a:pPr>
                      <a:r>
                        <a:rPr lang="cs" sz="1000">
                          <a:solidFill>
                            <a:schemeClr val="dk1"/>
                          </a:solidFill>
                          <a:latin typeface="Roboto"/>
                          <a:ea typeface="Roboto"/>
                          <a:cs typeface="Roboto"/>
                          <a:sym typeface="Roboto"/>
                        </a:rPr>
                        <a:t>The first competition law in Europe is The Treaty Establishing the European Coal and Steel Community or Paris treaty.</a:t>
                      </a:r>
                      <a:endParaRPr sz="1000">
                        <a:solidFill>
                          <a:schemeClr val="dk1"/>
                        </a:solidFill>
                        <a:latin typeface="Roboto"/>
                        <a:ea typeface="Roboto"/>
                        <a:cs typeface="Roboto"/>
                        <a:sym typeface="Roboto"/>
                      </a:endParaRPr>
                    </a:p>
                  </a:txBody>
                  <a:tcPr marT="0" marB="0" marR="91425" marL="91425" anchor="ctr">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r>
              <a:tr h="520050">
                <a:tc>
                  <a:txBody>
                    <a:bodyPr/>
                    <a:lstStyle/>
                    <a:p>
                      <a:pPr indent="0" lvl="0" marL="0" rtl="0" algn="l">
                        <a:spcBef>
                          <a:spcPts val="0"/>
                        </a:spcBef>
                        <a:spcAft>
                          <a:spcPts val="0"/>
                        </a:spcAft>
                        <a:buNone/>
                      </a:pPr>
                      <a:r>
                        <a:rPr b="1" lang="cs" sz="1000" u="sng">
                          <a:solidFill>
                            <a:schemeClr val="dk1"/>
                          </a:solidFill>
                          <a:latin typeface="Roboto"/>
                          <a:ea typeface="Roboto"/>
                          <a:cs typeface="Roboto"/>
                          <a:sym typeface="Roboto"/>
                        </a:rPr>
                        <a:t>1957</a:t>
                      </a:r>
                      <a:endParaRPr b="1" sz="1000" u="sng">
                        <a:solidFill>
                          <a:schemeClr val="dk1"/>
                        </a:solidFill>
                        <a:latin typeface="Roboto"/>
                        <a:ea typeface="Roboto"/>
                        <a:cs typeface="Roboto"/>
                        <a:sym typeface="Roboto"/>
                      </a:endParaRPr>
                    </a:p>
                  </a:txBody>
                  <a:tcPr marT="0" marB="0" marR="91425" marL="91425" anchor="ctr">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1600"/>
                        </a:spcAft>
                        <a:buNone/>
                      </a:pPr>
                      <a:r>
                        <a:rPr lang="cs" sz="1000">
                          <a:solidFill>
                            <a:schemeClr val="dk1"/>
                          </a:solidFill>
                          <a:latin typeface="Roboto"/>
                          <a:ea typeface="Roboto"/>
                          <a:cs typeface="Roboto"/>
                          <a:sym typeface="Roboto"/>
                        </a:rPr>
                        <a:t>Thereafter, the Treaty of Rome, enacted on March 25 1957, included Article 101 and 102.*</a:t>
                      </a:r>
                      <a:endParaRPr sz="1000">
                        <a:solidFill>
                          <a:schemeClr val="dk1"/>
                        </a:solidFill>
                        <a:latin typeface="Roboto"/>
                        <a:ea typeface="Roboto"/>
                        <a:cs typeface="Roboto"/>
                        <a:sym typeface="Roboto"/>
                      </a:endParaRPr>
                    </a:p>
                  </a:txBody>
                  <a:tcPr marT="0" marB="0" marR="91425" marL="91425" anchor="ctr">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65475">
                <a:tc>
                  <a:txBody>
                    <a:bodyPr/>
                    <a:lstStyle/>
                    <a:p>
                      <a:pPr indent="0" lvl="0" marL="0" rtl="0" algn="l">
                        <a:spcBef>
                          <a:spcPts val="0"/>
                        </a:spcBef>
                        <a:spcAft>
                          <a:spcPts val="0"/>
                        </a:spcAft>
                        <a:buNone/>
                      </a:pPr>
                      <a:r>
                        <a:rPr b="1" lang="cs" sz="1000" u="sng">
                          <a:solidFill>
                            <a:schemeClr val="dk1"/>
                          </a:solidFill>
                          <a:latin typeface="Roboto"/>
                          <a:ea typeface="Roboto"/>
                          <a:cs typeface="Roboto"/>
                          <a:sym typeface="Roboto"/>
                        </a:rPr>
                        <a:t>90-2000s</a:t>
                      </a:r>
                      <a:endParaRPr b="1" sz="1000" u="sng">
                        <a:solidFill>
                          <a:schemeClr val="dk1"/>
                        </a:solidFill>
                        <a:latin typeface="Roboto"/>
                        <a:ea typeface="Roboto"/>
                        <a:cs typeface="Roboto"/>
                        <a:sym typeface="Roboto"/>
                      </a:endParaRPr>
                    </a:p>
                  </a:txBody>
                  <a:tcPr marT="0" marB="0" marR="91425" marL="91425" anchor="ctr">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1600"/>
                        </a:spcAft>
                        <a:buNone/>
                      </a:pPr>
                      <a:r>
                        <a:rPr lang="cs" sz="1000">
                          <a:solidFill>
                            <a:schemeClr val="dk1"/>
                          </a:solidFill>
                          <a:latin typeface="Roboto"/>
                          <a:ea typeface="Roboto"/>
                          <a:cs typeface="Roboto"/>
                          <a:sym typeface="Roboto"/>
                        </a:rPr>
                        <a:t>The EU begins to use antitrust laws to address competition concerns in the technology sector. Notably, Microsoft faces investigations and legal actions related to its operating system and Internet Explorer bundling. (The Lisbon Treaty 2009 stance on  article 101 and 102)</a:t>
                      </a:r>
                      <a:endParaRPr sz="1000">
                        <a:solidFill>
                          <a:schemeClr val="dk1"/>
                        </a:solidFill>
                        <a:latin typeface="Roboto"/>
                        <a:ea typeface="Roboto"/>
                        <a:cs typeface="Roboto"/>
                        <a:sym typeface="Roboto"/>
                      </a:endParaRPr>
                    </a:p>
                  </a:txBody>
                  <a:tcPr marT="0" marB="0" marR="91425" marL="91425" anchor="ctr">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18700">
                <a:tc>
                  <a:txBody>
                    <a:bodyPr/>
                    <a:lstStyle/>
                    <a:p>
                      <a:pPr indent="0" lvl="0" marL="0" rtl="0" algn="l">
                        <a:spcBef>
                          <a:spcPts val="0"/>
                        </a:spcBef>
                        <a:spcAft>
                          <a:spcPts val="0"/>
                        </a:spcAft>
                        <a:buNone/>
                      </a:pPr>
                      <a:r>
                        <a:rPr b="1" lang="cs" sz="1000" u="sng">
                          <a:solidFill>
                            <a:schemeClr val="dk1"/>
                          </a:solidFill>
                          <a:latin typeface="Roboto"/>
                          <a:ea typeface="Roboto"/>
                          <a:cs typeface="Roboto"/>
                          <a:sym typeface="Roboto"/>
                        </a:rPr>
                        <a:t>2016</a:t>
                      </a:r>
                      <a:endParaRPr b="1" sz="1000" u="sng">
                        <a:solidFill>
                          <a:schemeClr val="dk1"/>
                        </a:solidFill>
                        <a:latin typeface="Roboto"/>
                        <a:ea typeface="Roboto"/>
                        <a:cs typeface="Roboto"/>
                        <a:sym typeface="Roboto"/>
                      </a:endParaRPr>
                    </a:p>
                  </a:txBody>
                  <a:tcPr marT="0" marB="0" marR="91425" marL="91425" anchor="ctr">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1600"/>
                        </a:spcAft>
                        <a:buNone/>
                      </a:pPr>
                      <a:r>
                        <a:rPr lang="cs" sz="1000">
                          <a:solidFill>
                            <a:schemeClr val="dk1"/>
                          </a:solidFill>
                          <a:latin typeface="Roboto"/>
                          <a:ea typeface="Roboto"/>
                          <a:cs typeface="Roboto"/>
                          <a:sym typeface="Roboto"/>
                        </a:rPr>
                        <a:t>The EU introduces the General Data Protection Regulation (GDPR), which addresses data protection and privacy concerns, impacting big tech companies' data-handling practices.</a:t>
                      </a:r>
                      <a:endParaRPr sz="1000">
                        <a:solidFill>
                          <a:schemeClr val="dk1"/>
                        </a:solidFill>
                        <a:latin typeface="Roboto"/>
                        <a:ea typeface="Roboto"/>
                        <a:cs typeface="Roboto"/>
                        <a:sym typeface="Roboto"/>
                      </a:endParaRPr>
                    </a:p>
                  </a:txBody>
                  <a:tcPr marT="0" marB="0" marR="91425" marL="91425" anchor="ctr">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909625">
                <a:tc>
                  <a:txBody>
                    <a:bodyPr/>
                    <a:lstStyle/>
                    <a:p>
                      <a:pPr indent="0" lvl="0" marL="0" rtl="0" algn="l">
                        <a:spcBef>
                          <a:spcPts val="0"/>
                        </a:spcBef>
                        <a:spcAft>
                          <a:spcPts val="0"/>
                        </a:spcAft>
                        <a:buNone/>
                      </a:pPr>
                      <a:r>
                        <a:rPr b="1" lang="cs" sz="1000" u="sng">
                          <a:solidFill>
                            <a:schemeClr val="dk1"/>
                          </a:solidFill>
                          <a:latin typeface="Roboto"/>
                          <a:ea typeface="Roboto"/>
                          <a:cs typeface="Roboto"/>
                          <a:sym typeface="Roboto"/>
                        </a:rPr>
                        <a:t>2017-2018</a:t>
                      </a:r>
                      <a:endParaRPr b="1" sz="1000" u="sng">
                        <a:solidFill>
                          <a:schemeClr val="dk1"/>
                        </a:solidFill>
                        <a:latin typeface="Roboto"/>
                        <a:ea typeface="Roboto"/>
                        <a:cs typeface="Roboto"/>
                        <a:sym typeface="Roboto"/>
                      </a:endParaRPr>
                    </a:p>
                  </a:txBody>
                  <a:tcPr marT="0" marB="0" marR="91425" marL="91425" anchor="ctr">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cs" sz="1000">
                          <a:solidFill>
                            <a:schemeClr val="dk1"/>
                          </a:solidFill>
                          <a:latin typeface="Roboto"/>
                          <a:ea typeface="Roboto"/>
                          <a:cs typeface="Roboto"/>
                          <a:sym typeface="Roboto"/>
                        </a:rPr>
                        <a:t>The EU fines Google €2.4 billion for abusing its dominant position in online shopping services. This marks one of the largest antitrust fines imposed by the EU at that time./The European Commission issues a €4.34 billion fine against Google for illegal practices regarding Android mobile devices to strengthen the dominance of its search engine.</a:t>
                      </a:r>
                      <a:endParaRPr sz="1000">
                        <a:solidFill>
                          <a:schemeClr val="dk1"/>
                        </a:solidFill>
                        <a:latin typeface="Roboto"/>
                        <a:ea typeface="Roboto"/>
                        <a:cs typeface="Roboto"/>
                        <a:sym typeface="Roboto"/>
                      </a:endParaRPr>
                    </a:p>
                  </a:txBody>
                  <a:tcPr marT="0" marB="0" marR="91425" marL="91425" anchor="ctr">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817825">
                <a:tc>
                  <a:txBody>
                    <a:bodyPr/>
                    <a:lstStyle/>
                    <a:p>
                      <a:pPr indent="0" lvl="0" marL="0" rtl="0" algn="l">
                        <a:spcBef>
                          <a:spcPts val="0"/>
                        </a:spcBef>
                        <a:spcAft>
                          <a:spcPts val="0"/>
                        </a:spcAft>
                        <a:buNone/>
                      </a:pPr>
                      <a:r>
                        <a:rPr b="1" lang="cs" sz="1000" u="sng">
                          <a:solidFill>
                            <a:schemeClr val="dk1"/>
                          </a:solidFill>
                          <a:latin typeface="Roboto"/>
                          <a:ea typeface="Roboto"/>
                          <a:cs typeface="Roboto"/>
                          <a:sym typeface="Roboto"/>
                        </a:rPr>
                        <a:t>2019</a:t>
                      </a:r>
                      <a:r>
                        <a:rPr lang="cs" sz="1000">
                          <a:solidFill>
                            <a:schemeClr val="dk1"/>
                          </a:solidFill>
                          <a:latin typeface="Roboto"/>
                          <a:ea typeface="Roboto"/>
                          <a:cs typeface="Roboto"/>
                          <a:sym typeface="Roboto"/>
                        </a:rPr>
                        <a:t>:</a:t>
                      </a:r>
                      <a:endParaRPr sz="1000">
                        <a:solidFill>
                          <a:schemeClr val="dk1"/>
                        </a:solidFill>
                        <a:latin typeface="Roboto"/>
                        <a:ea typeface="Roboto"/>
                        <a:cs typeface="Roboto"/>
                        <a:sym typeface="Roboto"/>
                      </a:endParaRPr>
                    </a:p>
                  </a:txBody>
                  <a:tcPr marT="0" marB="0" marR="91425" marL="91425" anchor="ctr">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c>
                  <a:txBody>
                    <a:bodyPr/>
                    <a:lstStyle/>
                    <a:p>
                      <a:pPr indent="0" lvl="0" marL="0" rtl="0" algn="l">
                        <a:spcBef>
                          <a:spcPts val="0"/>
                        </a:spcBef>
                        <a:spcAft>
                          <a:spcPts val="1600"/>
                        </a:spcAft>
                        <a:buNone/>
                      </a:pPr>
                      <a:r>
                        <a:rPr lang="cs" sz="1000">
                          <a:solidFill>
                            <a:schemeClr val="dk1"/>
                          </a:solidFill>
                          <a:latin typeface="Roboto"/>
                          <a:ea typeface="Roboto"/>
                          <a:cs typeface="Roboto"/>
                          <a:sym typeface="Roboto"/>
                        </a:rPr>
                        <a:t>The EU launches a formal antitrust investigation into Amazon's use of data from independent retailers using its platform. The investigation aims to assess whether Amazon's dual role as a marketplace and retailer creates an unfair advantage.</a:t>
                      </a:r>
                      <a:endParaRPr sz="1000">
                        <a:solidFill>
                          <a:schemeClr val="dk1"/>
                        </a:solidFill>
                        <a:latin typeface="Roboto"/>
                        <a:ea typeface="Roboto"/>
                        <a:cs typeface="Roboto"/>
                        <a:sym typeface="Roboto"/>
                      </a:endParaRPr>
                    </a:p>
                  </a:txBody>
                  <a:tcPr marT="0" marB="0" marR="91425" marL="91425" anchor="ctr">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595959">
                          <a:alpha val="0"/>
                        </a:srgbClr>
                      </a:solidFill>
                      <a:prstDash val="solid"/>
                      <a:round/>
                      <a:headEnd len="sm" w="sm" type="none"/>
                      <a:tailEnd len="sm" w="sm" type="none"/>
                    </a:lnB>
                  </a:tcPr>
                </a:tc>
              </a:tr>
            </a:tbl>
          </a:graphicData>
        </a:graphic>
      </p:graphicFrame>
      <p:sp>
        <p:nvSpPr>
          <p:cNvPr id="425" name="Google Shape;425;p49"/>
          <p:cNvSpPr txBox="1"/>
          <p:nvPr/>
        </p:nvSpPr>
        <p:spPr>
          <a:xfrm>
            <a:off x="720000" y="1292325"/>
            <a:ext cx="7704000" cy="36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latin typeface="Roboto"/>
              <a:ea typeface="Roboto"/>
              <a:cs typeface="Roboto"/>
              <a:sym typeface="Roboto"/>
            </a:endParaRPr>
          </a:p>
        </p:txBody>
      </p:sp>
      <p:pic>
        <p:nvPicPr>
          <p:cNvPr id="426" name="Google Shape;426;p49"/>
          <p:cNvPicPr preferRelativeResize="0"/>
          <p:nvPr/>
        </p:nvPicPr>
        <p:blipFill>
          <a:blip r:embed="rId3">
            <a:alphaModFix/>
          </a:blip>
          <a:stretch>
            <a:fillRect/>
          </a:stretch>
        </p:blipFill>
        <p:spPr>
          <a:xfrm flipH="1" rot="10800000">
            <a:off x="-987375" y="4276774"/>
            <a:ext cx="1809026" cy="1809026"/>
          </a:xfrm>
          <a:prstGeom prst="rect">
            <a:avLst/>
          </a:prstGeom>
          <a:noFill/>
          <a:ln>
            <a:noFill/>
          </a:ln>
        </p:spPr>
      </p:pic>
      <p:pic>
        <p:nvPicPr>
          <p:cNvPr id="427" name="Google Shape;427;p49"/>
          <p:cNvPicPr preferRelativeResize="0"/>
          <p:nvPr/>
        </p:nvPicPr>
        <p:blipFill>
          <a:blip r:embed="rId4">
            <a:alphaModFix amt="10000"/>
          </a:blip>
          <a:stretch>
            <a:fillRect/>
          </a:stretch>
        </p:blipFill>
        <p:spPr>
          <a:xfrm>
            <a:off x="7828328" y="-1631799"/>
            <a:ext cx="2556049" cy="25799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50"/>
          <p:cNvSpPr txBox="1"/>
          <p:nvPr>
            <p:ph type="title"/>
          </p:nvPr>
        </p:nvSpPr>
        <p:spPr>
          <a:xfrm>
            <a:off x="720000" y="1989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Antitrust legislation</a:t>
            </a:r>
            <a:endParaRPr/>
          </a:p>
        </p:txBody>
      </p:sp>
      <p:graphicFrame>
        <p:nvGraphicFramePr>
          <p:cNvPr id="433" name="Google Shape;433;p50"/>
          <p:cNvGraphicFramePr/>
          <p:nvPr/>
        </p:nvGraphicFramePr>
        <p:xfrm>
          <a:off x="692313" y="948125"/>
          <a:ext cx="3000000" cy="3000000"/>
        </p:xfrm>
        <a:graphic>
          <a:graphicData uri="http://schemas.openxmlformats.org/drawingml/2006/table">
            <a:tbl>
              <a:tblPr>
                <a:noFill/>
                <a:tableStyleId>{72498B78-F2D2-4B53-8979-A45655780F41}</a:tableStyleId>
              </a:tblPr>
              <a:tblGrid>
                <a:gridCol w="2638700"/>
                <a:gridCol w="5120675"/>
              </a:tblGrid>
              <a:tr h="1493825">
                <a:tc>
                  <a:txBody>
                    <a:bodyPr/>
                    <a:lstStyle/>
                    <a:p>
                      <a:pPr indent="0" lvl="0" marL="0" rtl="0" algn="l">
                        <a:spcBef>
                          <a:spcPts val="0"/>
                        </a:spcBef>
                        <a:spcAft>
                          <a:spcPts val="0"/>
                        </a:spcAft>
                        <a:buNone/>
                      </a:pPr>
                      <a:r>
                        <a:rPr b="1" lang="cs" sz="1000" u="sng">
                          <a:solidFill>
                            <a:schemeClr val="dk1"/>
                          </a:solidFill>
                          <a:latin typeface="Roboto"/>
                          <a:ea typeface="Roboto"/>
                          <a:cs typeface="Roboto"/>
                          <a:sym typeface="Roboto"/>
                        </a:rPr>
                        <a:t>2020</a:t>
                      </a:r>
                      <a:endParaRPr b="1" sz="1000" u="sng">
                        <a:solidFill>
                          <a:schemeClr val="dk1"/>
                        </a:solidFill>
                        <a:latin typeface="Roboto"/>
                        <a:ea typeface="Roboto"/>
                        <a:cs typeface="Roboto"/>
                        <a:sym typeface="Roboto"/>
                      </a:endParaRPr>
                    </a:p>
                  </a:txBody>
                  <a:tcPr marT="0" marB="0" marR="91425" marL="91425" anchor="ctr">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cs" sz="1000">
                          <a:solidFill>
                            <a:schemeClr val="dk1"/>
                          </a:solidFill>
                          <a:latin typeface="Roboto"/>
                          <a:ea typeface="Roboto"/>
                          <a:cs typeface="Roboto"/>
                          <a:sym typeface="Roboto"/>
                        </a:rPr>
                        <a:t>The European Commission opens two antitrust investigations into Apple—one regarding the App Store's rules and the other focusing on Apple Pay. It explores concerns related to competition and potential unfair practices.</a:t>
                      </a:r>
                      <a:endParaRPr sz="1000">
                        <a:solidFill>
                          <a:schemeClr val="dk1"/>
                        </a:solidFill>
                        <a:latin typeface="Roboto"/>
                        <a:ea typeface="Roboto"/>
                        <a:cs typeface="Roboto"/>
                        <a:sym typeface="Roboto"/>
                      </a:endParaRPr>
                    </a:p>
                    <a:p>
                      <a:pPr indent="0" lvl="0" marL="0" rtl="0" algn="l">
                        <a:spcBef>
                          <a:spcPts val="1600"/>
                        </a:spcBef>
                        <a:spcAft>
                          <a:spcPts val="1600"/>
                        </a:spcAft>
                        <a:buNone/>
                      </a:pPr>
                      <a:r>
                        <a:rPr lang="cs" sz="1000">
                          <a:solidFill>
                            <a:schemeClr val="dk1"/>
                          </a:solidFill>
                          <a:latin typeface="Roboto"/>
                          <a:ea typeface="Roboto"/>
                          <a:cs typeface="Roboto"/>
                          <a:sym typeface="Roboto"/>
                        </a:rPr>
                        <a:t>The European Commission proposes the Digital Services Act (DSA) and the Digital Markets Act (DMA) as part of its strategy to regulate digital markets. The DMA specifically targets large online platforms, including big tech companies, with new rules aimed at promoting fair competition and preventing market abuse.</a:t>
                      </a:r>
                      <a:endParaRPr sz="1000">
                        <a:solidFill>
                          <a:schemeClr val="dk1"/>
                        </a:solidFill>
                        <a:latin typeface="Roboto"/>
                        <a:ea typeface="Roboto"/>
                        <a:cs typeface="Roboto"/>
                        <a:sym typeface="Roboto"/>
                      </a:endParaRPr>
                    </a:p>
                  </a:txBody>
                  <a:tcPr marT="0" marB="0" marR="91425" marL="91425" anchor="ctr">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rgbClr val="595959">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r>
              <a:tr h="822825">
                <a:tc>
                  <a:txBody>
                    <a:bodyPr/>
                    <a:lstStyle/>
                    <a:p>
                      <a:pPr indent="0" lvl="0" marL="0" rtl="0" algn="l">
                        <a:spcBef>
                          <a:spcPts val="0"/>
                        </a:spcBef>
                        <a:spcAft>
                          <a:spcPts val="0"/>
                        </a:spcAft>
                        <a:buNone/>
                      </a:pPr>
                      <a:r>
                        <a:rPr b="1" lang="cs" sz="1000" u="sng">
                          <a:solidFill>
                            <a:schemeClr val="dk1"/>
                          </a:solidFill>
                          <a:latin typeface="Roboto"/>
                          <a:ea typeface="Roboto"/>
                          <a:cs typeface="Roboto"/>
                          <a:sym typeface="Roboto"/>
                        </a:rPr>
                        <a:t>2021</a:t>
                      </a:r>
                      <a:endParaRPr b="1" sz="1000" u="sng">
                        <a:solidFill>
                          <a:schemeClr val="dk1"/>
                        </a:solidFill>
                        <a:latin typeface="Roboto"/>
                        <a:ea typeface="Roboto"/>
                        <a:cs typeface="Roboto"/>
                        <a:sym typeface="Roboto"/>
                      </a:endParaRPr>
                    </a:p>
                  </a:txBody>
                  <a:tcPr marT="0" marB="0" marR="91425" marL="91425" anchor="ctr">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1600"/>
                        </a:spcAft>
                        <a:buNone/>
                      </a:pPr>
                      <a:r>
                        <a:rPr lang="cs" sz="1000">
                          <a:solidFill>
                            <a:schemeClr val="dk1"/>
                          </a:solidFill>
                          <a:latin typeface="Roboto"/>
                          <a:ea typeface="Roboto"/>
                          <a:cs typeface="Roboto"/>
                          <a:sym typeface="Roboto"/>
                        </a:rPr>
                        <a:t>The EU introduces the Digital Markets Act (DMA), which proposes a set of rules for large online platforms, including obligations to ensure fair competition, limit gatekeeper power, and prevent anti competitive practices.</a:t>
                      </a:r>
                      <a:endParaRPr sz="1000">
                        <a:solidFill>
                          <a:schemeClr val="dk1"/>
                        </a:solidFill>
                        <a:latin typeface="Roboto"/>
                        <a:ea typeface="Roboto"/>
                        <a:cs typeface="Roboto"/>
                        <a:sym typeface="Roboto"/>
                      </a:endParaRPr>
                    </a:p>
                  </a:txBody>
                  <a:tcPr marT="0" marB="0" marR="91425" marL="91425" anchor="ctr">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454150">
                <a:tc>
                  <a:txBody>
                    <a:bodyPr/>
                    <a:lstStyle/>
                    <a:p>
                      <a:pPr indent="0" lvl="0" marL="0" rtl="0" algn="l">
                        <a:spcBef>
                          <a:spcPts val="0"/>
                        </a:spcBef>
                        <a:spcAft>
                          <a:spcPts val="0"/>
                        </a:spcAft>
                        <a:buNone/>
                      </a:pPr>
                      <a:r>
                        <a:rPr b="1" lang="cs" sz="1000" u="sng">
                          <a:solidFill>
                            <a:schemeClr val="dk1"/>
                          </a:solidFill>
                          <a:latin typeface="Roboto"/>
                          <a:ea typeface="Roboto"/>
                          <a:cs typeface="Roboto"/>
                          <a:sym typeface="Roboto"/>
                        </a:rPr>
                        <a:t>*</a:t>
                      </a:r>
                      <a:endParaRPr b="1" sz="1000" u="sng">
                        <a:solidFill>
                          <a:schemeClr val="dk1"/>
                        </a:solidFill>
                        <a:latin typeface="Roboto"/>
                        <a:ea typeface="Roboto"/>
                        <a:cs typeface="Roboto"/>
                        <a:sym typeface="Roboto"/>
                      </a:endParaRPr>
                    </a:p>
                  </a:txBody>
                  <a:tcPr marT="0" marB="0" marR="91425" marL="91425" anchor="ctr">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cs" sz="1000">
                          <a:solidFill>
                            <a:schemeClr val="dk1"/>
                          </a:solidFill>
                          <a:latin typeface="Roboto"/>
                          <a:ea typeface="Roboto"/>
                          <a:cs typeface="Roboto"/>
                          <a:sym typeface="Roboto"/>
                        </a:rPr>
                        <a:t>It prohibits anti-competitive agreements, decisions, and concerted practices. This includes agreements that directly or indirectly fix prices, limit or control production, share markets or sources of supply, or engage in other practices that may prevent, restrict, or distort competition./ It prohibits companies with a dominant position from abusing that position by engaging in practices that may harm competition, such as imposing unfair purchase or selling prices, limiting production or technical development to the detriment of consumers, or applying dissimilar conditions to equivalent transactions with other trading parties.</a:t>
                      </a:r>
                      <a:endParaRPr sz="1000">
                        <a:solidFill>
                          <a:schemeClr val="dk1"/>
                        </a:solidFill>
                        <a:latin typeface="Roboto"/>
                        <a:ea typeface="Roboto"/>
                        <a:cs typeface="Roboto"/>
                        <a:sym typeface="Roboto"/>
                      </a:endParaRPr>
                    </a:p>
                  </a:txBody>
                  <a:tcPr marT="0" marB="0" marR="91425" marL="91425" anchor="ctr">
                    <a:lnL cap="flat" cmpd="sng" w="9525">
                      <a:solidFill>
                        <a:srgbClr val="595959">
                          <a:alpha val="0"/>
                        </a:srgbClr>
                      </a:solidFill>
                      <a:prstDash val="solid"/>
                      <a:round/>
                      <a:headEnd len="sm" w="sm" type="none"/>
                      <a:tailEnd len="sm" w="sm" type="none"/>
                    </a:lnL>
                    <a:lnR cap="flat" cmpd="sng" w="9525">
                      <a:solidFill>
                        <a:srgbClr val="595959">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434" name="Google Shape;434;p50"/>
          <p:cNvSpPr txBox="1"/>
          <p:nvPr/>
        </p:nvSpPr>
        <p:spPr>
          <a:xfrm>
            <a:off x="720000" y="1292325"/>
            <a:ext cx="7704000" cy="36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latin typeface="Roboto"/>
              <a:ea typeface="Roboto"/>
              <a:cs typeface="Roboto"/>
              <a:sym typeface="Roboto"/>
            </a:endParaRPr>
          </a:p>
        </p:txBody>
      </p:sp>
      <p:pic>
        <p:nvPicPr>
          <p:cNvPr id="435" name="Google Shape;435;p50"/>
          <p:cNvPicPr preferRelativeResize="0"/>
          <p:nvPr/>
        </p:nvPicPr>
        <p:blipFill>
          <a:blip r:embed="rId3">
            <a:alphaModFix/>
          </a:blip>
          <a:stretch>
            <a:fillRect/>
          </a:stretch>
        </p:blipFill>
        <p:spPr>
          <a:xfrm flipH="1" rot="10800000">
            <a:off x="-987375" y="4276774"/>
            <a:ext cx="1809026" cy="1809026"/>
          </a:xfrm>
          <a:prstGeom prst="rect">
            <a:avLst/>
          </a:prstGeom>
          <a:noFill/>
          <a:ln>
            <a:noFill/>
          </a:ln>
        </p:spPr>
      </p:pic>
      <p:pic>
        <p:nvPicPr>
          <p:cNvPr id="436" name="Google Shape;436;p50"/>
          <p:cNvPicPr preferRelativeResize="0"/>
          <p:nvPr/>
        </p:nvPicPr>
        <p:blipFill>
          <a:blip r:embed="rId4">
            <a:alphaModFix amt="10000"/>
          </a:blip>
          <a:stretch>
            <a:fillRect/>
          </a:stretch>
        </p:blipFill>
        <p:spPr>
          <a:xfrm>
            <a:off x="7828328" y="-1631799"/>
            <a:ext cx="2556049" cy="25799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51"/>
          <p:cNvSpPr txBox="1"/>
          <p:nvPr>
            <p:ph type="title"/>
          </p:nvPr>
        </p:nvSpPr>
        <p:spPr>
          <a:xfrm>
            <a:off x="2104150" y="445025"/>
            <a:ext cx="1845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442" name="Google Shape;442;p51"/>
          <p:cNvPicPr preferRelativeResize="0"/>
          <p:nvPr/>
        </p:nvPicPr>
        <p:blipFill>
          <a:blip r:embed="rId3">
            <a:alphaModFix/>
          </a:blip>
          <a:stretch>
            <a:fillRect/>
          </a:stretch>
        </p:blipFill>
        <p:spPr>
          <a:xfrm>
            <a:off x="1252000" y="399525"/>
            <a:ext cx="6639999" cy="4344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52"/>
          <p:cNvSpPr txBox="1"/>
          <p:nvPr>
            <p:ph type="title"/>
          </p:nvPr>
        </p:nvSpPr>
        <p:spPr>
          <a:xfrm>
            <a:off x="720000" y="445025"/>
            <a:ext cx="8049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sz="2200"/>
              <a:t>Declaration on European Digital Rights and Principles (2022)</a:t>
            </a:r>
            <a:endParaRPr sz="2200"/>
          </a:p>
        </p:txBody>
      </p:sp>
      <p:sp>
        <p:nvSpPr>
          <p:cNvPr id="448" name="Google Shape;448;p52"/>
          <p:cNvSpPr txBox="1"/>
          <p:nvPr>
            <p:ph idx="1" type="subTitle"/>
          </p:nvPr>
        </p:nvSpPr>
        <p:spPr>
          <a:xfrm>
            <a:off x="3512400" y="1525242"/>
            <a:ext cx="5256600" cy="2737500"/>
          </a:xfrm>
          <a:prstGeom prst="rect">
            <a:avLst/>
          </a:prstGeom>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cs" sz="1500"/>
              <a:t>“The draft declaration on digital rights and principles aims to give everyone a clear reference point about </a:t>
            </a:r>
            <a:r>
              <a:rPr b="1" lang="cs" sz="1500">
                <a:solidFill>
                  <a:srgbClr val="00C3B1"/>
                </a:solidFill>
              </a:rPr>
              <a:t>the kind of digital transformation Europe promotes and defends</a:t>
            </a:r>
            <a:r>
              <a:rPr lang="cs" sz="1500"/>
              <a:t>. It will also provide a </a:t>
            </a:r>
            <a:r>
              <a:rPr b="1" lang="cs" sz="1500">
                <a:solidFill>
                  <a:srgbClr val="00C3B1"/>
                </a:solidFill>
              </a:rPr>
              <a:t>guide</a:t>
            </a:r>
            <a:r>
              <a:rPr lang="cs" sz="1500"/>
              <a:t> for policy makers and companies when dealing with </a:t>
            </a:r>
            <a:r>
              <a:rPr b="1" lang="cs" sz="1500">
                <a:solidFill>
                  <a:srgbClr val="00C3B1"/>
                </a:solidFill>
              </a:rPr>
              <a:t>new technologies</a:t>
            </a:r>
            <a:r>
              <a:rPr lang="cs" sz="1500"/>
              <a:t>. </a:t>
            </a:r>
            <a:r>
              <a:rPr b="1" lang="cs" sz="1500">
                <a:solidFill>
                  <a:srgbClr val="00C3B1"/>
                </a:solidFill>
              </a:rPr>
              <a:t>The rights and freedoms enshrined in the EU's legal framework, and the European values expressed by the principles, should be respected online as they are offline</a:t>
            </a:r>
            <a:r>
              <a:rPr lang="cs" sz="1500"/>
              <a:t>. Once jointly endorsed, the Declaration will also define the approach to the digital transformation which the EU will promote </a:t>
            </a:r>
            <a:r>
              <a:rPr b="1" lang="cs" sz="1500">
                <a:solidFill>
                  <a:srgbClr val="00C3B1"/>
                </a:solidFill>
              </a:rPr>
              <a:t>throughout the world</a:t>
            </a:r>
            <a:r>
              <a:rPr lang="cs" sz="1500"/>
              <a:t>.”</a:t>
            </a:r>
            <a:endParaRPr sz="1500"/>
          </a:p>
          <a:p>
            <a:pPr indent="0" lvl="0" marL="0" rtl="0" algn="l">
              <a:spcBef>
                <a:spcPts val="0"/>
              </a:spcBef>
              <a:spcAft>
                <a:spcPts val="0"/>
              </a:spcAft>
              <a:buNone/>
            </a:pPr>
            <a:r>
              <a:t/>
            </a:r>
            <a:endParaRPr/>
          </a:p>
        </p:txBody>
      </p:sp>
      <p:pic>
        <p:nvPicPr>
          <p:cNvPr id="449" name="Google Shape;449;p52"/>
          <p:cNvPicPr preferRelativeResize="0"/>
          <p:nvPr/>
        </p:nvPicPr>
        <p:blipFill rotWithShape="1">
          <a:blip r:embed="rId3">
            <a:alphaModFix/>
          </a:blip>
          <a:srcRect b="11675" l="11466" r="12092" t="11158"/>
          <a:stretch/>
        </p:blipFill>
        <p:spPr>
          <a:xfrm>
            <a:off x="1060200" y="2724000"/>
            <a:ext cx="2030625" cy="2049850"/>
          </a:xfrm>
          <a:prstGeom prst="rect">
            <a:avLst/>
          </a:prstGeom>
          <a:noFill/>
          <a:ln>
            <a:noFill/>
          </a:ln>
        </p:spPr>
      </p:pic>
      <p:sp>
        <p:nvSpPr>
          <p:cNvPr id="450" name="Google Shape;450;p52"/>
          <p:cNvSpPr/>
          <p:nvPr/>
        </p:nvSpPr>
        <p:spPr>
          <a:xfrm>
            <a:off x="870162" y="1158650"/>
            <a:ext cx="2410694" cy="1424439"/>
          </a:xfrm>
          <a:custGeom>
            <a:rect b="b" l="l" r="r" t="t"/>
            <a:pathLst>
              <a:path extrusionOk="0" h="5225" w="4733">
                <a:moveTo>
                  <a:pt x="346" y="0"/>
                </a:moveTo>
                <a:cubicBezTo>
                  <a:pt x="148" y="0"/>
                  <a:pt x="1" y="148"/>
                  <a:pt x="1" y="333"/>
                </a:cubicBezTo>
                <a:lnTo>
                  <a:pt x="1" y="4423"/>
                </a:lnTo>
                <a:cubicBezTo>
                  <a:pt x="1" y="4608"/>
                  <a:pt x="148" y="4756"/>
                  <a:pt x="346" y="4756"/>
                </a:cubicBezTo>
                <a:lnTo>
                  <a:pt x="2046" y="4756"/>
                </a:lnTo>
                <a:lnTo>
                  <a:pt x="2366" y="5224"/>
                </a:lnTo>
                <a:lnTo>
                  <a:pt x="2674" y="4756"/>
                </a:lnTo>
                <a:lnTo>
                  <a:pt x="4387" y="4756"/>
                </a:lnTo>
                <a:cubicBezTo>
                  <a:pt x="4394" y="4757"/>
                  <a:pt x="4400" y="4757"/>
                  <a:pt x="4407" y="4757"/>
                </a:cubicBezTo>
                <a:cubicBezTo>
                  <a:pt x="4583" y="4757"/>
                  <a:pt x="4732" y="4602"/>
                  <a:pt x="4732" y="4423"/>
                </a:cubicBezTo>
                <a:lnTo>
                  <a:pt x="4732" y="333"/>
                </a:lnTo>
                <a:cubicBezTo>
                  <a:pt x="4732" y="148"/>
                  <a:pt x="4572" y="0"/>
                  <a:pt x="4387" y="0"/>
                </a:cubicBez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52"/>
          <p:cNvSpPr txBox="1"/>
          <p:nvPr>
            <p:ph idx="2" type="subTitle"/>
          </p:nvPr>
        </p:nvSpPr>
        <p:spPr>
          <a:xfrm>
            <a:off x="1083273" y="1158638"/>
            <a:ext cx="1984500" cy="1043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cs">
                <a:solidFill>
                  <a:srgbClr val="212121"/>
                </a:solidFill>
                <a:latin typeface="Albert Sans Black"/>
                <a:ea typeface="Albert Sans Black"/>
                <a:cs typeface="Albert Sans Black"/>
                <a:sym typeface="Albert Sans Black"/>
              </a:rPr>
              <a:t>Europe needs to modernise and adapt due to the power of technology and the internet in the digital age.</a:t>
            </a:r>
            <a:endParaRPr>
              <a:solidFill>
                <a:srgbClr val="212121"/>
              </a:solidFill>
              <a:latin typeface="Albert Sans Black"/>
              <a:ea typeface="Albert Sans Black"/>
              <a:cs typeface="Albert Sans Black"/>
              <a:sym typeface="Albert Sans Black"/>
            </a:endParaRPr>
          </a:p>
        </p:txBody>
      </p:sp>
      <p:sp>
        <p:nvSpPr>
          <p:cNvPr id="452" name="Google Shape;452;p52"/>
          <p:cNvSpPr txBox="1"/>
          <p:nvPr/>
        </p:nvSpPr>
        <p:spPr>
          <a:xfrm>
            <a:off x="523375" y="4770275"/>
            <a:ext cx="41640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cs" sz="700">
                <a:solidFill>
                  <a:schemeClr val="dk1"/>
                </a:solidFill>
              </a:rPr>
              <a:t>https://www.istockphoto.com/cs/vektor/vlajka-eu-gm946604370-258494470</a:t>
            </a:r>
            <a:endParaRPr sz="7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53"/>
          <p:cNvSpPr txBox="1"/>
          <p:nvPr>
            <p:ph type="title"/>
          </p:nvPr>
        </p:nvSpPr>
        <p:spPr>
          <a:xfrm>
            <a:off x="713225" y="1036625"/>
            <a:ext cx="41301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cs"/>
              <a:t>The EU and AI</a:t>
            </a:r>
            <a:endParaRPr/>
          </a:p>
        </p:txBody>
      </p:sp>
      <p:sp>
        <p:nvSpPr>
          <p:cNvPr id="458" name="Google Shape;458;p53"/>
          <p:cNvSpPr txBox="1"/>
          <p:nvPr>
            <p:ph idx="1" type="subTitle"/>
          </p:nvPr>
        </p:nvSpPr>
        <p:spPr>
          <a:xfrm>
            <a:off x="713225" y="1527450"/>
            <a:ext cx="4130100" cy="20886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Char char="●"/>
            </a:pPr>
            <a:r>
              <a:rPr lang="cs"/>
              <a:t>The EU’s AI Act is the world’s first comprehensive AI law.</a:t>
            </a:r>
            <a:endParaRPr/>
          </a:p>
          <a:p>
            <a:pPr indent="-304800" lvl="0" marL="457200" rtl="0" algn="l">
              <a:lnSpc>
                <a:spcPct val="115000"/>
              </a:lnSpc>
              <a:spcBef>
                <a:spcPts val="0"/>
              </a:spcBef>
              <a:spcAft>
                <a:spcPts val="0"/>
              </a:spcAft>
              <a:buSzPts val="1200"/>
              <a:buChar char="●"/>
            </a:pPr>
            <a:r>
              <a:rPr lang="cs"/>
              <a:t>The benefits of AI include “better healthcare; safer and cleaner transport; more efficient manufacturing; and cheaper and more sustainable energy”.</a:t>
            </a:r>
            <a:endParaRPr/>
          </a:p>
          <a:p>
            <a:pPr indent="-304800" lvl="0" marL="457200" rtl="0" algn="l">
              <a:lnSpc>
                <a:spcPct val="115000"/>
              </a:lnSpc>
              <a:spcBef>
                <a:spcPts val="0"/>
              </a:spcBef>
              <a:spcAft>
                <a:spcPts val="0"/>
              </a:spcAft>
              <a:buSzPts val="1200"/>
              <a:buChar char="●"/>
            </a:pPr>
            <a:r>
              <a:rPr lang="cs"/>
              <a:t>However, AI does pose some risks to users and the EU’s AI Act will assess different applications which use AI and classify them according to the risk they pose to users. “The different risk levels will mean more or less regulation.”</a:t>
            </a:r>
            <a:endParaRPr/>
          </a:p>
          <a:p>
            <a:pPr indent="-304800" lvl="0" marL="457200" rtl="0" algn="l">
              <a:lnSpc>
                <a:spcPct val="115000"/>
              </a:lnSpc>
              <a:spcBef>
                <a:spcPts val="0"/>
              </a:spcBef>
              <a:spcAft>
                <a:spcPts val="0"/>
              </a:spcAft>
              <a:buSzPts val="1200"/>
              <a:buChar char="●"/>
            </a:pPr>
            <a:r>
              <a:rPr lang="cs"/>
              <a:t>On 2 February 2024, the EU's Artificial Intelligence Act was unanimously approved by the Council of EU Ministers.</a:t>
            </a:r>
            <a:endParaRPr/>
          </a:p>
          <a:p>
            <a:pPr indent="0" lvl="0" marL="457200" rtl="0" algn="l">
              <a:spcBef>
                <a:spcPts val="1000"/>
              </a:spcBef>
              <a:spcAft>
                <a:spcPts val="1000"/>
              </a:spcAft>
              <a:buNone/>
            </a:pPr>
            <a:r>
              <a:t/>
            </a:r>
            <a:endParaRPr/>
          </a:p>
        </p:txBody>
      </p:sp>
      <p:pic>
        <p:nvPicPr>
          <p:cNvPr id="459" name="Google Shape;459;p53"/>
          <p:cNvPicPr preferRelativeResize="0"/>
          <p:nvPr>
            <p:ph idx="2" type="pic"/>
          </p:nvPr>
        </p:nvPicPr>
        <p:blipFill rotWithShape="1">
          <a:blip r:embed="rId3">
            <a:alphaModFix/>
          </a:blip>
          <a:srcRect b="0" l="25211" r="28485" t="0"/>
          <a:stretch/>
        </p:blipFill>
        <p:spPr>
          <a:xfrm>
            <a:off x="5087150" y="539550"/>
            <a:ext cx="3343500" cy="4064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463" name="Shape 463"/>
        <p:cNvGrpSpPr/>
        <p:nvPr/>
      </p:nvGrpSpPr>
      <p:grpSpPr>
        <a:xfrm>
          <a:off x="0" y="0"/>
          <a:ext cx="0" cy="0"/>
          <a:chOff x="0" y="0"/>
          <a:chExt cx="0" cy="0"/>
        </a:xfrm>
      </p:grpSpPr>
      <p:sp>
        <p:nvSpPr>
          <p:cNvPr id="464" name="Google Shape;464;p54"/>
          <p:cNvSpPr/>
          <p:nvPr/>
        </p:nvSpPr>
        <p:spPr>
          <a:xfrm>
            <a:off x="270259" y="1407875"/>
            <a:ext cx="1439700" cy="1164000"/>
          </a:xfrm>
          <a:prstGeom prst="roundRect">
            <a:avLst>
              <a:gd fmla="val 16667" name="adj"/>
            </a:avLst>
          </a:prstGeom>
          <a:solidFill>
            <a:srgbClr val="F1F1F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54"/>
          <p:cNvSpPr txBox="1"/>
          <p:nvPr/>
        </p:nvSpPr>
        <p:spPr>
          <a:xfrm>
            <a:off x="313000" y="1682075"/>
            <a:ext cx="1354200" cy="7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cs" sz="1500">
                <a:solidFill>
                  <a:schemeClr val="dk1"/>
                </a:solidFill>
              </a:rPr>
              <a:t>Complexity of Regulation</a:t>
            </a:r>
            <a:endParaRPr sz="1500">
              <a:solidFill>
                <a:schemeClr val="dk1"/>
              </a:solidFill>
            </a:endParaRPr>
          </a:p>
          <a:p>
            <a:pPr indent="0" lvl="0" marL="0" rtl="0" algn="ctr">
              <a:spcBef>
                <a:spcPts val="0"/>
              </a:spcBef>
              <a:spcAft>
                <a:spcPts val="0"/>
              </a:spcAft>
              <a:buNone/>
            </a:pPr>
            <a:r>
              <a:t/>
            </a:r>
            <a:endParaRPr sz="1000">
              <a:solidFill>
                <a:schemeClr val="dk1"/>
              </a:solidFill>
            </a:endParaRPr>
          </a:p>
        </p:txBody>
      </p:sp>
      <p:sp>
        <p:nvSpPr>
          <p:cNvPr id="466" name="Google Shape;466;p54"/>
          <p:cNvSpPr txBox="1"/>
          <p:nvPr>
            <p:ph type="title"/>
          </p:nvPr>
        </p:nvSpPr>
        <p:spPr>
          <a:xfrm>
            <a:off x="723450" y="511025"/>
            <a:ext cx="76971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cs"/>
              <a:t>Obstacles and Implementation </a:t>
            </a:r>
            <a:endParaRPr/>
          </a:p>
          <a:p>
            <a:pPr indent="0" lvl="0" marL="0" rtl="0" algn="ctr">
              <a:spcBef>
                <a:spcPts val="0"/>
              </a:spcBef>
              <a:spcAft>
                <a:spcPts val="0"/>
              </a:spcAft>
              <a:buNone/>
            </a:pPr>
            <a:r>
              <a:t/>
            </a:r>
            <a:endParaRPr/>
          </a:p>
        </p:txBody>
      </p:sp>
      <p:sp>
        <p:nvSpPr>
          <p:cNvPr id="467" name="Google Shape;467;p54"/>
          <p:cNvSpPr/>
          <p:nvPr/>
        </p:nvSpPr>
        <p:spPr>
          <a:xfrm>
            <a:off x="2088825" y="1407875"/>
            <a:ext cx="1439700" cy="1164000"/>
          </a:xfrm>
          <a:prstGeom prst="roundRect">
            <a:avLst>
              <a:gd fmla="val 16667" name="adj"/>
            </a:avLst>
          </a:prstGeom>
          <a:solidFill>
            <a:srgbClr val="F1F1F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54"/>
          <p:cNvSpPr txBox="1"/>
          <p:nvPr/>
        </p:nvSpPr>
        <p:spPr>
          <a:xfrm>
            <a:off x="2131566" y="1735050"/>
            <a:ext cx="1354200" cy="709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cs" sz="1500">
                <a:solidFill>
                  <a:schemeClr val="dk1"/>
                </a:solidFill>
              </a:rPr>
              <a:t>International Scope and Coordination</a:t>
            </a:r>
            <a:endParaRPr sz="1500">
              <a:solidFill>
                <a:schemeClr val="dk1"/>
              </a:solidFill>
            </a:endParaRPr>
          </a:p>
          <a:p>
            <a:pPr indent="0" lvl="0" marL="0" rtl="0" algn="ctr">
              <a:spcBef>
                <a:spcPts val="0"/>
              </a:spcBef>
              <a:spcAft>
                <a:spcPts val="0"/>
              </a:spcAft>
              <a:buNone/>
            </a:pPr>
            <a:r>
              <a:t/>
            </a:r>
            <a:endParaRPr sz="1500">
              <a:solidFill>
                <a:schemeClr val="dk1"/>
              </a:solidFill>
            </a:endParaRPr>
          </a:p>
        </p:txBody>
      </p:sp>
      <p:sp>
        <p:nvSpPr>
          <p:cNvPr id="469" name="Google Shape;469;p54"/>
          <p:cNvSpPr/>
          <p:nvPr/>
        </p:nvSpPr>
        <p:spPr>
          <a:xfrm>
            <a:off x="3907409" y="1407875"/>
            <a:ext cx="1439700" cy="1164000"/>
          </a:xfrm>
          <a:prstGeom prst="roundRect">
            <a:avLst>
              <a:gd fmla="val 16667" name="adj"/>
            </a:avLst>
          </a:prstGeom>
          <a:solidFill>
            <a:srgbClr val="F1F1F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54"/>
          <p:cNvSpPr txBox="1"/>
          <p:nvPr/>
        </p:nvSpPr>
        <p:spPr>
          <a:xfrm>
            <a:off x="3950150" y="1682075"/>
            <a:ext cx="1354200" cy="7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cs" sz="1500">
                <a:solidFill>
                  <a:schemeClr val="dk1"/>
                </a:solidFill>
              </a:rPr>
              <a:t>Adaptability to Evolving Technology</a:t>
            </a:r>
            <a:endParaRPr sz="1500">
              <a:solidFill>
                <a:schemeClr val="dk1"/>
              </a:solidFill>
            </a:endParaRPr>
          </a:p>
          <a:p>
            <a:pPr indent="0" lvl="0" marL="0" rtl="0" algn="ctr">
              <a:spcBef>
                <a:spcPts val="0"/>
              </a:spcBef>
              <a:spcAft>
                <a:spcPts val="0"/>
              </a:spcAft>
              <a:buNone/>
            </a:pPr>
            <a:r>
              <a:t/>
            </a:r>
            <a:endParaRPr sz="1500">
              <a:solidFill>
                <a:schemeClr val="dk1"/>
              </a:solidFill>
            </a:endParaRPr>
          </a:p>
        </p:txBody>
      </p:sp>
      <p:sp>
        <p:nvSpPr>
          <p:cNvPr id="471" name="Google Shape;471;p54"/>
          <p:cNvSpPr/>
          <p:nvPr/>
        </p:nvSpPr>
        <p:spPr>
          <a:xfrm>
            <a:off x="5725984" y="1407875"/>
            <a:ext cx="1439700" cy="1164000"/>
          </a:xfrm>
          <a:prstGeom prst="roundRect">
            <a:avLst>
              <a:gd fmla="val 16667" name="adj"/>
            </a:avLst>
          </a:prstGeom>
          <a:solidFill>
            <a:srgbClr val="F1F1F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54"/>
          <p:cNvSpPr txBox="1"/>
          <p:nvPr/>
        </p:nvSpPr>
        <p:spPr>
          <a:xfrm>
            <a:off x="5768725" y="1682075"/>
            <a:ext cx="1354200" cy="7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cs" sz="1500">
                <a:solidFill>
                  <a:schemeClr val="dk1"/>
                </a:solidFill>
              </a:rPr>
              <a:t>Compliance Measures by Companies</a:t>
            </a:r>
            <a:endParaRPr sz="1500">
              <a:solidFill>
                <a:schemeClr val="dk1"/>
              </a:solidFill>
            </a:endParaRPr>
          </a:p>
          <a:p>
            <a:pPr indent="0" lvl="0" marL="0" rtl="0" algn="ctr">
              <a:spcBef>
                <a:spcPts val="0"/>
              </a:spcBef>
              <a:spcAft>
                <a:spcPts val="0"/>
              </a:spcAft>
              <a:buNone/>
            </a:pPr>
            <a:r>
              <a:t/>
            </a:r>
            <a:endParaRPr sz="1000">
              <a:solidFill>
                <a:schemeClr val="dk1"/>
              </a:solidFill>
            </a:endParaRPr>
          </a:p>
        </p:txBody>
      </p:sp>
      <p:sp>
        <p:nvSpPr>
          <p:cNvPr id="473" name="Google Shape;473;p54"/>
          <p:cNvSpPr/>
          <p:nvPr/>
        </p:nvSpPr>
        <p:spPr>
          <a:xfrm>
            <a:off x="7544559" y="1407875"/>
            <a:ext cx="1439700" cy="1164000"/>
          </a:xfrm>
          <a:prstGeom prst="roundRect">
            <a:avLst>
              <a:gd fmla="val 16667" name="adj"/>
            </a:avLst>
          </a:prstGeom>
          <a:solidFill>
            <a:srgbClr val="F1F1F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54"/>
          <p:cNvSpPr txBox="1"/>
          <p:nvPr/>
        </p:nvSpPr>
        <p:spPr>
          <a:xfrm>
            <a:off x="7587300" y="1682075"/>
            <a:ext cx="1354200" cy="75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cs" sz="1500">
                <a:solidFill>
                  <a:schemeClr val="dk1"/>
                </a:solidFill>
              </a:rPr>
              <a:t>Local Enforcement Variability</a:t>
            </a:r>
            <a:endParaRPr sz="1500">
              <a:solidFill>
                <a:schemeClr val="dk1"/>
              </a:solidFill>
            </a:endParaRPr>
          </a:p>
          <a:p>
            <a:pPr indent="0" lvl="0" marL="0" rtl="0" algn="ctr">
              <a:spcBef>
                <a:spcPts val="0"/>
              </a:spcBef>
              <a:spcAft>
                <a:spcPts val="0"/>
              </a:spcAft>
              <a:buNone/>
            </a:pPr>
            <a:r>
              <a:t/>
            </a:r>
            <a:endParaRPr sz="15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1"/>
          <p:cNvSpPr txBox="1"/>
          <p:nvPr>
            <p:ph idx="4" type="subTitle"/>
          </p:nvPr>
        </p:nvSpPr>
        <p:spPr>
          <a:xfrm>
            <a:off x="5215776" y="2215150"/>
            <a:ext cx="26958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cs"/>
              <a:t>Digital Market</a:t>
            </a:r>
            <a:endParaRPr/>
          </a:p>
        </p:txBody>
      </p:sp>
      <p:sp>
        <p:nvSpPr>
          <p:cNvPr id="264" name="Google Shape;264;p4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I</a:t>
            </a:r>
            <a:r>
              <a:rPr lang="cs"/>
              <a:t>ntroduction</a:t>
            </a:r>
            <a:endParaRPr/>
          </a:p>
        </p:txBody>
      </p:sp>
      <p:sp>
        <p:nvSpPr>
          <p:cNvPr id="265" name="Google Shape;265;p41"/>
          <p:cNvSpPr txBox="1"/>
          <p:nvPr>
            <p:ph idx="1" type="subTitle"/>
          </p:nvPr>
        </p:nvSpPr>
        <p:spPr>
          <a:xfrm>
            <a:off x="5215775" y="2802750"/>
            <a:ext cx="2695800" cy="146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sz="1000"/>
              <a:t>Digital marketing refers to the use of digital channels, platforms, and technologies to promote and advertise products, services, or brands. Visibility to search engine, social media marketing, and data analytics being some of the key components. Big tech either </a:t>
            </a:r>
            <a:r>
              <a:rPr lang="cs" sz="1000"/>
              <a:t>sells to you or sells you.</a:t>
            </a:r>
            <a:endParaRPr sz="1000"/>
          </a:p>
        </p:txBody>
      </p:sp>
      <p:sp>
        <p:nvSpPr>
          <p:cNvPr id="266" name="Google Shape;266;p41"/>
          <p:cNvSpPr txBox="1"/>
          <p:nvPr>
            <p:ph idx="2" type="subTitle"/>
          </p:nvPr>
        </p:nvSpPr>
        <p:spPr>
          <a:xfrm>
            <a:off x="1250825" y="2802750"/>
            <a:ext cx="2695800" cy="146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EU has pushed for economic integration through measures that make trade barriers unnecessary. This is partially done through regulations on quality control, etc. since 1970s</a:t>
            </a:r>
            <a:endParaRPr/>
          </a:p>
        </p:txBody>
      </p:sp>
      <p:sp>
        <p:nvSpPr>
          <p:cNvPr id="267" name="Google Shape;267;p41"/>
          <p:cNvSpPr txBox="1"/>
          <p:nvPr>
            <p:ph idx="3" type="subTitle"/>
          </p:nvPr>
        </p:nvSpPr>
        <p:spPr>
          <a:xfrm>
            <a:off x="1250825" y="2215150"/>
            <a:ext cx="26958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cs"/>
              <a:t>EU</a:t>
            </a:r>
            <a:endParaRPr/>
          </a:p>
        </p:txBody>
      </p:sp>
      <p:grpSp>
        <p:nvGrpSpPr>
          <p:cNvPr id="268" name="Google Shape;268;p41"/>
          <p:cNvGrpSpPr/>
          <p:nvPr/>
        </p:nvGrpSpPr>
        <p:grpSpPr>
          <a:xfrm>
            <a:off x="5319851" y="1542139"/>
            <a:ext cx="635883" cy="488289"/>
            <a:chOff x="6376680" y="2621520"/>
            <a:chExt cx="493200" cy="404280"/>
          </a:xfrm>
        </p:grpSpPr>
        <p:sp>
          <p:nvSpPr>
            <p:cNvPr id="269" name="Google Shape;269;p41"/>
            <p:cNvSpPr/>
            <p:nvPr/>
          </p:nvSpPr>
          <p:spPr>
            <a:xfrm>
              <a:off x="6579720" y="2751480"/>
              <a:ext cx="29160" cy="29160"/>
            </a:xfrm>
            <a:custGeom>
              <a:rect b="b" l="l" r="r" t="t"/>
              <a:pathLst>
                <a:path extrusionOk="0" h="81" w="81">
                  <a:moveTo>
                    <a:pt x="0" y="0"/>
                  </a:moveTo>
                  <a:lnTo>
                    <a:pt x="81" y="0"/>
                  </a:lnTo>
                  <a:lnTo>
                    <a:pt x="81" y="81"/>
                  </a:lnTo>
                  <a:lnTo>
                    <a:pt x="0" y="81"/>
                  </a:lnTo>
                  <a:lnTo>
                    <a:pt x="0" y="0"/>
                  </a:lnTo>
                  <a:close/>
                </a:path>
              </a:pathLst>
            </a:custGeom>
            <a:solidFill>
              <a:schemeClr val="dk1"/>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270" name="Google Shape;270;p41"/>
            <p:cNvSpPr/>
            <p:nvPr/>
          </p:nvSpPr>
          <p:spPr>
            <a:xfrm>
              <a:off x="6405840" y="2621520"/>
              <a:ext cx="434880" cy="317520"/>
            </a:xfrm>
            <a:custGeom>
              <a:rect b="b" l="l" r="r" t="t"/>
              <a:pathLst>
                <a:path extrusionOk="0" h="882" w="1208">
                  <a:moveTo>
                    <a:pt x="1208" y="882"/>
                  </a:moveTo>
                  <a:lnTo>
                    <a:pt x="1208" y="0"/>
                  </a:lnTo>
                  <a:lnTo>
                    <a:pt x="0" y="0"/>
                  </a:lnTo>
                  <a:lnTo>
                    <a:pt x="0" y="882"/>
                  </a:lnTo>
                  <a:lnTo>
                    <a:pt x="1208" y="882"/>
                  </a:lnTo>
                  <a:moveTo>
                    <a:pt x="80" y="80"/>
                  </a:moveTo>
                  <a:lnTo>
                    <a:pt x="1128" y="80"/>
                  </a:lnTo>
                  <a:lnTo>
                    <a:pt x="1128" y="802"/>
                  </a:lnTo>
                  <a:lnTo>
                    <a:pt x="80" y="802"/>
                  </a:lnTo>
                  <a:lnTo>
                    <a:pt x="80" y="80"/>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271" name="Google Shape;271;p41"/>
            <p:cNvSpPr/>
            <p:nvPr/>
          </p:nvSpPr>
          <p:spPr>
            <a:xfrm>
              <a:off x="6463440" y="2679120"/>
              <a:ext cx="319680" cy="202320"/>
            </a:xfrm>
            <a:custGeom>
              <a:rect b="b" l="l" r="r" t="t"/>
              <a:pathLst>
                <a:path extrusionOk="0" h="562" w="888">
                  <a:moveTo>
                    <a:pt x="0" y="562"/>
                  </a:moveTo>
                  <a:lnTo>
                    <a:pt x="888" y="562"/>
                  </a:lnTo>
                  <a:lnTo>
                    <a:pt x="888" y="0"/>
                  </a:lnTo>
                  <a:lnTo>
                    <a:pt x="0" y="0"/>
                  </a:lnTo>
                  <a:lnTo>
                    <a:pt x="0" y="562"/>
                  </a:lnTo>
                  <a:moveTo>
                    <a:pt x="564" y="121"/>
                  </a:moveTo>
                  <a:lnTo>
                    <a:pt x="645" y="121"/>
                  </a:lnTo>
                  <a:lnTo>
                    <a:pt x="645" y="441"/>
                  </a:lnTo>
                  <a:lnTo>
                    <a:pt x="564" y="441"/>
                  </a:lnTo>
                  <a:lnTo>
                    <a:pt x="564" y="121"/>
                  </a:lnTo>
                  <a:moveTo>
                    <a:pt x="243" y="121"/>
                  </a:moveTo>
                  <a:lnTo>
                    <a:pt x="484" y="121"/>
                  </a:lnTo>
                  <a:lnTo>
                    <a:pt x="484" y="441"/>
                  </a:lnTo>
                  <a:lnTo>
                    <a:pt x="404" y="441"/>
                  </a:lnTo>
                  <a:lnTo>
                    <a:pt x="404" y="362"/>
                  </a:lnTo>
                  <a:lnTo>
                    <a:pt x="323" y="362"/>
                  </a:lnTo>
                  <a:lnTo>
                    <a:pt x="323" y="441"/>
                  </a:lnTo>
                  <a:lnTo>
                    <a:pt x="243" y="441"/>
                  </a:lnTo>
                  <a:lnTo>
                    <a:pt x="243" y="121"/>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272" name="Google Shape;272;p41"/>
            <p:cNvSpPr/>
            <p:nvPr/>
          </p:nvSpPr>
          <p:spPr>
            <a:xfrm>
              <a:off x="6376680" y="2967840"/>
              <a:ext cx="493200" cy="57960"/>
            </a:xfrm>
            <a:custGeom>
              <a:rect b="b" l="l" r="r" t="t"/>
              <a:pathLst>
                <a:path extrusionOk="0" h="161" w="1370">
                  <a:moveTo>
                    <a:pt x="0" y="0"/>
                  </a:moveTo>
                  <a:lnTo>
                    <a:pt x="1370" y="0"/>
                  </a:lnTo>
                  <a:lnTo>
                    <a:pt x="1370" y="161"/>
                  </a:lnTo>
                  <a:lnTo>
                    <a:pt x="0" y="161"/>
                  </a:lnTo>
                  <a:lnTo>
                    <a:pt x="0" y="0"/>
                  </a:lnTo>
                  <a:close/>
                </a:path>
              </a:pathLst>
            </a:custGeom>
            <a:solidFill>
              <a:schemeClr val="dk1"/>
            </a:solidFill>
            <a:ln>
              <a:noFill/>
            </a:ln>
          </p:spPr>
          <p:txBody>
            <a:bodyPr anchorCtr="1" anchor="ctr" bIns="12950" lIns="90000" spcFirstLastPara="1" rIns="90000" wrap="square" tIns="1295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grpSp>
      <p:cxnSp>
        <p:nvCxnSpPr>
          <p:cNvPr id="273" name="Google Shape;273;p41"/>
          <p:cNvCxnSpPr/>
          <p:nvPr/>
        </p:nvCxnSpPr>
        <p:spPr>
          <a:xfrm>
            <a:off x="4572000" y="1267950"/>
            <a:ext cx="0" cy="3211800"/>
          </a:xfrm>
          <a:prstGeom prst="straightConnector1">
            <a:avLst/>
          </a:prstGeom>
          <a:noFill/>
          <a:ln cap="flat" cmpd="sng" w="9525">
            <a:solidFill>
              <a:schemeClr val="dk2"/>
            </a:solidFill>
            <a:prstDash val="solid"/>
            <a:round/>
            <a:headEnd len="med" w="med" type="none"/>
            <a:tailEnd len="med" w="med" type="none"/>
          </a:ln>
        </p:spPr>
      </p:cxnSp>
      <p:pic>
        <p:nvPicPr>
          <p:cNvPr id="274" name="Google Shape;274;p41"/>
          <p:cNvPicPr preferRelativeResize="0"/>
          <p:nvPr/>
        </p:nvPicPr>
        <p:blipFill rotWithShape="1">
          <a:blip r:embed="rId3">
            <a:alphaModFix/>
          </a:blip>
          <a:srcRect b="11675" l="11466" r="12092" t="11158"/>
          <a:stretch/>
        </p:blipFill>
        <p:spPr>
          <a:xfrm>
            <a:off x="1307643" y="1508082"/>
            <a:ext cx="685688" cy="692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2"/>
          <p:cNvSpPr txBox="1"/>
          <p:nvPr>
            <p:ph idx="6" type="subTitle"/>
          </p:nvPr>
        </p:nvSpPr>
        <p:spPr>
          <a:xfrm>
            <a:off x="1282575" y="3102305"/>
            <a:ext cx="3045300" cy="446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cs"/>
              <a:t>legality and finance </a:t>
            </a:r>
            <a:endParaRPr/>
          </a:p>
        </p:txBody>
      </p:sp>
      <p:sp>
        <p:nvSpPr>
          <p:cNvPr id="280" name="Google Shape;280;p4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sz="2400"/>
              <a:t>Why should we care about digital market regulation?</a:t>
            </a:r>
            <a:endParaRPr sz="2400"/>
          </a:p>
        </p:txBody>
      </p:sp>
      <p:sp>
        <p:nvSpPr>
          <p:cNvPr id="281" name="Google Shape;281;p42"/>
          <p:cNvSpPr txBox="1"/>
          <p:nvPr>
            <p:ph idx="1" type="subTitle"/>
          </p:nvPr>
        </p:nvSpPr>
        <p:spPr>
          <a:xfrm>
            <a:off x="1282575" y="1677876"/>
            <a:ext cx="3045300" cy="108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By exercising monopoly, big tech (e.g. Google and F</a:t>
            </a:r>
            <a:r>
              <a:rPr lang="cs"/>
              <a:t>acebook) </a:t>
            </a:r>
            <a:r>
              <a:rPr lang="cs"/>
              <a:t>are </a:t>
            </a:r>
            <a:r>
              <a:rPr lang="cs"/>
              <a:t>detrimental</a:t>
            </a:r>
            <a:r>
              <a:rPr lang="cs"/>
              <a:t> to the health of market economy</a:t>
            </a:r>
            <a:endParaRPr/>
          </a:p>
        </p:txBody>
      </p:sp>
      <p:sp>
        <p:nvSpPr>
          <p:cNvPr id="282" name="Google Shape;282;p42"/>
          <p:cNvSpPr txBox="1"/>
          <p:nvPr>
            <p:ph idx="2" type="subTitle"/>
          </p:nvPr>
        </p:nvSpPr>
        <p:spPr>
          <a:xfrm>
            <a:off x="5387551" y="1677876"/>
            <a:ext cx="3045300" cy="108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Violation of privacy (type of data: </a:t>
            </a:r>
            <a:r>
              <a:rPr lang="cs" u="sng">
                <a:solidFill>
                  <a:schemeClr val="hlink"/>
                </a:solidFill>
                <a:hlinkClick r:id="rId3"/>
              </a:rPr>
              <a:t>link</a:t>
            </a:r>
            <a:r>
              <a:rPr lang="cs"/>
              <a:t>)</a:t>
            </a:r>
            <a:endParaRPr/>
          </a:p>
          <a:p>
            <a:pPr indent="0" lvl="0" marL="0" rtl="0" algn="l">
              <a:spcBef>
                <a:spcPts val="0"/>
              </a:spcBef>
              <a:spcAft>
                <a:spcPts val="0"/>
              </a:spcAft>
              <a:buNone/>
            </a:pPr>
            <a:r>
              <a:rPr lang="cs"/>
              <a:t>Sale of aggregated data to third parties</a:t>
            </a:r>
            <a:endParaRPr/>
          </a:p>
          <a:p>
            <a:pPr indent="0" lvl="0" marL="0" rtl="0" algn="l">
              <a:spcBef>
                <a:spcPts val="0"/>
              </a:spcBef>
              <a:spcAft>
                <a:spcPts val="0"/>
              </a:spcAft>
              <a:buNone/>
            </a:pPr>
            <a:r>
              <a:rPr lang="cs"/>
              <a:t>Government </a:t>
            </a:r>
            <a:r>
              <a:rPr lang="cs"/>
              <a:t>request</a:t>
            </a:r>
            <a:r>
              <a:rPr lang="cs"/>
              <a:t> on the rise</a:t>
            </a:r>
            <a:endParaRPr/>
          </a:p>
          <a:p>
            <a:pPr indent="0" lvl="0" marL="0" rtl="0" algn="l">
              <a:spcBef>
                <a:spcPts val="0"/>
              </a:spcBef>
              <a:spcAft>
                <a:spcPts val="0"/>
              </a:spcAft>
              <a:buNone/>
            </a:pPr>
            <a:r>
              <a:rPr lang="cs"/>
              <a:t>highly targeted ads (Bubbles)</a:t>
            </a:r>
            <a:endParaRPr/>
          </a:p>
          <a:p>
            <a:pPr indent="0" lvl="0" marL="0" rtl="0" algn="l">
              <a:spcBef>
                <a:spcPts val="0"/>
              </a:spcBef>
              <a:spcAft>
                <a:spcPts val="0"/>
              </a:spcAft>
              <a:buNone/>
            </a:pPr>
            <a:r>
              <a:t/>
            </a:r>
            <a:endParaRPr/>
          </a:p>
        </p:txBody>
      </p:sp>
      <p:sp>
        <p:nvSpPr>
          <p:cNvPr id="283" name="Google Shape;283;p42"/>
          <p:cNvSpPr txBox="1"/>
          <p:nvPr>
            <p:ph idx="3" type="subTitle"/>
          </p:nvPr>
        </p:nvSpPr>
        <p:spPr>
          <a:xfrm>
            <a:off x="1282575" y="3445124"/>
            <a:ext cx="3045300" cy="108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Price fixing (for employees: </a:t>
            </a:r>
            <a:r>
              <a:rPr lang="cs" u="sng">
                <a:solidFill>
                  <a:schemeClr val="hlink"/>
                </a:solidFill>
                <a:hlinkClick r:id="rId4"/>
              </a:rPr>
              <a:t>link</a:t>
            </a:r>
            <a:r>
              <a:rPr lang="cs"/>
              <a:t>), C</a:t>
            </a:r>
            <a:r>
              <a:rPr lang="cs"/>
              <a:t>opyright</a:t>
            </a:r>
            <a:r>
              <a:rPr lang="cs"/>
              <a:t>: harvesting revenue off other’s work (Google)</a:t>
            </a:r>
            <a:endParaRPr/>
          </a:p>
        </p:txBody>
      </p:sp>
      <p:sp>
        <p:nvSpPr>
          <p:cNvPr id="284" name="Google Shape;284;p42"/>
          <p:cNvSpPr txBox="1"/>
          <p:nvPr>
            <p:ph idx="4" type="subTitle"/>
          </p:nvPr>
        </p:nvSpPr>
        <p:spPr>
          <a:xfrm>
            <a:off x="5387551" y="3445124"/>
            <a:ext cx="3045300" cy="108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Hate speech and info bubbles</a:t>
            </a:r>
            <a:endParaRPr/>
          </a:p>
        </p:txBody>
      </p:sp>
      <p:sp>
        <p:nvSpPr>
          <p:cNvPr id="285" name="Google Shape;285;p42"/>
          <p:cNvSpPr txBox="1"/>
          <p:nvPr>
            <p:ph idx="5" type="subTitle"/>
          </p:nvPr>
        </p:nvSpPr>
        <p:spPr>
          <a:xfrm>
            <a:off x="1282575" y="1334950"/>
            <a:ext cx="3045300" cy="446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cs"/>
              <a:t>monopoly </a:t>
            </a:r>
            <a:endParaRPr/>
          </a:p>
        </p:txBody>
      </p:sp>
      <p:sp>
        <p:nvSpPr>
          <p:cNvPr id="286" name="Google Shape;286;p42"/>
          <p:cNvSpPr txBox="1"/>
          <p:nvPr>
            <p:ph idx="7" type="subTitle"/>
          </p:nvPr>
        </p:nvSpPr>
        <p:spPr>
          <a:xfrm>
            <a:off x="5387525" y="1334950"/>
            <a:ext cx="3045300" cy="446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cs"/>
              <a:t>data collection</a:t>
            </a:r>
            <a:endParaRPr/>
          </a:p>
        </p:txBody>
      </p:sp>
      <p:sp>
        <p:nvSpPr>
          <p:cNvPr id="287" name="Google Shape;287;p42"/>
          <p:cNvSpPr txBox="1"/>
          <p:nvPr>
            <p:ph idx="8" type="subTitle"/>
          </p:nvPr>
        </p:nvSpPr>
        <p:spPr>
          <a:xfrm>
            <a:off x="5387525" y="3102305"/>
            <a:ext cx="3045300" cy="446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cs"/>
              <a:t>content </a:t>
            </a:r>
            <a:endParaRPr/>
          </a:p>
        </p:txBody>
      </p:sp>
      <p:grpSp>
        <p:nvGrpSpPr>
          <p:cNvPr id="288" name="Google Shape;288;p42"/>
          <p:cNvGrpSpPr/>
          <p:nvPr/>
        </p:nvGrpSpPr>
        <p:grpSpPr>
          <a:xfrm>
            <a:off x="711150" y="1334743"/>
            <a:ext cx="447431" cy="447104"/>
            <a:chOff x="-11160" y="1014480"/>
            <a:chExt cx="493200" cy="492840"/>
          </a:xfrm>
        </p:grpSpPr>
        <p:sp>
          <p:nvSpPr>
            <p:cNvPr id="289" name="Google Shape;289;p42"/>
            <p:cNvSpPr/>
            <p:nvPr/>
          </p:nvSpPr>
          <p:spPr>
            <a:xfrm>
              <a:off x="118800" y="1144440"/>
              <a:ext cx="232920" cy="232920"/>
            </a:xfrm>
            <a:custGeom>
              <a:rect b="b" l="l" r="r" t="t"/>
              <a:pathLst>
                <a:path extrusionOk="0" h="647" w="647">
                  <a:moveTo>
                    <a:pt x="647" y="0"/>
                  </a:moveTo>
                  <a:lnTo>
                    <a:pt x="0" y="0"/>
                  </a:lnTo>
                  <a:lnTo>
                    <a:pt x="0" y="647"/>
                  </a:lnTo>
                  <a:lnTo>
                    <a:pt x="647" y="647"/>
                  </a:lnTo>
                  <a:lnTo>
                    <a:pt x="647" y="0"/>
                  </a:lnTo>
                  <a:moveTo>
                    <a:pt x="522" y="366"/>
                  </a:moveTo>
                  <a:lnTo>
                    <a:pt x="324" y="564"/>
                  </a:lnTo>
                  <a:lnTo>
                    <a:pt x="126" y="366"/>
                  </a:lnTo>
                  <a:cubicBezTo>
                    <a:pt x="97" y="336"/>
                    <a:pt x="80" y="297"/>
                    <a:pt x="80" y="256"/>
                  </a:cubicBezTo>
                  <a:cubicBezTo>
                    <a:pt x="80" y="214"/>
                    <a:pt x="97" y="175"/>
                    <a:pt x="126" y="146"/>
                  </a:cubicBezTo>
                  <a:cubicBezTo>
                    <a:pt x="155" y="117"/>
                    <a:pt x="194" y="101"/>
                    <a:pt x="236" y="101"/>
                  </a:cubicBezTo>
                  <a:cubicBezTo>
                    <a:pt x="268" y="101"/>
                    <a:pt x="298" y="110"/>
                    <a:pt x="324" y="128"/>
                  </a:cubicBezTo>
                  <a:cubicBezTo>
                    <a:pt x="349" y="110"/>
                    <a:pt x="380" y="101"/>
                    <a:pt x="412" y="101"/>
                  </a:cubicBezTo>
                  <a:cubicBezTo>
                    <a:pt x="453" y="101"/>
                    <a:pt x="492" y="117"/>
                    <a:pt x="522" y="146"/>
                  </a:cubicBezTo>
                  <a:cubicBezTo>
                    <a:pt x="551" y="175"/>
                    <a:pt x="567" y="214"/>
                    <a:pt x="567" y="256"/>
                  </a:cubicBezTo>
                  <a:cubicBezTo>
                    <a:pt x="567" y="297"/>
                    <a:pt x="551" y="336"/>
                    <a:pt x="522" y="366"/>
                  </a:cubicBez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290" name="Google Shape;290;p42"/>
            <p:cNvSpPr/>
            <p:nvPr/>
          </p:nvSpPr>
          <p:spPr>
            <a:xfrm>
              <a:off x="176760" y="1209600"/>
              <a:ext cx="117360" cy="96840"/>
            </a:xfrm>
            <a:custGeom>
              <a:rect b="b" l="l" r="r" t="t"/>
              <a:pathLst>
                <a:path extrusionOk="0" h="269" w="326">
                  <a:moveTo>
                    <a:pt x="198" y="22"/>
                  </a:moveTo>
                  <a:lnTo>
                    <a:pt x="163" y="57"/>
                  </a:lnTo>
                  <a:lnTo>
                    <a:pt x="128" y="22"/>
                  </a:lnTo>
                  <a:cubicBezTo>
                    <a:pt x="113" y="7"/>
                    <a:pt x="94" y="0"/>
                    <a:pt x="75" y="0"/>
                  </a:cubicBezTo>
                  <a:cubicBezTo>
                    <a:pt x="56" y="0"/>
                    <a:pt x="36" y="7"/>
                    <a:pt x="22" y="22"/>
                  </a:cubicBezTo>
                  <a:cubicBezTo>
                    <a:pt x="8" y="36"/>
                    <a:pt x="0" y="55"/>
                    <a:pt x="0" y="75"/>
                  </a:cubicBezTo>
                  <a:cubicBezTo>
                    <a:pt x="0" y="95"/>
                    <a:pt x="8" y="114"/>
                    <a:pt x="22" y="128"/>
                  </a:cubicBezTo>
                  <a:lnTo>
                    <a:pt x="163" y="269"/>
                  </a:lnTo>
                  <a:lnTo>
                    <a:pt x="304" y="128"/>
                  </a:lnTo>
                  <a:cubicBezTo>
                    <a:pt x="318" y="114"/>
                    <a:pt x="326" y="95"/>
                    <a:pt x="326" y="75"/>
                  </a:cubicBezTo>
                  <a:cubicBezTo>
                    <a:pt x="326" y="55"/>
                    <a:pt x="318" y="36"/>
                    <a:pt x="304" y="22"/>
                  </a:cubicBezTo>
                  <a:cubicBezTo>
                    <a:pt x="275" y="-8"/>
                    <a:pt x="227" y="-8"/>
                    <a:pt x="198" y="22"/>
                  </a:cubicBez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291" name="Google Shape;291;p42"/>
            <p:cNvSpPr/>
            <p:nvPr/>
          </p:nvSpPr>
          <p:spPr>
            <a:xfrm>
              <a:off x="-11160" y="1014480"/>
              <a:ext cx="493200" cy="492840"/>
            </a:xfrm>
            <a:custGeom>
              <a:rect b="b" l="l" r="r" t="t"/>
              <a:pathLst>
                <a:path extrusionOk="0" h="1369" w="1370">
                  <a:moveTo>
                    <a:pt x="1249" y="120"/>
                  </a:moveTo>
                  <a:lnTo>
                    <a:pt x="1089" y="120"/>
                  </a:lnTo>
                  <a:lnTo>
                    <a:pt x="1089" y="0"/>
                  </a:lnTo>
                  <a:lnTo>
                    <a:pt x="1008" y="0"/>
                  </a:lnTo>
                  <a:lnTo>
                    <a:pt x="1008" y="120"/>
                  </a:lnTo>
                  <a:lnTo>
                    <a:pt x="907" y="120"/>
                  </a:lnTo>
                  <a:lnTo>
                    <a:pt x="907" y="0"/>
                  </a:lnTo>
                  <a:lnTo>
                    <a:pt x="827" y="0"/>
                  </a:lnTo>
                  <a:lnTo>
                    <a:pt x="827" y="120"/>
                  </a:lnTo>
                  <a:lnTo>
                    <a:pt x="725" y="120"/>
                  </a:lnTo>
                  <a:lnTo>
                    <a:pt x="725" y="0"/>
                  </a:lnTo>
                  <a:lnTo>
                    <a:pt x="645" y="0"/>
                  </a:lnTo>
                  <a:lnTo>
                    <a:pt x="645" y="120"/>
                  </a:lnTo>
                  <a:lnTo>
                    <a:pt x="543" y="120"/>
                  </a:lnTo>
                  <a:lnTo>
                    <a:pt x="543" y="0"/>
                  </a:lnTo>
                  <a:lnTo>
                    <a:pt x="463" y="0"/>
                  </a:lnTo>
                  <a:lnTo>
                    <a:pt x="463" y="120"/>
                  </a:lnTo>
                  <a:lnTo>
                    <a:pt x="361" y="120"/>
                  </a:lnTo>
                  <a:lnTo>
                    <a:pt x="361" y="0"/>
                  </a:lnTo>
                  <a:lnTo>
                    <a:pt x="281" y="0"/>
                  </a:lnTo>
                  <a:lnTo>
                    <a:pt x="281" y="120"/>
                  </a:lnTo>
                  <a:lnTo>
                    <a:pt x="120" y="120"/>
                  </a:lnTo>
                  <a:lnTo>
                    <a:pt x="120" y="281"/>
                  </a:lnTo>
                  <a:lnTo>
                    <a:pt x="0" y="281"/>
                  </a:lnTo>
                  <a:lnTo>
                    <a:pt x="0" y="361"/>
                  </a:lnTo>
                  <a:lnTo>
                    <a:pt x="120" y="361"/>
                  </a:lnTo>
                  <a:lnTo>
                    <a:pt x="120" y="463"/>
                  </a:lnTo>
                  <a:lnTo>
                    <a:pt x="0" y="463"/>
                  </a:lnTo>
                  <a:lnTo>
                    <a:pt x="0" y="543"/>
                  </a:lnTo>
                  <a:lnTo>
                    <a:pt x="120" y="543"/>
                  </a:lnTo>
                  <a:lnTo>
                    <a:pt x="120" y="645"/>
                  </a:lnTo>
                  <a:lnTo>
                    <a:pt x="0" y="645"/>
                  </a:lnTo>
                  <a:lnTo>
                    <a:pt x="0" y="725"/>
                  </a:lnTo>
                  <a:lnTo>
                    <a:pt x="120" y="725"/>
                  </a:lnTo>
                  <a:lnTo>
                    <a:pt x="120" y="826"/>
                  </a:lnTo>
                  <a:lnTo>
                    <a:pt x="0" y="826"/>
                  </a:lnTo>
                  <a:lnTo>
                    <a:pt x="0" y="907"/>
                  </a:lnTo>
                  <a:lnTo>
                    <a:pt x="120" y="907"/>
                  </a:lnTo>
                  <a:lnTo>
                    <a:pt x="120" y="1008"/>
                  </a:lnTo>
                  <a:lnTo>
                    <a:pt x="0" y="1008"/>
                  </a:lnTo>
                  <a:lnTo>
                    <a:pt x="0" y="1089"/>
                  </a:lnTo>
                  <a:lnTo>
                    <a:pt x="120" y="1089"/>
                  </a:lnTo>
                  <a:lnTo>
                    <a:pt x="120" y="1249"/>
                  </a:lnTo>
                  <a:lnTo>
                    <a:pt x="281" y="1249"/>
                  </a:lnTo>
                  <a:lnTo>
                    <a:pt x="281" y="1369"/>
                  </a:lnTo>
                  <a:lnTo>
                    <a:pt x="361" y="1369"/>
                  </a:lnTo>
                  <a:lnTo>
                    <a:pt x="361" y="1249"/>
                  </a:lnTo>
                  <a:lnTo>
                    <a:pt x="463" y="1249"/>
                  </a:lnTo>
                  <a:lnTo>
                    <a:pt x="463" y="1369"/>
                  </a:lnTo>
                  <a:lnTo>
                    <a:pt x="543" y="1369"/>
                  </a:lnTo>
                  <a:lnTo>
                    <a:pt x="543" y="1249"/>
                  </a:lnTo>
                  <a:lnTo>
                    <a:pt x="645" y="1249"/>
                  </a:lnTo>
                  <a:lnTo>
                    <a:pt x="645" y="1369"/>
                  </a:lnTo>
                  <a:lnTo>
                    <a:pt x="725" y="1369"/>
                  </a:lnTo>
                  <a:lnTo>
                    <a:pt x="725" y="1249"/>
                  </a:lnTo>
                  <a:lnTo>
                    <a:pt x="827" y="1249"/>
                  </a:lnTo>
                  <a:lnTo>
                    <a:pt x="827" y="1369"/>
                  </a:lnTo>
                  <a:lnTo>
                    <a:pt x="907" y="1369"/>
                  </a:lnTo>
                  <a:lnTo>
                    <a:pt x="907" y="1249"/>
                  </a:lnTo>
                  <a:lnTo>
                    <a:pt x="1008" y="1249"/>
                  </a:lnTo>
                  <a:lnTo>
                    <a:pt x="1008" y="1369"/>
                  </a:lnTo>
                  <a:lnTo>
                    <a:pt x="1089" y="1369"/>
                  </a:lnTo>
                  <a:lnTo>
                    <a:pt x="1089" y="1249"/>
                  </a:lnTo>
                  <a:lnTo>
                    <a:pt x="1249" y="1249"/>
                  </a:lnTo>
                  <a:lnTo>
                    <a:pt x="1249" y="1089"/>
                  </a:lnTo>
                  <a:lnTo>
                    <a:pt x="1370" y="1089"/>
                  </a:lnTo>
                  <a:lnTo>
                    <a:pt x="1370" y="1008"/>
                  </a:lnTo>
                  <a:lnTo>
                    <a:pt x="1249" y="1008"/>
                  </a:lnTo>
                  <a:lnTo>
                    <a:pt x="1249" y="907"/>
                  </a:lnTo>
                  <a:lnTo>
                    <a:pt x="1370" y="907"/>
                  </a:lnTo>
                  <a:lnTo>
                    <a:pt x="1370" y="826"/>
                  </a:lnTo>
                  <a:lnTo>
                    <a:pt x="1249" y="826"/>
                  </a:lnTo>
                  <a:lnTo>
                    <a:pt x="1249" y="725"/>
                  </a:lnTo>
                  <a:lnTo>
                    <a:pt x="1370" y="725"/>
                  </a:lnTo>
                  <a:lnTo>
                    <a:pt x="1370" y="645"/>
                  </a:lnTo>
                  <a:lnTo>
                    <a:pt x="1249" y="645"/>
                  </a:lnTo>
                  <a:lnTo>
                    <a:pt x="1249" y="543"/>
                  </a:lnTo>
                  <a:lnTo>
                    <a:pt x="1370" y="543"/>
                  </a:lnTo>
                  <a:lnTo>
                    <a:pt x="1370" y="463"/>
                  </a:lnTo>
                  <a:lnTo>
                    <a:pt x="1249" y="463"/>
                  </a:lnTo>
                  <a:lnTo>
                    <a:pt x="1249" y="361"/>
                  </a:lnTo>
                  <a:lnTo>
                    <a:pt x="1370" y="361"/>
                  </a:lnTo>
                  <a:lnTo>
                    <a:pt x="1370" y="281"/>
                  </a:lnTo>
                  <a:lnTo>
                    <a:pt x="1249" y="281"/>
                  </a:lnTo>
                  <a:lnTo>
                    <a:pt x="1249" y="120"/>
                  </a:lnTo>
                  <a:moveTo>
                    <a:pt x="1089" y="1089"/>
                  </a:moveTo>
                  <a:lnTo>
                    <a:pt x="281" y="1089"/>
                  </a:lnTo>
                  <a:lnTo>
                    <a:pt x="281" y="281"/>
                  </a:lnTo>
                  <a:lnTo>
                    <a:pt x="1089" y="281"/>
                  </a:lnTo>
                  <a:lnTo>
                    <a:pt x="1089" y="1089"/>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grpSp>
      <p:grpSp>
        <p:nvGrpSpPr>
          <p:cNvPr id="292" name="Google Shape;292;p42"/>
          <p:cNvGrpSpPr/>
          <p:nvPr/>
        </p:nvGrpSpPr>
        <p:grpSpPr>
          <a:xfrm>
            <a:off x="4854104" y="3102262"/>
            <a:ext cx="447431" cy="446778"/>
            <a:chOff x="9574920" y="2581920"/>
            <a:chExt cx="493200" cy="492480"/>
          </a:xfrm>
        </p:grpSpPr>
        <p:sp>
          <p:nvSpPr>
            <p:cNvPr id="293" name="Google Shape;293;p42"/>
            <p:cNvSpPr/>
            <p:nvPr/>
          </p:nvSpPr>
          <p:spPr>
            <a:xfrm>
              <a:off x="9807120" y="2581920"/>
              <a:ext cx="28800" cy="57600"/>
            </a:xfrm>
            <a:custGeom>
              <a:rect b="b" l="l" r="r" t="t"/>
              <a:pathLst>
                <a:path extrusionOk="0" h="160" w="80">
                  <a:moveTo>
                    <a:pt x="0" y="0"/>
                  </a:moveTo>
                  <a:lnTo>
                    <a:pt x="80" y="0"/>
                  </a:lnTo>
                  <a:lnTo>
                    <a:pt x="80" y="160"/>
                  </a:lnTo>
                  <a:lnTo>
                    <a:pt x="0" y="160"/>
                  </a:lnTo>
                  <a:lnTo>
                    <a:pt x="0" y="0"/>
                  </a:lnTo>
                  <a:close/>
                </a:path>
              </a:pathLst>
            </a:custGeom>
            <a:solidFill>
              <a:schemeClr val="dk1"/>
            </a:solidFill>
            <a:ln>
              <a:noFill/>
            </a:ln>
          </p:spPr>
          <p:txBody>
            <a:bodyPr anchorCtr="1" anchor="ctr" bIns="12600" lIns="90000" spcFirstLastPara="1" rIns="90000" wrap="square" tIns="126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294" name="Google Shape;294;p42"/>
            <p:cNvSpPr/>
            <p:nvPr/>
          </p:nvSpPr>
          <p:spPr>
            <a:xfrm>
              <a:off x="9807120" y="3016800"/>
              <a:ext cx="28800" cy="57600"/>
            </a:xfrm>
            <a:custGeom>
              <a:rect b="b" l="l" r="r" t="t"/>
              <a:pathLst>
                <a:path extrusionOk="0" h="160" w="80">
                  <a:moveTo>
                    <a:pt x="0" y="0"/>
                  </a:moveTo>
                  <a:lnTo>
                    <a:pt x="80" y="0"/>
                  </a:lnTo>
                  <a:lnTo>
                    <a:pt x="80" y="160"/>
                  </a:lnTo>
                  <a:lnTo>
                    <a:pt x="0" y="160"/>
                  </a:lnTo>
                  <a:lnTo>
                    <a:pt x="0" y="0"/>
                  </a:lnTo>
                  <a:close/>
                </a:path>
              </a:pathLst>
            </a:custGeom>
            <a:solidFill>
              <a:schemeClr val="dk1"/>
            </a:solidFill>
            <a:ln>
              <a:noFill/>
            </a:ln>
          </p:spPr>
          <p:txBody>
            <a:bodyPr anchorCtr="1" anchor="ctr" bIns="12600" lIns="90000" spcFirstLastPara="1" rIns="90000" wrap="square" tIns="126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295" name="Google Shape;295;p42"/>
            <p:cNvSpPr/>
            <p:nvPr/>
          </p:nvSpPr>
          <p:spPr>
            <a:xfrm>
              <a:off x="9686160" y="2608560"/>
              <a:ext cx="54000" cy="64440"/>
            </a:xfrm>
            <a:custGeom>
              <a:rect b="b" l="l" r="r" t="t"/>
              <a:pathLst>
                <a:path extrusionOk="0" h="179" w="150">
                  <a:moveTo>
                    <a:pt x="0" y="40"/>
                  </a:moveTo>
                  <a:lnTo>
                    <a:pt x="69" y="0"/>
                  </a:lnTo>
                  <a:lnTo>
                    <a:pt x="150" y="139"/>
                  </a:lnTo>
                  <a:lnTo>
                    <a:pt x="80" y="179"/>
                  </a:lnTo>
                  <a:lnTo>
                    <a:pt x="0" y="40"/>
                  </a:lnTo>
                  <a:close/>
                </a:path>
              </a:pathLst>
            </a:custGeom>
            <a:solidFill>
              <a:schemeClr val="dk1"/>
            </a:solidFill>
            <a:ln>
              <a:noFill/>
            </a:ln>
          </p:spPr>
          <p:txBody>
            <a:bodyPr anchorCtr="1" anchor="ctr" bIns="19425" lIns="90000" spcFirstLastPara="1" rIns="90000" wrap="square" tIns="1942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296" name="Google Shape;296;p42"/>
            <p:cNvSpPr/>
            <p:nvPr/>
          </p:nvSpPr>
          <p:spPr>
            <a:xfrm>
              <a:off x="9903600" y="2984040"/>
              <a:ext cx="53640" cy="64440"/>
            </a:xfrm>
            <a:custGeom>
              <a:rect b="b" l="l" r="r" t="t"/>
              <a:pathLst>
                <a:path extrusionOk="0" h="179" w="149">
                  <a:moveTo>
                    <a:pt x="0" y="40"/>
                  </a:moveTo>
                  <a:lnTo>
                    <a:pt x="69" y="0"/>
                  </a:lnTo>
                  <a:lnTo>
                    <a:pt x="149" y="139"/>
                  </a:lnTo>
                  <a:lnTo>
                    <a:pt x="80" y="179"/>
                  </a:lnTo>
                  <a:lnTo>
                    <a:pt x="0" y="40"/>
                  </a:lnTo>
                  <a:close/>
                </a:path>
              </a:pathLst>
            </a:custGeom>
            <a:solidFill>
              <a:schemeClr val="dk1"/>
            </a:solidFill>
            <a:ln>
              <a:noFill/>
            </a:ln>
          </p:spPr>
          <p:txBody>
            <a:bodyPr anchorCtr="1" anchor="ctr" bIns="19425" lIns="90000" spcFirstLastPara="1" rIns="90000" wrap="square" tIns="1942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297" name="Google Shape;297;p42"/>
            <p:cNvSpPr/>
            <p:nvPr/>
          </p:nvSpPr>
          <p:spPr>
            <a:xfrm>
              <a:off x="9600840" y="2692440"/>
              <a:ext cx="64440" cy="54000"/>
            </a:xfrm>
            <a:custGeom>
              <a:rect b="b" l="l" r="r" t="t"/>
              <a:pathLst>
                <a:path extrusionOk="0" h="150" w="179">
                  <a:moveTo>
                    <a:pt x="0" y="70"/>
                  </a:moveTo>
                  <a:lnTo>
                    <a:pt x="40" y="0"/>
                  </a:lnTo>
                  <a:lnTo>
                    <a:pt x="179" y="81"/>
                  </a:lnTo>
                  <a:lnTo>
                    <a:pt x="139" y="150"/>
                  </a:lnTo>
                  <a:lnTo>
                    <a:pt x="0" y="70"/>
                  </a:lnTo>
                  <a:close/>
                </a:path>
              </a:pathLst>
            </a:custGeom>
            <a:solidFill>
              <a:schemeClr val="dk1"/>
            </a:solidFill>
            <a:ln>
              <a:noFill/>
            </a:ln>
          </p:spPr>
          <p:txBody>
            <a:bodyPr anchorCtr="1" anchor="ctr" bIns="9000" lIns="90000" spcFirstLastPara="1" rIns="90000" wrap="square" tIns="9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298" name="Google Shape;298;p42"/>
            <p:cNvSpPr/>
            <p:nvPr/>
          </p:nvSpPr>
          <p:spPr>
            <a:xfrm>
              <a:off x="9977400" y="2909520"/>
              <a:ext cx="64440" cy="54000"/>
            </a:xfrm>
            <a:custGeom>
              <a:rect b="b" l="l" r="r" t="t"/>
              <a:pathLst>
                <a:path extrusionOk="0" h="150" w="179">
                  <a:moveTo>
                    <a:pt x="0" y="70"/>
                  </a:moveTo>
                  <a:lnTo>
                    <a:pt x="40" y="0"/>
                  </a:lnTo>
                  <a:lnTo>
                    <a:pt x="179" y="80"/>
                  </a:lnTo>
                  <a:lnTo>
                    <a:pt x="139" y="150"/>
                  </a:lnTo>
                  <a:lnTo>
                    <a:pt x="0" y="70"/>
                  </a:lnTo>
                  <a:close/>
                </a:path>
              </a:pathLst>
            </a:custGeom>
            <a:solidFill>
              <a:schemeClr val="dk1"/>
            </a:solidFill>
            <a:ln>
              <a:noFill/>
            </a:ln>
          </p:spPr>
          <p:txBody>
            <a:bodyPr anchorCtr="1" anchor="ctr" bIns="9000" lIns="90000" spcFirstLastPara="1" rIns="90000" wrap="square" tIns="9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299" name="Google Shape;299;p42"/>
            <p:cNvSpPr/>
            <p:nvPr/>
          </p:nvSpPr>
          <p:spPr>
            <a:xfrm>
              <a:off x="9574920" y="2813760"/>
              <a:ext cx="57960" cy="28800"/>
            </a:xfrm>
            <a:custGeom>
              <a:rect b="b" l="l" r="r" t="t"/>
              <a:pathLst>
                <a:path extrusionOk="0" h="80" w="161">
                  <a:moveTo>
                    <a:pt x="0" y="0"/>
                  </a:moveTo>
                  <a:lnTo>
                    <a:pt x="161" y="0"/>
                  </a:lnTo>
                  <a:lnTo>
                    <a:pt x="161" y="80"/>
                  </a:lnTo>
                  <a:lnTo>
                    <a:pt x="0" y="80"/>
                  </a:lnTo>
                  <a:lnTo>
                    <a:pt x="0" y="0"/>
                  </a:lnTo>
                  <a:close/>
                </a:path>
              </a:pathLst>
            </a:custGeom>
            <a:solidFill>
              <a:schemeClr val="dk1"/>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300" name="Google Shape;300;p42"/>
            <p:cNvSpPr/>
            <p:nvPr/>
          </p:nvSpPr>
          <p:spPr>
            <a:xfrm>
              <a:off x="10010160" y="2813760"/>
              <a:ext cx="57960" cy="28800"/>
            </a:xfrm>
            <a:custGeom>
              <a:rect b="b" l="l" r="r" t="t"/>
              <a:pathLst>
                <a:path extrusionOk="0" h="80" w="161">
                  <a:moveTo>
                    <a:pt x="0" y="0"/>
                  </a:moveTo>
                  <a:lnTo>
                    <a:pt x="161" y="0"/>
                  </a:lnTo>
                  <a:lnTo>
                    <a:pt x="161" y="80"/>
                  </a:lnTo>
                  <a:lnTo>
                    <a:pt x="0" y="80"/>
                  </a:lnTo>
                  <a:lnTo>
                    <a:pt x="0" y="0"/>
                  </a:lnTo>
                  <a:close/>
                </a:path>
              </a:pathLst>
            </a:custGeom>
            <a:solidFill>
              <a:schemeClr val="dk1"/>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301" name="Google Shape;301;p42"/>
            <p:cNvSpPr/>
            <p:nvPr/>
          </p:nvSpPr>
          <p:spPr>
            <a:xfrm>
              <a:off x="9600840" y="2909520"/>
              <a:ext cx="64440" cy="54000"/>
            </a:xfrm>
            <a:custGeom>
              <a:rect b="b" l="l" r="r" t="t"/>
              <a:pathLst>
                <a:path extrusionOk="0" h="150" w="179">
                  <a:moveTo>
                    <a:pt x="0" y="81"/>
                  </a:moveTo>
                  <a:lnTo>
                    <a:pt x="139" y="0"/>
                  </a:lnTo>
                  <a:lnTo>
                    <a:pt x="179" y="70"/>
                  </a:lnTo>
                  <a:lnTo>
                    <a:pt x="40" y="150"/>
                  </a:lnTo>
                  <a:lnTo>
                    <a:pt x="0" y="81"/>
                  </a:lnTo>
                  <a:close/>
                </a:path>
              </a:pathLst>
            </a:custGeom>
            <a:solidFill>
              <a:schemeClr val="dk1"/>
            </a:solidFill>
            <a:ln>
              <a:noFill/>
            </a:ln>
          </p:spPr>
          <p:txBody>
            <a:bodyPr anchorCtr="1" anchor="ctr" bIns="9000" lIns="90000" spcFirstLastPara="1" rIns="90000" wrap="square" tIns="9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302" name="Google Shape;302;p42"/>
            <p:cNvSpPr/>
            <p:nvPr/>
          </p:nvSpPr>
          <p:spPr>
            <a:xfrm>
              <a:off x="9977400" y="2692080"/>
              <a:ext cx="64800" cy="54000"/>
            </a:xfrm>
            <a:custGeom>
              <a:rect b="b" l="l" r="r" t="t"/>
              <a:pathLst>
                <a:path extrusionOk="0" h="150" w="180">
                  <a:moveTo>
                    <a:pt x="0" y="80"/>
                  </a:moveTo>
                  <a:lnTo>
                    <a:pt x="140" y="0"/>
                  </a:lnTo>
                  <a:lnTo>
                    <a:pt x="180" y="69"/>
                  </a:lnTo>
                  <a:lnTo>
                    <a:pt x="41" y="150"/>
                  </a:lnTo>
                  <a:lnTo>
                    <a:pt x="0" y="80"/>
                  </a:lnTo>
                  <a:close/>
                </a:path>
              </a:pathLst>
            </a:custGeom>
            <a:solidFill>
              <a:schemeClr val="dk1"/>
            </a:solidFill>
            <a:ln>
              <a:noFill/>
            </a:ln>
          </p:spPr>
          <p:txBody>
            <a:bodyPr anchorCtr="1" anchor="ctr" bIns="9000" lIns="90000" spcFirstLastPara="1" rIns="90000" wrap="square" tIns="9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303" name="Google Shape;303;p42"/>
            <p:cNvSpPr/>
            <p:nvPr/>
          </p:nvSpPr>
          <p:spPr>
            <a:xfrm>
              <a:off x="9685440" y="2984040"/>
              <a:ext cx="54000" cy="64440"/>
            </a:xfrm>
            <a:custGeom>
              <a:rect b="b" l="l" r="r" t="t"/>
              <a:pathLst>
                <a:path extrusionOk="0" h="179" w="150">
                  <a:moveTo>
                    <a:pt x="0" y="139"/>
                  </a:moveTo>
                  <a:lnTo>
                    <a:pt x="81" y="0"/>
                  </a:lnTo>
                  <a:lnTo>
                    <a:pt x="150" y="40"/>
                  </a:lnTo>
                  <a:lnTo>
                    <a:pt x="70" y="179"/>
                  </a:lnTo>
                  <a:lnTo>
                    <a:pt x="0" y="139"/>
                  </a:lnTo>
                  <a:close/>
                </a:path>
              </a:pathLst>
            </a:custGeom>
            <a:solidFill>
              <a:schemeClr val="dk1"/>
            </a:solidFill>
            <a:ln>
              <a:noFill/>
            </a:ln>
          </p:spPr>
          <p:txBody>
            <a:bodyPr anchorCtr="1" anchor="ctr" bIns="19425" lIns="90000" spcFirstLastPara="1" rIns="90000" wrap="square" tIns="1942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304" name="Google Shape;304;p42"/>
            <p:cNvSpPr/>
            <p:nvPr/>
          </p:nvSpPr>
          <p:spPr>
            <a:xfrm>
              <a:off x="9903960" y="2607840"/>
              <a:ext cx="53640" cy="64800"/>
            </a:xfrm>
            <a:custGeom>
              <a:rect b="b" l="l" r="r" t="t"/>
              <a:pathLst>
                <a:path extrusionOk="0" h="180" w="149">
                  <a:moveTo>
                    <a:pt x="0" y="139"/>
                  </a:moveTo>
                  <a:lnTo>
                    <a:pt x="80" y="0"/>
                  </a:lnTo>
                  <a:lnTo>
                    <a:pt x="149" y="40"/>
                  </a:lnTo>
                  <a:lnTo>
                    <a:pt x="69" y="180"/>
                  </a:lnTo>
                  <a:lnTo>
                    <a:pt x="0" y="139"/>
                  </a:lnTo>
                  <a:close/>
                </a:path>
              </a:pathLst>
            </a:custGeom>
            <a:solidFill>
              <a:schemeClr val="dk1"/>
            </a:solidFill>
            <a:ln>
              <a:noFill/>
            </a:ln>
          </p:spPr>
          <p:txBody>
            <a:bodyPr anchorCtr="1" anchor="ctr" bIns="19800" lIns="90000" spcFirstLastPara="1" rIns="90000" wrap="square" tIns="198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305" name="Google Shape;305;p42"/>
            <p:cNvSpPr/>
            <p:nvPr/>
          </p:nvSpPr>
          <p:spPr>
            <a:xfrm>
              <a:off x="9758160" y="2764800"/>
              <a:ext cx="127080" cy="126720"/>
            </a:xfrm>
            <a:custGeom>
              <a:rect b="b" l="l" r="r" t="t"/>
              <a:pathLst>
                <a:path extrusionOk="0" h="352" w="353">
                  <a:moveTo>
                    <a:pt x="301" y="52"/>
                  </a:moveTo>
                  <a:cubicBezTo>
                    <a:pt x="323" y="74"/>
                    <a:pt x="339" y="101"/>
                    <a:pt x="347" y="131"/>
                  </a:cubicBezTo>
                  <a:cubicBezTo>
                    <a:pt x="355" y="161"/>
                    <a:pt x="355" y="192"/>
                    <a:pt x="347" y="221"/>
                  </a:cubicBezTo>
                  <a:cubicBezTo>
                    <a:pt x="339" y="251"/>
                    <a:pt x="323" y="278"/>
                    <a:pt x="301" y="300"/>
                  </a:cubicBezTo>
                  <a:cubicBezTo>
                    <a:pt x="279" y="322"/>
                    <a:pt x="252" y="338"/>
                    <a:pt x="222" y="346"/>
                  </a:cubicBezTo>
                  <a:cubicBezTo>
                    <a:pt x="192" y="354"/>
                    <a:pt x="160" y="354"/>
                    <a:pt x="131" y="346"/>
                  </a:cubicBezTo>
                  <a:cubicBezTo>
                    <a:pt x="101" y="338"/>
                    <a:pt x="74" y="322"/>
                    <a:pt x="52" y="300"/>
                  </a:cubicBezTo>
                  <a:cubicBezTo>
                    <a:pt x="31" y="278"/>
                    <a:pt x="14" y="251"/>
                    <a:pt x="6" y="221"/>
                  </a:cubicBezTo>
                  <a:cubicBezTo>
                    <a:pt x="-2" y="192"/>
                    <a:pt x="-2" y="161"/>
                    <a:pt x="6" y="131"/>
                  </a:cubicBezTo>
                  <a:cubicBezTo>
                    <a:pt x="14" y="101"/>
                    <a:pt x="31" y="74"/>
                    <a:pt x="52" y="52"/>
                  </a:cubicBezTo>
                  <a:cubicBezTo>
                    <a:pt x="74" y="30"/>
                    <a:pt x="101" y="14"/>
                    <a:pt x="131" y="6"/>
                  </a:cubicBezTo>
                  <a:cubicBezTo>
                    <a:pt x="160" y="-2"/>
                    <a:pt x="192" y="-2"/>
                    <a:pt x="222" y="6"/>
                  </a:cubicBezTo>
                  <a:cubicBezTo>
                    <a:pt x="252" y="14"/>
                    <a:pt x="279" y="30"/>
                    <a:pt x="301" y="52"/>
                  </a:cubicBez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306" name="Google Shape;306;p42"/>
            <p:cNvSpPr/>
            <p:nvPr/>
          </p:nvSpPr>
          <p:spPr>
            <a:xfrm>
              <a:off x="9662760" y="2668680"/>
              <a:ext cx="317520" cy="318960"/>
            </a:xfrm>
            <a:custGeom>
              <a:rect b="b" l="l" r="r" t="t"/>
              <a:pathLst>
                <a:path extrusionOk="0" h="886" w="882">
                  <a:moveTo>
                    <a:pt x="554" y="0"/>
                  </a:moveTo>
                  <a:lnTo>
                    <a:pt x="328" y="0"/>
                  </a:lnTo>
                  <a:lnTo>
                    <a:pt x="310" y="90"/>
                  </a:lnTo>
                  <a:cubicBezTo>
                    <a:pt x="271" y="105"/>
                    <a:pt x="234" y="126"/>
                    <a:pt x="201" y="153"/>
                  </a:cubicBezTo>
                  <a:lnTo>
                    <a:pt x="113" y="124"/>
                  </a:lnTo>
                  <a:lnTo>
                    <a:pt x="0" y="320"/>
                  </a:lnTo>
                  <a:lnTo>
                    <a:pt x="70" y="381"/>
                  </a:lnTo>
                  <a:cubicBezTo>
                    <a:pt x="66" y="401"/>
                    <a:pt x="64" y="422"/>
                    <a:pt x="64" y="444"/>
                  </a:cubicBezTo>
                  <a:cubicBezTo>
                    <a:pt x="64" y="465"/>
                    <a:pt x="66" y="485"/>
                    <a:pt x="70" y="506"/>
                  </a:cubicBezTo>
                  <a:lnTo>
                    <a:pt x="0" y="566"/>
                  </a:lnTo>
                  <a:lnTo>
                    <a:pt x="113" y="763"/>
                  </a:lnTo>
                  <a:lnTo>
                    <a:pt x="201" y="733"/>
                  </a:lnTo>
                  <a:cubicBezTo>
                    <a:pt x="234" y="760"/>
                    <a:pt x="271" y="781"/>
                    <a:pt x="310" y="796"/>
                  </a:cubicBezTo>
                  <a:lnTo>
                    <a:pt x="328" y="886"/>
                  </a:lnTo>
                  <a:lnTo>
                    <a:pt x="554" y="886"/>
                  </a:lnTo>
                  <a:lnTo>
                    <a:pt x="572" y="796"/>
                  </a:lnTo>
                  <a:cubicBezTo>
                    <a:pt x="612" y="781"/>
                    <a:pt x="649" y="760"/>
                    <a:pt x="681" y="733"/>
                  </a:cubicBezTo>
                  <a:lnTo>
                    <a:pt x="769" y="763"/>
                  </a:lnTo>
                  <a:lnTo>
                    <a:pt x="882" y="566"/>
                  </a:lnTo>
                  <a:lnTo>
                    <a:pt x="813" y="506"/>
                  </a:lnTo>
                  <a:cubicBezTo>
                    <a:pt x="816" y="485"/>
                    <a:pt x="818" y="465"/>
                    <a:pt x="818" y="444"/>
                  </a:cubicBezTo>
                  <a:cubicBezTo>
                    <a:pt x="818" y="422"/>
                    <a:pt x="816" y="401"/>
                    <a:pt x="813" y="381"/>
                  </a:cubicBezTo>
                  <a:lnTo>
                    <a:pt x="882" y="320"/>
                  </a:lnTo>
                  <a:lnTo>
                    <a:pt x="769" y="124"/>
                  </a:lnTo>
                  <a:lnTo>
                    <a:pt x="681" y="153"/>
                  </a:lnTo>
                  <a:cubicBezTo>
                    <a:pt x="649" y="126"/>
                    <a:pt x="612" y="105"/>
                    <a:pt x="572" y="90"/>
                  </a:cubicBezTo>
                  <a:lnTo>
                    <a:pt x="554" y="0"/>
                  </a:lnTo>
                  <a:moveTo>
                    <a:pt x="698" y="444"/>
                  </a:moveTo>
                  <a:cubicBezTo>
                    <a:pt x="698" y="584"/>
                    <a:pt x="583" y="699"/>
                    <a:pt x="441" y="699"/>
                  </a:cubicBezTo>
                  <a:cubicBezTo>
                    <a:pt x="300" y="699"/>
                    <a:pt x="185" y="585"/>
                    <a:pt x="185" y="444"/>
                  </a:cubicBezTo>
                  <a:cubicBezTo>
                    <a:pt x="185" y="302"/>
                    <a:pt x="300" y="187"/>
                    <a:pt x="441" y="187"/>
                  </a:cubicBezTo>
                  <a:cubicBezTo>
                    <a:pt x="583" y="187"/>
                    <a:pt x="698" y="302"/>
                    <a:pt x="698" y="444"/>
                  </a:cubicBez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grpSp>
      <p:grpSp>
        <p:nvGrpSpPr>
          <p:cNvPr id="307" name="Google Shape;307;p42"/>
          <p:cNvGrpSpPr/>
          <p:nvPr/>
        </p:nvGrpSpPr>
        <p:grpSpPr>
          <a:xfrm>
            <a:off x="740378" y="3102101"/>
            <a:ext cx="388971" cy="447104"/>
            <a:chOff x="1089000" y="3379320"/>
            <a:chExt cx="428760" cy="492840"/>
          </a:xfrm>
        </p:grpSpPr>
        <p:sp>
          <p:nvSpPr>
            <p:cNvPr id="308" name="Google Shape;308;p42"/>
            <p:cNvSpPr/>
            <p:nvPr/>
          </p:nvSpPr>
          <p:spPr>
            <a:xfrm>
              <a:off x="1089000" y="3706560"/>
              <a:ext cx="428760" cy="165600"/>
            </a:xfrm>
            <a:custGeom>
              <a:rect b="b" l="l" r="r" t="t"/>
              <a:pathLst>
                <a:path extrusionOk="0" h="460" w="1191">
                  <a:moveTo>
                    <a:pt x="887" y="0"/>
                  </a:moveTo>
                  <a:lnTo>
                    <a:pt x="887" y="8"/>
                  </a:lnTo>
                  <a:cubicBezTo>
                    <a:pt x="887" y="168"/>
                    <a:pt x="755" y="299"/>
                    <a:pt x="595" y="299"/>
                  </a:cubicBezTo>
                  <a:cubicBezTo>
                    <a:pt x="434" y="299"/>
                    <a:pt x="304" y="168"/>
                    <a:pt x="304" y="8"/>
                  </a:cubicBezTo>
                  <a:lnTo>
                    <a:pt x="304" y="0"/>
                  </a:lnTo>
                  <a:cubicBezTo>
                    <a:pt x="133" y="21"/>
                    <a:pt x="0" y="167"/>
                    <a:pt x="0" y="343"/>
                  </a:cubicBezTo>
                  <a:lnTo>
                    <a:pt x="0" y="460"/>
                  </a:lnTo>
                  <a:lnTo>
                    <a:pt x="1191" y="460"/>
                  </a:lnTo>
                  <a:lnTo>
                    <a:pt x="1191" y="343"/>
                  </a:lnTo>
                  <a:cubicBezTo>
                    <a:pt x="1191" y="167"/>
                    <a:pt x="1058" y="21"/>
                    <a:pt x="887" y="0"/>
                  </a:cubicBez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309" name="Google Shape;309;p42"/>
            <p:cNvSpPr/>
            <p:nvPr/>
          </p:nvSpPr>
          <p:spPr>
            <a:xfrm>
              <a:off x="1227960" y="3718800"/>
              <a:ext cx="150840" cy="66600"/>
            </a:xfrm>
            <a:custGeom>
              <a:rect b="b" l="l" r="r" t="t"/>
              <a:pathLst>
                <a:path extrusionOk="0" h="185" w="419">
                  <a:moveTo>
                    <a:pt x="0" y="0"/>
                  </a:moveTo>
                  <a:cubicBezTo>
                    <a:pt x="13" y="104"/>
                    <a:pt x="102" y="185"/>
                    <a:pt x="209" y="185"/>
                  </a:cubicBezTo>
                  <a:cubicBezTo>
                    <a:pt x="317" y="185"/>
                    <a:pt x="406" y="104"/>
                    <a:pt x="419" y="0"/>
                  </a:cubicBezTo>
                  <a:cubicBezTo>
                    <a:pt x="357" y="35"/>
                    <a:pt x="284" y="54"/>
                    <a:pt x="209" y="54"/>
                  </a:cubicBezTo>
                  <a:cubicBezTo>
                    <a:pt x="133" y="54"/>
                    <a:pt x="62" y="35"/>
                    <a:pt x="0" y="0"/>
                  </a:cubicBezTo>
                  <a:close/>
                </a:path>
              </a:pathLst>
            </a:custGeom>
            <a:solidFill>
              <a:schemeClr val="dk1"/>
            </a:solidFill>
            <a:ln>
              <a:noFill/>
            </a:ln>
          </p:spPr>
          <p:txBody>
            <a:bodyPr anchorCtr="1" anchor="ctr" bIns="21600" lIns="90000" spcFirstLastPara="1" rIns="90000" wrap="square" tIns="216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310" name="Google Shape;310;p42"/>
            <p:cNvSpPr/>
            <p:nvPr/>
          </p:nvSpPr>
          <p:spPr>
            <a:xfrm>
              <a:off x="1242000" y="3525840"/>
              <a:ext cx="122760" cy="36000"/>
            </a:xfrm>
            <a:custGeom>
              <a:rect b="b" l="l" r="r" t="t"/>
              <a:pathLst>
                <a:path extrusionOk="0" h="100" w="341">
                  <a:moveTo>
                    <a:pt x="0" y="0"/>
                  </a:moveTo>
                  <a:lnTo>
                    <a:pt x="341" y="0"/>
                  </a:lnTo>
                  <a:lnTo>
                    <a:pt x="341" y="100"/>
                  </a:lnTo>
                  <a:lnTo>
                    <a:pt x="0" y="100"/>
                  </a:lnTo>
                  <a:lnTo>
                    <a:pt x="0" y="0"/>
                  </a:lnTo>
                  <a:close/>
                </a:path>
              </a:pathLst>
            </a:custGeom>
            <a:solidFill>
              <a:schemeClr val="dk1"/>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311" name="Google Shape;311;p42"/>
            <p:cNvSpPr/>
            <p:nvPr/>
          </p:nvSpPr>
          <p:spPr>
            <a:xfrm>
              <a:off x="1110600" y="3379320"/>
              <a:ext cx="385560" cy="330120"/>
            </a:xfrm>
            <a:custGeom>
              <a:rect b="b" l="l" r="r" t="t"/>
              <a:pathLst>
                <a:path extrusionOk="0" h="917" w="1071">
                  <a:moveTo>
                    <a:pt x="0" y="93"/>
                  </a:moveTo>
                  <a:lnTo>
                    <a:pt x="0" y="497"/>
                  </a:lnTo>
                  <a:lnTo>
                    <a:pt x="181" y="497"/>
                  </a:lnTo>
                  <a:lnTo>
                    <a:pt x="181" y="563"/>
                  </a:lnTo>
                  <a:cubicBezTo>
                    <a:pt x="181" y="758"/>
                    <a:pt x="339" y="917"/>
                    <a:pt x="535" y="917"/>
                  </a:cubicBezTo>
                  <a:cubicBezTo>
                    <a:pt x="730" y="917"/>
                    <a:pt x="890" y="758"/>
                    <a:pt x="890" y="563"/>
                  </a:cubicBezTo>
                  <a:lnTo>
                    <a:pt x="890" y="497"/>
                  </a:lnTo>
                  <a:lnTo>
                    <a:pt x="1071" y="497"/>
                  </a:lnTo>
                  <a:lnTo>
                    <a:pt x="1071" y="93"/>
                  </a:lnTo>
                  <a:lnTo>
                    <a:pt x="990" y="93"/>
                  </a:lnTo>
                  <a:lnTo>
                    <a:pt x="990" y="417"/>
                  </a:lnTo>
                  <a:lnTo>
                    <a:pt x="890" y="417"/>
                  </a:lnTo>
                  <a:lnTo>
                    <a:pt x="890" y="352"/>
                  </a:lnTo>
                  <a:cubicBezTo>
                    <a:pt x="890" y="170"/>
                    <a:pt x="752" y="20"/>
                    <a:pt x="576" y="0"/>
                  </a:cubicBezTo>
                  <a:lnTo>
                    <a:pt x="576" y="326"/>
                  </a:lnTo>
                  <a:lnTo>
                    <a:pt x="787" y="326"/>
                  </a:lnTo>
                  <a:lnTo>
                    <a:pt x="787" y="588"/>
                  </a:lnTo>
                  <a:lnTo>
                    <a:pt x="284" y="588"/>
                  </a:lnTo>
                  <a:lnTo>
                    <a:pt x="284" y="326"/>
                  </a:lnTo>
                  <a:lnTo>
                    <a:pt x="495" y="326"/>
                  </a:lnTo>
                  <a:lnTo>
                    <a:pt x="495" y="0"/>
                  </a:lnTo>
                  <a:cubicBezTo>
                    <a:pt x="319" y="20"/>
                    <a:pt x="181" y="170"/>
                    <a:pt x="181" y="352"/>
                  </a:cubicBezTo>
                  <a:lnTo>
                    <a:pt x="181" y="417"/>
                  </a:lnTo>
                  <a:lnTo>
                    <a:pt x="81" y="417"/>
                  </a:lnTo>
                  <a:lnTo>
                    <a:pt x="81" y="93"/>
                  </a:lnTo>
                  <a:lnTo>
                    <a:pt x="0" y="93"/>
                  </a:lnTo>
                  <a:moveTo>
                    <a:pt x="385" y="688"/>
                  </a:moveTo>
                  <a:lnTo>
                    <a:pt x="686" y="688"/>
                  </a:lnTo>
                  <a:lnTo>
                    <a:pt x="686" y="769"/>
                  </a:lnTo>
                  <a:lnTo>
                    <a:pt x="385" y="769"/>
                  </a:lnTo>
                  <a:lnTo>
                    <a:pt x="385" y="688"/>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grpSp>
      <p:grpSp>
        <p:nvGrpSpPr>
          <p:cNvPr id="312" name="Google Shape;312;p42"/>
          <p:cNvGrpSpPr/>
          <p:nvPr/>
        </p:nvGrpSpPr>
        <p:grpSpPr>
          <a:xfrm>
            <a:off x="4877462" y="1334914"/>
            <a:ext cx="400728" cy="446778"/>
            <a:chOff x="1082520" y="2588040"/>
            <a:chExt cx="441720" cy="492480"/>
          </a:xfrm>
        </p:grpSpPr>
        <p:sp>
          <p:nvSpPr>
            <p:cNvPr id="313" name="Google Shape;313;p42"/>
            <p:cNvSpPr/>
            <p:nvPr/>
          </p:nvSpPr>
          <p:spPr>
            <a:xfrm>
              <a:off x="1082520" y="2702520"/>
              <a:ext cx="441720" cy="378000"/>
            </a:xfrm>
            <a:custGeom>
              <a:rect b="b" l="l" r="r" t="t"/>
              <a:pathLst>
                <a:path extrusionOk="0" h="1050" w="1227">
                  <a:moveTo>
                    <a:pt x="924" y="591"/>
                  </a:moveTo>
                  <a:lnTo>
                    <a:pt x="924" y="599"/>
                  </a:lnTo>
                  <a:cubicBezTo>
                    <a:pt x="924" y="759"/>
                    <a:pt x="793" y="890"/>
                    <a:pt x="633" y="890"/>
                  </a:cubicBezTo>
                  <a:cubicBezTo>
                    <a:pt x="472" y="890"/>
                    <a:pt x="342" y="759"/>
                    <a:pt x="342" y="599"/>
                  </a:cubicBezTo>
                  <a:lnTo>
                    <a:pt x="342" y="591"/>
                  </a:lnTo>
                  <a:cubicBezTo>
                    <a:pt x="280" y="599"/>
                    <a:pt x="223" y="622"/>
                    <a:pt x="176" y="658"/>
                  </a:cubicBezTo>
                  <a:cubicBezTo>
                    <a:pt x="117" y="623"/>
                    <a:pt x="80" y="558"/>
                    <a:pt x="80" y="489"/>
                  </a:cubicBezTo>
                  <a:lnTo>
                    <a:pt x="80" y="304"/>
                  </a:lnTo>
                  <a:cubicBezTo>
                    <a:pt x="80" y="250"/>
                    <a:pt x="124" y="206"/>
                    <a:pt x="178" y="206"/>
                  </a:cubicBezTo>
                  <a:lnTo>
                    <a:pt x="189" y="206"/>
                  </a:lnTo>
                  <a:lnTo>
                    <a:pt x="189" y="281"/>
                  </a:lnTo>
                  <a:lnTo>
                    <a:pt x="1077" y="281"/>
                  </a:lnTo>
                  <a:lnTo>
                    <a:pt x="1077" y="0"/>
                  </a:lnTo>
                  <a:lnTo>
                    <a:pt x="189" y="0"/>
                  </a:lnTo>
                  <a:lnTo>
                    <a:pt x="189" y="126"/>
                  </a:lnTo>
                  <a:lnTo>
                    <a:pt x="178" y="126"/>
                  </a:lnTo>
                  <a:cubicBezTo>
                    <a:pt x="80" y="126"/>
                    <a:pt x="0" y="206"/>
                    <a:pt x="0" y="304"/>
                  </a:cubicBezTo>
                  <a:lnTo>
                    <a:pt x="0" y="489"/>
                  </a:lnTo>
                  <a:cubicBezTo>
                    <a:pt x="0" y="541"/>
                    <a:pt x="14" y="592"/>
                    <a:pt x="42" y="636"/>
                  </a:cubicBezTo>
                  <a:cubicBezTo>
                    <a:pt x="62" y="667"/>
                    <a:pt x="87" y="694"/>
                    <a:pt x="117" y="715"/>
                  </a:cubicBezTo>
                  <a:cubicBezTo>
                    <a:pt x="68" y="774"/>
                    <a:pt x="38" y="851"/>
                    <a:pt x="38" y="933"/>
                  </a:cubicBezTo>
                  <a:lnTo>
                    <a:pt x="38" y="1050"/>
                  </a:lnTo>
                  <a:lnTo>
                    <a:pt x="1227" y="1050"/>
                  </a:lnTo>
                  <a:lnTo>
                    <a:pt x="1227" y="933"/>
                  </a:lnTo>
                  <a:cubicBezTo>
                    <a:pt x="1227" y="758"/>
                    <a:pt x="1094" y="612"/>
                    <a:pt x="924" y="591"/>
                  </a:cubicBezTo>
                  <a:moveTo>
                    <a:pt x="284" y="101"/>
                  </a:moveTo>
                  <a:lnTo>
                    <a:pt x="981" y="101"/>
                  </a:lnTo>
                  <a:lnTo>
                    <a:pt x="981" y="181"/>
                  </a:lnTo>
                  <a:lnTo>
                    <a:pt x="284" y="181"/>
                  </a:lnTo>
                  <a:lnTo>
                    <a:pt x="284" y="101"/>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314" name="Google Shape;314;p42"/>
            <p:cNvSpPr/>
            <p:nvPr/>
          </p:nvSpPr>
          <p:spPr>
            <a:xfrm>
              <a:off x="1235160" y="2927520"/>
              <a:ext cx="150480" cy="66240"/>
            </a:xfrm>
            <a:custGeom>
              <a:rect b="b" l="l" r="r" t="t"/>
              <a:pathLst>
                <a:path extrusionOk="0" h="184" w="418">
                  <a:moveTo>
                    <a:pt x="0" y="0"/>
                  </a:moveTo>
                  <a:cubicBezTo>
                    <a:pt x="13" y="104"/>
                    <a:pt x="101" y="184"/>
                    <a:pt x="209" y="184"/>
                  </a:cubicBezTo>
                  <a:cubicBezTo>
                    <a:pt x="316" y="184"/>
                    <a:pt x="405" y="104"/>
                    <a:pt x="418" y="0"/>
                  </a:cubicBezTo>
                  <a:cubicBezTo>
                    <a:pt x="355" y="35"/>
                    <a:pt x="284" y="54"/>
                    <a:pt x="209" y="54"/>
                  </a:cubicBezTo>
                  <a:cubicBezTo>
                    <a:pt x="133" y="54"/>
                    <a:pt x="62" y="35"/>
                    <a:pt x="0" y="0"/>
                  </a:cubicBezTo>
                  <a:close/>
                </a:path>
              </a:pathLst>
            </a:custGeom>
            <a:solidFill>
              <a:schemeClr val="dk1"/>
            </a:solidFill>
            <a:ln>
              <a:noFill/>
            </a:ln>
          </p:spPr>
          <p:txBody>
            <a:bodyPr anchorCtr="1" anchor="ctr" bIns="21225" lIns="90000" spcFirstLastPara="1" rIns="90000" wrap="square" tIns="2122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315" name="Google Shape;315;p42"/>
            <p:cNvSpPr/>
            <p:nvPr/>
          </p:nvSpPr>
          <p:spPr>
            <a:xfrm>
              <a:off x="1189800" y="2588040"/>
              <a:ext cx="240840" cy="85680"/>
            </a:xfrm>
            <a:custGeom>
              <a:rect b="b" l="l" r="r" t="t"/>
              <a:pathLst>
                <a:path extrusionOk="0" h="238" w="669">
                  <a:moveTo>
                    <a:pt x="0" y="238"/>
                  </a:moveTo>
                  <a:lnTo>
                    <a:pt x="669" y="238"/>
                  </a:lnTo>
                  <a:cubicBezTo>
                    <a:pt x="621" y="97"/>
                    <a:pt x="487" y="0"/>
                    <a:pt x="335" y="0"/>
                  </a:cubicBezTo>
                  <a:cubicBezTo>
                    <a:pt x="182" y="0"/>
                    <a:pt x="49" y="97"/>
                    <a:pt x="0" y="238"/>
                  </a:cubicBezTo>
                  <a:close/>
                </a:path>
              </a:pathLst>
            </a:custGeom>
            <a:solidFill>
              <a:schemeClr val="dk1"/>
            </a:solidFill>
            <a:ln>
              <a:noFill/>
            </a:ln>
          </p:spPr>
          <p:txBody>
            <a:bodyPr anchorCtr="1" anchor="ctr" bIns="40675" lIns="90000" spcFirstLastPara="1" rIns="90000" wrap="square" tIns="4067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316" name="Google Shape;316;p42"/>
            <p:cNvSpPr/>
            <p:nvPr/>
          </p:nvSpPr>
          <p:spPr>
            <a:xfrm>
              <a:off x="1189800" y="2832480"/>
              <a:ext cx="240840" cy="85680"/>
            </a:xfrm>
            <a:custGeom>
              <a:rect b="b" l="l" r="r" t="t"/>
              <a:pathLst>
                <a:path extrusionOk="0" h="238" w="669">
                  <a:moveTo>
                    <a:pt x="669" y="0"/>
                  </a:moveTo>
                  <a:lnTo>
                    <a:pt x="0" y="0"/>
                  </a:lnTo>
                  <a:cubicBezTo>
                    <a:pt x="49" y="140"/>
                    <a:pt x="182" y="238"/>
                    <a:pt x="335" y="238"/>
                  </a:cubicBezTo>
                  <a:cubicBezTo>
                    <a:pt x="487" y="238"/>
                    <a:pt x="621" y="140"/>
                    <a:pt x="669" y="0"/>
                  </a:cubicBezTo>
                  <a:close/>
                </a:path>
              </a:pathLst>
            </a:custGeom>
            <a:solidFill>
              <a:schemeClr val="dk1"/>
            </a:solidFill>
            <a:ln>
              <a:noFill/>
            </a:ln>
          </p:spPr>
          <p:txBody>
            <a:bodyPr anchorCtr="1" anchor="ctr" bIns="40675" lIns="90000" spcFirstLastPara="1" rIns="90000" wrap="square" tIns="4067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grpSp>
      <p:cxnSp>
        <p:nvCxnSpPr>
          <p:cNvPr id="317" name="Google Shape;317;p42"/>
          <p:cNvCxnSpPr/>
          <p:nvPr/>
        </p:nvCxnSpPr>
        <p:spPr>
          <a:xfrm rot="10800000">
            <a:off x="757050" y="2846348"/>
            <a:ext cx="76299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3"/>
          <p:cNvSpPr txBox="1"/>
          <p:nvPr>
            <p:ph idx="2" type="title"/>
          </p:nvPr>
        </p:nvSpPr>
        <p:spPr>
          <a:xfrm>
            <a:off x="344075" y="309525"/>
            <a:ext cx="3214800" cy="502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cs" sz="3000"/>
              <a:t>Data Collection</a:t>
            </a:r>
            <a:endParaRPr sz="3000"/>
          </a:p>
        </p:txBody>
      </p:sp>
      <p:sp>
        <p:nvSpPr>
          <p:cNvPr id="323" name="Google Shape;323;p43"/>
          <p:cNvSpPr txBox="1"/>
          <p:nvPr>
            <p:ph idx="3" type="subTitle"/>
          </p:nvPr>
        </p:nvSpPr>
        <p:spPr>
          <a:xfrm>
            <a:off x="344086" y="551792"/>
            <a:ext cx="3214800" cy="39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cs"/>
              <a:t>Data collection is the act of scraping data from users of a platform, usually performed by the platform provider or third parties. This data could include basic demographic </a:t>
            </a:r>
            <a:r>
              <a:rPr lang="cs"/>
              <a:t>information all the way </a:t>
            </a:r>
            <a:r>
              <a:rPr lang="cs"/>
              <a:t> to interests. This data can be extracted through information you voluntarily surrendered to the platform, or it may be scraped through less than ethical means such as through behavioural analysis.</a:t>
            </a:r>
            <a:endParaRPr/>
          </a:p>
          <a:p>
            <a:pPr indent="0" lvl="0" marL="0" rtl="0" algn="l">
              <a:spcBef>
                <a:spcPts val="0"/>
              </a:spcBef>
              <a:spcAft>
                <a:spcPts val="0"/>
              </a:spcAft>
              <a:buNone/>
            </a:pPr>
            <a:r>
              <a:t/>
            </a:r>
            <a:endParaRPr/>
          </a:p>
          <a:p>
            <a:pPr indent="0" lvl="0" marL="0" rtl="0" algn="l">
              <a:spcBef>
                <a:spcPts val="0"/>
              </a:spcBef>
              <a:spcAft>
                <a:spcPts val="0"/>
              </a:spcAft>
              <a:buNone/>
            </a:pPr>
            <a:r>
              <a:rPr lang="cs"/>
              <a:t>example:Instagram </a:t>
            </a:r>
            <a:r>
              <a:rPr lang="cs"/>
              <a:t>profiling</a:t>
            </a:r>
            <a:r>
              <a:rPr lang="cs"/>
              <a:t> of users. The data is mostly used for advertising products that the algorithm suggests.</a:t>
            </a:r>
            <a:endParaRPr/>
          </a:p>
          <a:p>
            <a:pPr indent="0" lvl="0" marL="0" rtl="0" algn="l">
              <a:spcBef>
                <a:spcPts val="0"/>
              </a:spcBef>
              <a:spcAft>
                <a:spcPts val="0"/>
              </a:spcAft>
              <a:buNone/>
            </a:pPr>
            <a:r>
              <a:t/>
            </a:r>
            <a:endParaRPr/>
          </a:p>
          <a:p>
            <a:pPr indent="0" lvl="0" marL="0" rtl="0" algn="l">
              <a:spcBef>
                <a:spcPts val="0"/>
              </a:spcBef>
              <a:spcAft>
                <a:spcPts val="0"/>
              </a:spcAft>
              <a:buNone/>
            </a:pPr>
            <a:r>
              <a:rPr lang="cs"/>
              <a:t>Through the collection of users private data and behaviours, Instagram is able to earn an estimated $20 billion in advertising revenue per year.</a:t>
            </a:r>
            <a:endParaRPr/>
          </a:p>
        </p:txBody>
      </p:sp>
      <p:pic>
        <p:nvPicPr>
          <p:cNvPr id="324" name="Google Shape;324;p43"/>
          <p:cNvPicPr preferRelativeResize="0"/>
          <p:nvPr/>
        </p:nvPicPr>
        <p:blipFill>
          <a:blip r:embed="rId3">
            <a:alphaModFix/>
          </a:blip>
          <a:stretch>
            <a:fillRect/>
          </a:stretch>
        </p:blipFill>
        <p:spPr>
          <a:xfrm>
            <a:off x="3856200" y="430675"/>
            <a:ext cx="4904950" cy="42821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grpSp>
        <p:nvGrpSpPr>
          <p:cNvPr id="329" name="Google Shape;329;p44"/>
          <p:cNvGrpSpPr/>
          <p:nvPr/>
        </p:nvGrpSpPr>
        <p:grpSpPr>
          <a:xfrm>
            <a:off x="5596307" y="2441470"/>
            <a:ext cx="447431" cy="447104"/>
            <a:chOff x="5315400" y="1014480"/>
            <a:chExt cx="493200" cy="492840"/>
          </a:xfrm>
        </p:grpSpPr>
        <p:sp>
          <p:nvSpPr>
            <p:cNvPr id="330" name="Google Shape;330;p44"/>
            <p:cNvSpPr/>
            <p:nvPr/>
          </p:nvSpPr>
          <p:spPr>
            <a:xfrm>
              <a:off x="5518800" y="1106640"/>
              <a:ext cx="28800" cy="111960"/>
            </a:xfrm>
            <a:custGeom>
              <a:rect b="b" l="l" r="r" t="t"/>
              <a:pathLst>
                <a:path extrusionOk="0" h="311" w="80">
                  <a:moveTo>
                    <a:pt x="0" y="37"/>
                  </a:moveTo>
                  <a:lnTo>
                    <a:pt x="0" y="311"/>
                  </a:lnTo>
                  <a:lnTo>
                    <a:pt x="80" y="311"/>
                  </a:lnTo>
                  <a:lnTo>
                    <a:pt x="80" y="0"/>
                  </a:lnTo>
                  <a:lnTo>
                    <a:pt x="0" y="3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331" name="Google Shape;331;p44"/>
            <p:cNvSpPr/>
            <p:nvPr/>
          </p:nvSpPr>
          <p:spPr>
            <a:xfrm>
              <a:off x="5547600" y="1305000"/>
              <a:ext cx="28800" cy="29160"/>
            </a:xfrm>
            <a:custGeom>
              <a:rect b="b" l="l" r="r" t="t"/>
              <a:pathLst>
                <a:path extrusionOk="0" h="81" w="80">
                  <a:moveTo>
                    <a:pt x="0" y="0"/>
                  </a:moveTo>
                  <a:lnTo>
                    <a:pt x="80" y="0"/>
                  </a:lnTo>
                  <a:lnTo>
                    <a:pt x="80" y="81"/>
                  </a:lnTo>
                  <a:lnTo>
                    <a:pt x="0" y="81"/>
                  </a:lnTo>
                  <a:lnTo>
                    <a:pt x="0" y="0"/>
                  </a:lnTo>
                  <a:close/>
                </a:path>
              </a:pathLst>
            </a:custGeom>
            <a:solidFill>
              <a:schemeClr val="dk1"/>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332" name="Google Shape;332;p44"/>
            <p:cNvSpPr/>
            <p:nvPr/>
          </p:nvSpPr>
          <p:spPr>
            <a:xfrm>
              <a:off x="5576400" y="1106640"/>
              <a:ext cx="28800" cy="111960"/>
            </a:xfrm>
            <a:custGeom>
              <a:rect b="b" l="l" r="r" t="t"/>
              <a:pathLst>
                <a:path extrusionOk="0" h="311" w="80">
                  <a:moveTo>
                    <a:pt x="0" y="0"/>
                  </a:moveTo>
                  <a:lnTo>
                    <a:pt x="0" y="311"/>
                  </a:lnTo>
                  <a:lnTo>
                    <a:pt x="80" y="311"/>
                  </a:lnTo>
                  <a:lnTo>
                    <a:pt x="80" y="37"/>
                  </a:lnTo>
                  <a:lnTo>
                    <a:pt x="0" y="0"/>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333" name="Google Shape;333;p44"/>
            <p:cNvSpPr/>
            <p:nvPr/>
          </p:nvSpPr>
          <p:spPr>
            <a:xfrm>
              <a:off x="5489640" y="1247400"/>
              <a:ext cx="144720" cy="144360"/>
            </a:xfrm>
            <a:custGeom>
              <a:rect b="b" l="l" r="r" t="t"/>
              <a:pathLst>
                <a:path extrusionOk="0" h="401" w="402">
                  <a:moveTo>
                    <a:pt x="402" y="0"/>
                  </a:moveTo>
                  <a:lnTo>
                    <a:pt x="0" y="0"/>
                  </a:lnTo>
                  <a:lnTo>
                    <a:pt x="0" y="401"/>
                  </a:lnTo>
                  <a:lnTo>
                    <a:pt x="402" y="401"/>
                  </a:lnTo>
                  <a:lnTo>
                    <a:pt x="402" y="0"/>
                  </a:lnTo>
                  <a:moveTo>
                    <a:pt x="321" y="321"/>
                  </a:moveTo>
                  <a:lnTo>
                    <a:pt x="80" y="321"/>
                  </a:lnTo>
                  <a:lnTo>
                    <a:pt x="80" y="80"/>
                  </a:lnTo>
                  <a:lnTo>
                    <a:pt x="321" y="80"/>
                  </a:lnTo>
                  <a:lnTo>
                    <a:pt x="321" y="321"/>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334" name="Google Shape;334;p44"/>
            <p:cNvSpPr/>
            <p:nvPr/>
          </p:nvSpPr>
          <p:spPr>
            <a:xfrm>
              <a:off x="5634000" y="1132920"/>
              <a:ext cx="174600" cy="114480"/>
            </a:xfrm>
            <a:custGeom>
              <a:rect b="b" l="l" r="r" t="t"/>
              <a:pathLst>
                <a:path extrusionOk="0" h="318" w="485">
                  <a:moveTo>
                    <a:pt x="485" y="318"/>
                  </a:moveTo>
                  <a:lnTo>
                    <a:pt x="485" y="222"/>
                  </a:lnTo>
                  <a:lnTo>
                    <a:pt x="0" y="0"/>
                  </a:lnTo>
                  <a:lnTo>
                    <a:pt x="0" y="238"/>
                  </a:lnTo>
                  <a:lnTo>
                    <a:pt x="81" y="238"/>
                  </a:lnTo>
                  <a:lnTo>
                    <a:pt x="81" y="318"/>
                  </a:lnTo>
                  <a:lnTo>
                    <a:pt x="485" y="318"/>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335" name="Google Shape;335;p44"/>
            <p:cNvSpPr/>
            <p:nvPr/>
          </p:nvSpPr>
          <p:spPr>
            <a:xfrm>
              <a:off x="5663160" y="1334160"/>
              <a:ext cx="145440" cy="28800"/>
            </a:xfrm>
            <a:custGeom>
              <a:rect b="b" l="l" r="r" t="t"/>
              <a:pathLst>
                <a:path extrusionOk="0" h="80" w="404">
                  <a:moveTo>
                    <a:pt x="0" y="0"/>
                  </a:moveTo>
                  <a:lnTo>
                    <a:pt x="404" y="0"/>
                  </a:lnTo>
                  <a:lnTo>
                    <a:pt x="404" y="80"/>
                  </a:lnTo>
                  <a:lnTo>
                    <a:pt x="0" y="80"/>
                  </a:lnTo>
                  <a:lnTo>
                    <a:pt x="0" y="0"/>
                  </a:lnTo>
                  <a:close/>
                </a:path>
              </a:pathLst>
            </a:custGeom>
            <a:solidFill>
              <a:schemeClr val="dk1"/>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336" name="Google Shape;336;p44"/>
            <p:cNvSpPr/>
            <p:nvPr/>
          </p:nvSpPr>
          <p:spPr>
            <a:xfrm>
              <a:off x="5576400" y="1420920"/>
              <a:ext cx="28800" cy="86400"/>
            </a:xfrm>
            <a:custGeom>
              <a:rect b="b" l="l" r="r" t="t"/>
              <a:pathLst>
                <a:path extrusionOk="0" h="240" w="80">
                  <a:moveTo>
                    <a:pt x="0" y="0"/>
                  </a:moveTo>
                  <a:lnTo>
                    <a:pt x="80" y="0"/>
                  </a:lnTo>
                  <a:lnTo>
                    <a:pt x="80" y="240"/>
                  </a:lnTo>
                  <a:lnTo>
                    <a:pt x="0" y="240"/>
                  </a:lnTo>
                  <a:lnTo>
                    <a:pt x="0" y="0"/>
                  </a:lnTo>
                  <a:close/>
                </a:path>
              </a:pathLst>
            </a:custGeom>
            <a:solidFill>
              <a:schemeClr val="dk1"/>
            </a:solidFill>
            <a:ln>
              <a:noFill/>
            </a:ln>
          </p:spPr>
          <p:txBody>
            <a:bodyPr anchorCtr="1" anchor="ctr" bIns="41400" lIns="90000" spcFirstLastPara="1" rIns="90000" wrap="square" tIns="414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337" name="Google Shape;337;p44"/>
            <p:cNvSpPr/>
            <p:nvPr/>
          </p:nvSpPr>
          <p:spPr>
            <a:xfrm>
              <a:off x="5634000" y="1391760"/>
              <a:ext cx="174600" cy="115560"/>
            </a:xfrm>
            <a:custGeom>
              <a:rect b="b" l="l" r="r" t="t"/>
              <a:pathLst>
                <a:path extrusionOk="0" h="321" w="485">
                  <a:moveTo>
                    <a:pt x="485" y="0"/>
                  </a:moveTo>
                  <a:lnTo>
                    <a:pt x="81" y="0"/>
                  </a:lnTo>
                  <a:lnTo>
                    <a:pt x="81" y="81"/>
                  </a:lnTo>
                  <a:lnTo>
                    <a:pt x="0" y="81"/>
                  </a:lnTo>
                  <a:lnTo>
                    <a:pt x="0" y="321"/>
                  </a:lnTo>
                  <a:lnTo>
                    <a:pt x="485" y="321"/>
                  </a:lnTo>
                  <a:lnTo>
                    <a:pt x="485" y="0"/>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338" name="Google Shape;338;p44"/>
            <p:cNvSpPr/>
            <p:nvPr/>
          </p:nvSpPr>
          <p:spPr>
            <a:xfrm>
              <a:off x="5315400" y="1132920"/>
              <a:ext cx="174240" cy="114480"/>
            </a:xfrm>
            <a:custGeom>
              <a:rect b="b" l="l" r="r" t="t"/>
              <a:pathLst>
                <a:path extrusionOk="0" h="318" w="484">
                  <a:moveTo>
                    <a:pt x="404" y="238"/>
                  </a:moveTo>
                  <a:lnTo>
                    <a:pt x="484" y="238"/>
                  </a:lnTo>
                  <a:lnTo>
                    <a:pt x="484" y="0"/>
                  </a:lnTo>
                  <a:lnTo>
                    <a:pt x="0" y="222"/>
                  </a:lnTo>
                  <a:lnTo>
                    <a:pt x="0" y="318"/>
                  </a:lnTo>
                  <a:lnTo>
                    <a:pt x="404" y="318"/>
                  </a:lnTo>
                  <a:lnTo>
                    <a:pt x="404" y="238"/>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339" name="Google Shape;339;p44"/>
            <p:cNvSpPr/>
            <p:nvPr/>
          </p:nvSpPr>
          <p:spPr>
            <a:xfrm>
              <a:off x="5663160" y="1276200"/>
              <a:ext cx="145440" cy="29160"/>
            </a:xfrm>
            <a:custGeom>
              <a:rect b="b" l="l" r="r" t="t"/>
              <a:pathLst>
                <a:path extrusionOk="0" h="81" w="404">
                  <a:moveTo>
                    <a:pt x="0" y="0"/>
                  </a:moveTo>
                  <a:lnTo>
                    <a:pt x="404" y="0"/>
                  </a:lnTo>
                  <a:lnTo>
                    <a:pt x="404" y="81"/>
                  </a:lnTo>
                  <a:lnTo>
                    <a:pt x="0" y="81"/>
                  </a:lnTo>
                  <a:lnTo>
                    <a:pt x="0" y="0"/>
                  </a:lnTo>
                  <a:close/>
                </a:path>
              </a:pathLst>
            </a:custGeom>
            <a:solidFill>
              <a:schemeClr val="dk1"/>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340" name="Google Shape;340;p44"/>
            <p:cNvSpPr/>
            <p:nvPr/>
          </p:nvSpPr>
          <p:spPr>
            <a:xfrm>
              <a:off x="5315400" y="1276200"/>
              <a:ext cx="145440" cy="29160"/>
            </a:xfrm>
            <a:custGeom>
              <a:rect b="b" l="l" r="r" t="t"/>
              <a:pathLst>
                <a:path extrusionOk="0" h="81" w="404">
                  <a:moveTo>
                    <a:pt x="0" y="0"/>
                  </a:moveTo>
                  <a:lnTo>
                    <a:pt x="404" y="0"/>
                  </a:lnTo>
                  <a:lnTo>
                    <a:pt x="404" y="81"/>
                  </a:lnTo>
                  <a:lnTo>
                    <a:pt x="0" y="81"/>
                  </a:lnTo>
                  <a:lnTo>
                    <a:pt x="0" y="0"/>
                  </a:lnTo>
                  <a:close/>
                </a:path>
              </a:pathLst>
            </a:custGeom>
            <a:solidFill>
              <a:schemeClr val="dk1"/>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341" name="Google Shape;341;p44"/>
            <p:cNvSpPr/>
            <p:nvPr/>
          </p:nvSpPr>
          <p:spPr>
            <a:xfrm>
              <a:off x="5518800" y="1420920"/>
              <a:ext cx="28800" cy="86400"/>
            </a:xfrm>
            <a:custGeom>
              <a:rect b="b" l="l" r="r" t="t"/>
              <a:pathLst>
                <a:path extrusionOk="0" h="240" w="80">
                  <a:moveTo>
                    <a:pt x="0" y="0"/>
                  </a:moveTo>
                  <a:lnTo>
                    <a:pt x="80" y="0"/>
                  </a:lnTo>
                  <a:lnTo>
                    <a:pt x="80" y="240"/>
                  </a:lnTo>
                  <a:lnTo>
                    <a:pt x="0" y="240"/>
                  </a:lnTo>
                  <a:lnTo>
                    <a:pt x="0" y="0"/>
                  </a:lnTo>
                  <a:close/>
                </a:path>
              </a:pathLst>
            </a:custGeom>
            <a:solidFill>
              <a:schemeClr val="dk1"/>
            </a:solidFill>
            <a:ln>
              <a:noFill/>
            </a:ln>
          </p:spPr>
          <p:txBody>
            <a:bodyPr anchorCtr="1" anchor="ctr" bIns="41400" lIns="90000" spcFirstLastPara="1" rIns="90000" wrap="square" tIns="414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342" name="Google Shape;342;p44"/>
            <p:cNvSpPr/>
            <p:nvPr/>
          </p:nvSpPr>
          <p:spPr>
            <a:xfrm>
              <a:off x="5315400" y="1334160"/>
              <a:ext cx="145440" cy="28800"/>
            </a:xfrm>
            <a:custGeom>
              <a:rect b="b" l="l" r="r" t="t"/>
              <a:pathLst>
                <a:path extrusionOk="0" h="80" w="404">
                  <a:moveTo>
                    <a:pt x="0" y="0"/>
                  </a:moveTo>
                  <a:lnTo>
                    <a:pt x="404" y="0"/>
                  </a:lnTo>
                  <a:lnTo>
                    <a:pt x="404" y="80"/>
                  </a:lnTo>
                  <a:lnTo>
                    <a:pt x="0" y="80"/>
                  </a:lnTo>
                  <a:lnTo>
                    <a:pt x="0" y="0"/>
                  </a:lnTo>
                  <a:close/>
                </a:path>
              </a:pathLst>
            </a:custGeom>
            <a:solidFill>
              <a:schemeClr val="dk1"/>
            </a:solidFill>
            <a:ln>
              <a:noFill/>
            </a:ln>
          </p:spPr>
          <p:txBody>
            <a:bodyPr anchorCtr="1" anchor="ctr" bIns="0" lIns="90000" spcFirstLastPara="1" rIns="90000" wrap="square" tIns="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343" name="Google Shape;343;p44"/>
            <p:cNvSpPr/>
            <p:nvPr/>
          </p:nvSpPr>
          <p:spPr>
            <a:xfrm>
              <a:off x="5315400" y="1014480"/>
              <a:ext cx="493200" cy="166320"/>
            </a:xfrm>
            <a:custGeom>
              <a:rect b="b" l="l" r="r" t="t"/>
              <a:pathLst>
                <a:path extrusionOk="0" h="462" w="1370">
                  <a:moveTo>
                    <a:pt x="1370" y="462"/>
                  </a:moveTo>
                  <a:lnTo>
                    <a:pt x="1370" y="313"/>
                  </a:lnTo>
                  <a:lnTo>
                    <a:pt x="685" y="0"/>
                  </a:lnTo>
                  <a:lnTo>
                    <a:pt x="0" y="313"/>
                  </a:lnTo>
                  <a:lnTo>
                    <a:pt x="0" y="462"/>
                  </a:lnTo>
                  <a:lnTo>
                    <a:pt x="685" y="150"/>
                  </a:lnTo>
                  <a:lnTo>
                    <a:pt x="1370" y="462"/>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344" name="Google Shape;344;p44"/>
            <p:cNvSpPr/>
            <p:nvPr/>
          </p:nvSpPr>
          <p:spPr>
            <a:xfrm>
              <a:off x="5315400" y="1391760"/>
              <a:ext cx="174240" cy="115560"/>
            </a:xfrm>
            <a:custGeom>
              <a:rect b="b" l="l" r="r" t="t"/>
              <a:pathLst>
                <a:path extrusionOk="0" h="321" w="484">
                  <a:moveTo>
                    <a:pt x="484" y="81"/>
                  </a:moveTo>
                  <a:lnTo>
                    <a:pt x="404" y="81"/>
                  </a:lnTo>
                  <a:lnTo>
                    <a:pt x="404" y="0"/>
                  </a:lnTo>
                  <a:lnTo>
                    <a:pt x="0" y="0"/>
                  </a:lnTo>
                  <a:lnTo>
                    <a:pt x="0" y="321"/>
                  </a:lnTo>
                  <a:lnTo>
                    <a:pt x="484" y="321"/>
                  </a:lnTo>
                  <a:lnTo>
                    <a:pt x="484" y="81"/>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grpSp>
      <p:sp>
        <p:nvSpPr>
          <p:cNvPr id="345" name="Google Shape;345;p44"/>
          <p:cNvSpPr txBox="1"/>
          <p:nvPr>
            <p:ph type="title"/>
          </p:nvPr>
        </p:nvSpPr>
        <p:spPr>
          <a:xfrm>
            <a:off x="720000" y="162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cs"/>
              <a:t>Case Study: Google</a:t>
            </a:r>
            <a:endParaRPr/>
          </a:p>
        </p:txBody>
      </p:sp>
      <p:sp>
        <p:nvSpPr>
          <p:cNvPr id="346" name="Google Shape;346;p44"/>
          <p:cNvSpPr txBox="1"/>
          <p:nvPr/>
        </p:nvSpPr>
        <p:spPr>
          <a:xfrm>
            <a:off x="497700" y="1007625"/>
            <a:ext cx="1983300" cy="4470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cs" sz="2000">
                <a:solidFill>
                  <a:schemeClr val="dk2"/>
                </a:solidFill>
                <a:latin typeface="Albert Sans"/>
                <a:ea typeface="Albert Sans"/>
                <a:cs typeface="Albert Sans"/>
                <a:sym typeface="Albert Sans"/>
              </a:rPr>
              <a:t>A</a:t>
            </a:r>
            <a:r>
              <a:rPr lang="cs" sz="2000">
                <a:solidFill>
                  <a:schemeClr val="dk2"/>
                </a:solidFill>
                <a:latin typeface="Albert Sans"/>
                <a:ea typeface="Albert Sans"/>
                <a:cs typeface="Albert Sans"/>
                <a:sym typeface="Albert Sans"/>
              </a:rPr>
              <a:t>dvertisement</a:t>
            </a:r>
            <a:endParaRPr sz="2000">
              <a:solidFill>
                <a:schemeClr val="dk2"/>
              </a:solidFill>
              <a:latin typeface="Albert Sans"/>
              <a:ea typeface="Albert Sans"/>
              <a:cs typeface="Albert Sans"/>
              <a:sym typeface="Albert Sans"/>
            </a:endParaRPr>
          </a:p>
        </p:txBody>
      </p:sp>
      <p:sp>
        <p:nvSpPr>
          <p:cNvPr id="347" name="Google Shape;347;p44"/>
          <p:cNvSpPr txBox="1"/>
          <p:nvPr/>
        </p:nvSpPr>
        <p:spPr>
          <a:xfrm>
            <a:off x="509050" y="2262426"/>
            <a:ext cx="1757100" cy="316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cs" sz="2000">
                <a:solidFill>
                  <a:schemeClr val="dk2"/>
                </a:solidFill>
                <a:latin typeface="Albert Sans"/>
                <a:ea typeface="Albert Sans"/>
                <a:cs typeface="Albert Sans"/>
                <a:sym typeface="Albert Sans"/>
              </a:rPr>
              <a:t>10 bn</a:t>
            </a:r>
            <a:endParaRPr sz="2000">
              <a:solidFill>
                <a:schemeClr val="dk2"/>
              </a:solidFill>
              <a:latin typeface="Albert Sans"/>
              <a:ea typeface="Albert Sans"/>
              <a:cs typeface="Albert Sans"/>
              <a:sym typeface="Albert Sans"/>
            </a:endParaRPr>
          </a:p>
        </p:txBody>
      </p:sp>
      <p:sp>
        <p:nvSpPr>
          <p:cNvPr id="348" name="Google Shape;348;p44"/>
          <p:cNvSpPr txBox="1"/>
          <p:nvPr/>
        </p:nvSpPr>
        <p:spPr>
          <a:xfrm>
            <a:off x="723900" y="3753029"/>
            <a:ext cx="1757100" cy="300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t/>
            </a:r>
            <a:endParaRPr sz="2000">
              <a:solidFill>
                <a:schemeClr val="dk2"/>
              </a:solidFill>
              <a:latin typeface="Albert Sans"/>
              <a:ea typeface="Albert Sans"/>
              <a:cs typeface="Albert Sans"/>
              <a:sym typeface="Albert Sans"/>
            </a:endParaRPr>
          </a:p>
          <a:p>
            <a:pPr indent="0" lvl="0" marL="0" rtl="0" algn="l">
              <a:spcBef>
                <a:spcPts val="0"/>
              </a:spcBef>
              <a:spcAft>
                <a:spcPts val="0"/>
              </a:spcAft>
              <a:buNone/>
            </a:pPr>
            <a:r>
              <a:t/>
            </a:r>
            <a:endParaRPr sz="2000">
              <a:solidFill>
                <a:schemeClr val="dk2"/>
              </a:solidFill>
              <a:latin typeface="Albert Sans"/>
              <a:ea typeface="Albert Sans"/>
              <a:cs typeface="Albert Sans"/>
              <a:sym typeface="Albert Sans"/>
            </a:endParaRPr>
          </a:p>
        </p:txBody>
      </p:sp>
      <p:sp>
        <p:nvSpPr>
          <p:cNvPr id="349" name="Google Shape;349;p44"/>
          <p:cNvSpPr txBox="1"/>
          <p:nvPr/>
        </p:nvSpPr>
        <p:spPr>
          <a:xfrm>
            <a:off x="554250" y="3606924"/>
            <a:ext cx="1757100" cy="4470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cs" sz="2000">
                <a:solidFill>
                  <a:schemeClr val="dk2"/>
                </a:solidFill>
                <a:latin typeface="Albert Sans"/>
                <a:ea typeface="Albert Sans"/>
                <a:cs typeface="Albert Sans"/>
                <a:sym typeface="Albert Sans"/>
              </a:rPr>
              <a:t>R&amp;D</a:t>
            </a:r>
            <a:endParaRPr sz="2000">
              <a:solidFill>
                <a:schemeClr val="dk2"/>
              </a:solidFill>
              <a:latin typeface="Albert Sans"/>
              <a:ea typeface="Albert Sans"/>
              <a:cs typeface="Albert Sans"/>
              <a:sym typeface="Albert Sans"/>
            </a:endParaRPr>
          </a:p>
        </p:txBody>
      </p:sp>
      <p:sp>
        <p:nvSpPr>
          <p:cNvPr id="350" name="Google Shape;350;p44"/>
          <p:cNvSpPr txBox="1"/>
          <p:nvPr/>
        </p:nvSpPr>
        <p:spPr>
          <a:xfrm>
            <a:off x="6877850" y="734725"/>
            <a:ext cx="1757100" cy="4068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t/>
            </a:r>
            <a:endParaRPr sz="2000">
              <a:solidFill>
                <a:schemeClr val="dk2"/>
              </a:solidFill>
              <a:latin typeface="Albert Sans"/>
              <a:ea typeface="Albert Sans"/>
              <a:cs typeface="Albert Sans"/>
              <a:sym typeface="Albert Sans"/>
            </a:endParaRPr>
          </a:p>
        </p:txBody>
      </p:sp>
      <p:sp>
        <p:nvSpPr>
          <p:cNvPr id="351" name="Google Shape;351;p44"/>
          <p:cNvSpPr txBox="1"/>
          <p:nvPr/>
        </p:nvSpPr>
        <p:spPr>
          <a:xfrm>
            <a:off x="6877850" y="1007625"/>
            <a:ext cx="1757100" cy="5160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cs" sz="2000">
                <a:solidFill>
                  <a:schemeClr val="dk2"/>
                </a:solidFill>
                <a:latin typeface="Albert Sans"/>
                <a:ea typeface="Albert Sans"/>
                <a:cs typeface="Albert Sans"/>
                <a:sym typeface="Albert Sans"/>
              </a:rPr>
              <a:t>EU and Google</a:t>
            </a:r>
            <a:endParaRPr sz="2000">
              <a:solidFill>
                <a:schemeClr val="dk2"/>
              </a:solidFill>
              <a:latin typeface="Albert Sans"/>
              <a:ea typeface="Albert Sans"/>
              <a:cs typeface="Albert Sans"/>
              <a:sym typeface="Albert Sans"/>
            </a:endParaRPr>
          </a:p>
        </p:txBody>
      </p:sp>
      <p:sp>
        <p:nvSpPr>
          <p:cNvPr id="352" name="Google Shape;352;p44"/>
          <p:cNvSpPr txBox="1"/>
          <p:nvPr/>
        </p:nvSpPr>
        <p:spPr>
          <a:xfrm>
            <a:off x="497700" y="1454625"/>
            <a:ext cx="1870200" cy="31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cs" sz="1200">
                <a:solidFill>
                  <a:schemeClr val="dk1"/>
                </a:solidFill>
                <a:latin typeface="Roboto"/>
                <a:ea typeface="Roboto"/>
                <a:cs typeface="Roboto"/>
                <a:sym typeface="Roboto"/>
              </a:rPr>
              <a:t>57% of the revenue while </a:t>
            </a:r>
            <a:r>
              <a:rPr lang="cs" sz="1200">
                <a:solidFill>
                  <a:schemeClr val="dk1"/>
                </a:solidFill>
                <a:latin typeface="Roboto"/>
                <a:ea typeface="Roboto"/>
                <a:cs typeface="Roboto"/>
                <a:sym typeface="Roboto"/>
              </a:rPr>
              <a:t>holding</a:t>
            </a:r>
            <a:r>
              <a:rPr lang="cs" sz="1200">
                <a:solidFill>
                  <a:schemeClr val="dk1"/>
                </a:solidFill>
                <a:latin typeface="Roboto"/>
                <a:ea typeface="Roboto"/>
                <a:cs typeface="Roboto"/>
                <a:sym typeface="Roboto"/>
              </a:rPr>
              <a:t> globally over 90% monopoly</a:t>
            </a:r>
            <a:endParaRPr sz="1200">
              <a:solidFill>
                <a:schemeClr val="dk1"/>
              </a:solidFill>
              <a:latin typeface="Roboto"/>
              <a:ea typeface="Roboto"/>
              <a:cs typeface="Roboto"/>
              <a:sym typeface="Roboto"/>
            </a:endParaRPr>
          </a:p>
        </p:txBody>
      </p:sp>
      <p:sp>
        <p:nvSpPr>
          <p:cNvPr id="353" name="Google Shape;353;p44"/>
          <p:cNvSpPr txBox="1"/>
          <p:nvPr/>
        </p:nvSpPr>
        <p:spPr>
          <a:xfrm>
            <a:off x="497700" y="2571750"/>
            <a:ext cx="1870200" cy="51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cs" sz="1200">
                <a:solidFill>
                  <a:schemeClr val="dk1"/>
                </a:solidFill>
                <a:latin typeface="Roboto"/>
                <a:ea typeface="Roboto"/>
                <a:cs typeface="Roboto"/>
                <a:sym typeface="Roboto"/>
              </a:rPr>
              <a:t>Paid to other </a:t>
            </a:r>
            <a:r>
              <a:rPr lang="cs" sz="1200">
                <a:solidFill>
                  <a:schemeClr val="dk1"/>
                </a:solidFill>
                <a:latin typeface="Roboto"/>
                <a:ea typeface="Roboto"/>
                <a:cs typeface="Roboto"/>
                <a:sym typeface="Roboto"/>
              </a:rPr>
              <a:t>companies</a:t>
            </a:r>
            <a:r>
              <a:rPr lang="cs" sz="1200">
                <a:solidFill>
                  <a:schemeClr val="dk1"/>
                </a:solidFill>
                <a:latin typeface="Roboto"/>
                <a:ea typeface="Roboto"/>
                <a:cs typeface="Roboto"/>
                <a:sym typeface="Roboto"/>
              </a:rPr>
              <a:t> for </a:t>
            </a:r>
            <a:r>
              <a:rPr lang="cs" sz="1200">
                <a:solidFill>
                  <a:schemeClr val="dk1"/>
                </a:solidFill>
                <a:latin typeface="Roboto"/>
                <a:ea typeface="Roboto"/>
                <a:cs typeface="Roboto"/>
                <a:sym typeface="Roboto"/>
              </a:rPr>
              <a:t>maintaining</a:t>
            </a:r>
            <a:r>
              <a:rPr lang="cs" sz="1200">
                <a:solidFill>
                  <a:schemeClr val="dk1"/>
                </a:solidFill>
                <a:latin typeface="Roboto"/>
                <a:ea typeface="Roboto"/>
                <a:cs typeface="Roboto"/>
                <a:sym typeface="Roboto"/>
              </a:rPr>
              <a:t> monopoly on </a:t>
            </a:r>
            <a:r>
              <a:rPr lang="cs" sz="1200">
                <a:solidFill>
                  <a:schemeClr val="dk1"/>
                </a:solidFill>
                <a:latin typeface="Roboto"/>
                <a:ea typeface="Roboto"/>
                <a:cs typeface="Roboto"/>
                <a:sym typeface="Roboto"/>
              </a:rPr>
              <a:t>default</a:t>
            </a:r>
            <a:r>
              <a:rPr lang="cs" sz="1200">
                <a:solidFill>
                  <a:schemeClr val="dk1"/>
                </a:solidFill>
                <a:latin typeface="Roboto"/>
                <a:ea typeface="Roboto"/>
                <a:cs typeface="Roboto"/>
                <a:sym typeface="Roboto"/>
              </a:rPr>
              <a:t> browser.</a:t>
            </a:r>
            <a:endParaRPr sz="1200">
              <a:solidFill>
                <a:schemeClr val="dk1"/>
              </a:solidFill>
              <a:latin typeface="Roboto"/>
              <a:ea typeface="Roboto"/>
              <a:cs typeface="Roboto"/>
              <a:sym typeface="Roboto"/>
            </a:endParaRPr>
          </a:p>
        </p:txBody>
      </p:sp>
      <p:sp>
        <p:nvSpPr>
          <p:cNvPr id="354" name="Google Shape;354;p44"/>
          <p:cNvSpPr txBox="1"/>
          <p:nvPr/>
        </p:nvSpPr>
        <p:spPr>
          <a:xfrm>
            <a:off x="723900" y="3999113"/>
            <a:ext cx="1757100" cy="51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latin typeface="Roboto"/>
              <a:ea typeface="Roboto"/>
              <a:cs typeface="Roboto"/>
              <a:sym typeface="Roboto"/>
            </a:endParaRPr>
          </a:p>
        </p:txBody>
      </p:sp>
      <p:sp>
        <p:nvSpPr>
          <p:cNvPr id="355" name="Google Shape;355;p44"/>
          <p:cNvSpPr txBox="1"/>
          <p:nvPr/>
        </p:nvSpPr>
        <p:spPr>
          <a:xfrm>
            <a:off x="497700" y="4053926"/>
            <a:ext cx="1757100" cy="67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cs" sz="1200">
                <a:solidFill>
                  <a:schemeClr val="dk1"/>
                </a:solidFill>
                <a:latin typeface="Roboto"/>
                <a:ea typeface="Roboto"/>
                <a:cs typeface="Roboto"/>
                <a:sym typeface="Roboto"/>
              </a:rPr>
              <a:t>actively “discourages” research and development</a:t>
            </a:r>
            <a:endParaRPr sz="1200">
              <a:solidFill>
                <a:schemeClr val="dk1"/>
              </a:solidFill>
              <a:latin typeface="Roboto"/>
              <a:ea typeface="Roboto"/>
              <a:cs typeface="Roboto"/>
              <a:sym typeface="Roboto"/>
            </a:endParaRPr>
          </a:p>
        </p:txBody>
      </p:sp>
      <p:sp>
        <p:nvSpPr>
          <p:cNvPr id="356" name="Google Shape;356;p44"/>
          <p:cNvSpPr txBox="1"/>
          <p:nvPr/>
        </p:nvSpPr>
        <p:spPr>
          <a:xfrm>
            <a:off x="6877850" y="1141513"/>
            <a:ext cx="1757100" cy="51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latin typeface="Roboto"/>
              <a:ea typeface="Roboto"/>
              <a:cs typeface="Roboto"/>
              <a:sym typeface="Roboto"/>
            </a:endParaRPr>
          </a:p>
        </p:txBody>
      </p:sp>
      <p:sp>
        <p:nvSpPr>
          <p:cNvPr id="357" name="Google Shape;357;p44"/>
          <p:cNvSpPr txBox="1"/>
          <p:nvPr/>
        </p:nvSpPr>
        <p:spPr>
          <a:xfrm>
            <a:off x="4060000" y="4312313"/>
            <a:ext cx="1757100" cy="51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200">
              <a:solidFill>
                <a:schemeClr val="dk1"/>
              </a:solidFill>
              <a:latin typeface="Roboto"/>
              <a:ea typeface="Roboto"/>
              <a:cs typeface="Roboto"/>
              <a:sym typeface="Roboto"/>
            </a:endParaRPr>
          </a:p>
        </p:txBody>
      </p:sp>
      <p:pic>
        <p:nvPicPr>
          <p:cNvPr id="358" name="Google Shape;358;p44"/>
          <p:cNvPicPr preferRelativeResize="0"/>
          <p:nvPr/>
        </p:nvPicPr>
        <p:blipFill>
          <a:blip r:embed="rId3">
            <a:alphaModFix/>
          </a:blip>
          <a:stretch>
            <a:fillRect/>
          </a:stretch>
        </p:blipFill>
        <p:spPr>
          <a:xfrm>
            <a:off x="2861612" y="1711450"/>
            <a:ext cx="3420775" cy="1720575"/>
          </a:xfrm>
          <a:prstGeom prst="rect">
            <a:avLst/>
          </a:prstGeom>
          <a:noFill/>
          <a:ln>
            <a:noFill/>
          </a:ln>
        </p:spPr>
      </p:pic>
      <p:sp>
        <p:nvSpPr>
          <p:cNvPr id="359" name="Google Shape;359;p44"/>
          <p:cNvSpPr txBox="1"/>
          <p:nvPr/>
        </p:nvSpPr>
        <p:spPr>
          <a:xfrm>
            <a:off x="6877850" y="1599625"/>
            <a:ext cx="17571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cs" sz="1200">
                <a:solidFill>
                  <a:schemeClr val="dk1"/>
                </a:solidFill>
                <a:latin typeface="Roboto"/>
                <a:ea typeface="Roboto"/>
                <a:cs typeface="Roboto"/>
                <a:sym typeface="Roboto"/>
              </a:rPr>
              <a:t>The European Commission (EC) focuses on antitrust cases involving Google. Google faces multiple investigations related to its search engine dominance, advertising practices, and Android operating system. The EC imposes fines on Google for antitrust violations.(2010-2017)</a:t>
            </a:r>
            <a:endParaRPr sz="1200">
              <a:solidFill>
                <a:schemeClr val="dk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45"/>
          <p:cNvSpPr txBox="1"/>
          <p:nvPr>
            <p:ph type="title"/>
          </p:nvPr>
        </p:nvSpPr>
        <p:spPr>
          <a:xfrm>
            <a:off x="720000" y="445025"/>
            <a:ext cx="3852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sz="2200"/>
              <a:t>What is Digital </a:t>
            </a:r>
            <a:r>
              <a:rPr lang="cs" sz="2200"/>
              <a:t>single</a:t>
            </a:r>
            <a:r>
              <a:rPr lang="cs" sz="2200"/>
              <a:t> </a:t>
            </a:r>
            <a:r>
              <a:rPr lang="cs" sz="2200"/>
              <a:t>market</a:t>
            </a:r>
            <a:r>
              <a:rPr lang="cs" sz="2200"/>
              <a:t>?</a:t>
            </a:r>
            <a:endParaRPr sz="2200"/>
          </a:p>
        </p:txBody>
      </p:sp>
      <p:sp>
        <p:nvSpPr>
          <p:cNvPr id="365" name="Google Shape;365;p45"/>
          <p:cNvSpPr txBox="1"/>
          <p:nvPr>
            <p:ph idx="1" type="body"/>
          </p:nvPr>
        </p:nvSpPr>
        <p:spPr>
          <a:xfrm>
            <a:off x="720000" y="1215750"/>
            <a:ext cx="3672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The Digital Single Market (DSM) is a European Union (EU) initiative aimed at creating a unified digital market across EU member states. The goal is to remove barriers to digital trade and ensure the free movement of digital goods, services, and data. The goal being: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304800" lvl="0" marL="457200" rtl="0" algn="l">
              <a:spcBef>
                <a:spcPts val="0"/>
              </a:spcBef>
              <a:spcAft>
                <a:spcPts val="0"/>
              </a:spcAft>
              <a:buSzPts val="1200"/>
              <a:buFont typeface="Nunito"/>
              <a:buChar char="●"/>
            </a:pPr>
            <a:r>
              <a:rPr b="1" lang="cs"/>
              <a:t>Removing Geographical Barriers</a:t>
            </a:r>
            <a:endParaRPr b="1"/>
          </a:p>
          <a:p>
            <a:pPr indent="-304800" lvl="0" marL="457200" rtl="0" algn="l">
              <a:spcBef>
                <a:spcPts val="0"/>
              </a:spcBef>
              <a:spcAft>
                <a:spcPts val="0"/>
              </a:spcAft>
              <a:buSzPts val="1200"/>
              <a:buFont typeface="Nunito"/>
              <a:buChar char="●"/>
            </a:pPr>
            <a:r>
              <a:rPr b="1" lang="cs"/>
              <a:t>Enhancing Cross-Border E-Commerce</a:t>
            </a:r>
            <a:endParaRPr b="1"/>
          </a:p>
          <a:p>
            <a:pPr indent="-304800" lvl="0" marL="457200" rtl="0" algn="l">
              <a:spcBef>
                <a:spcPts val="0"/>
              </a:spcBef>
              <a:spcAft>
                <a:spcPts val="0"/>
              </a:spcAft>
              <a:buSzPts val="1200"/>
              <a:buFont typeface="Nunito"/>
              <a:buChar char="●"/>
            </a:pPr>
            <a:r>
              <a:rPr b="1" lang="cs"/>
              <a:t>Digital Content Portability</a:t>
            </a:r>
            <a:endParaRPr b="1"/>
          </a:p>
          <a:p>
            <a:pPr indent="-304800" lvl="0" marL="457200" rtl="0" algn="l">
              <a:spcBef>
                <a:spcPts val="0"/>
              </a:spcBef>
              <a:spcAft>
                <a:spcPts val="0"/>
              </a:spcAft>
              <a:buSzPts val="1200"/>
              <a:buFont typeface="Nunito"/>
              <a:buChar char="●"/>
            </a:pPr>
            <a:r>
              <a:rPr b="1" lang="cs"/>
              <a:t>Data Protection and Privacy</a:t>
            </a:r>
            <a:endParaRPr b="1"/>
          </a:p>
          <a:p>
            <a:pPr indent="-304800" lvl="0" marL="457200" rtl="0" algn="l">
              <a:spcBef>
                <a:spcPts val="0"/>
              </a:spcBef>
              <a:spcAft>
                <a:spcPts val="0"/>
              </a:spcAft>
              <a:buSzPts val="1200"/>
              <a:buFont typeface="Nunito"/>
              <a:buChar char="●"/>
            </a:pPr>
            <a:r>
              <a:rPr b="1" lang="cs"/>
              <a:t>Promoting Innovation and Competition</a:t>
            </a:r>
            <a:endParaRPr b="1"/>
          </a:p>
        </p:txBody>
      </p:sp>
      <p:pic>
        <p:nvPicPr>
          <p:cNvPr id="366" name="Google Shape;366;p45"/>
          <p:cNvPicPr preferRelativeResize="0"/>
          <p:nvPr/>
        </p:nvPicPr>
        <p:blipFill>
          <a:blip r:embed="rId3">
            <a:alphaModFix/>
          </a:blip>
          <a:stretch>
            <a:fillRect/>
          </a:stretch>
        </p:blipFill>
        <p:spPr>
          <a:xfrm>
            <a:off x="4774350" y="529125"/>
            <a:ext cx="3958925" cy="3888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sz="2900"/>
              <a:t>The Digital Market Act + Digital Services Act</a:t>
            </a:r>
            <a:endParaRPr sz="2900"/>
          </a:p>
        </p:txBody>
      </p:sp>
      <p:sp>
        <p:nvSpPr>
          <p:cNvPr id="372" name="Google Shape;372;p46"/>
          <p:cNvSpPr txBox="1"/>
          <p:nvPr>
            <p:ph idx="1" type="subTitle"/>
          </p:nvPr>
        </p:nvSpPr>
        <p:spPr>
          <a:xfrm>
            <a:off x="361775" y="3431925"/>
            <a:ext cx="3436800" cy="14619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cs"/>
              <a:t>Harmonise the digital world with the real world. </a:t>
            </a:r>
            <a:endParaRPr/>
          </a:p>
          <a:p>
            <a:pPr indent="-304800" lvl="0" marL="457200" rtl="0" algn="l">
              <a:spcBef>
                <a:spcPts val="0"/>
              </a:spcBef>
              <a:spcAft>
                <a:spcPts val="0"/>
              </a:spcAft>
              <a:buSzPts val="1200"/>
              <a:buChar char="●"/>
            </a:pPr>
            <a:r>
              <a:rPr lang="cs"/>
              <a:t>Identify and protect vulnerable groups (e.g. minors) and protect consumer rights. </a:t>
            </a:r>
            <a:endParaRPr/>
          </a:p>
          <a:p>
            <a:pPr indent="-304800" lvl="0" marL="457200" rtl="0" algn="l">
              <a:spcBef>
                <a:spcPts val="0"/>
              </a:spcBef>
              <a:spcAft>
                <a:spcPts val="0"/>
              </a:spcAft>
              <a:buSzPts val="1200"/>
              <a:buChar char="●"/>
            </a:pPr>
            <a:r>
              <a:rPr lang="cs"/>
              <a:t>Ensure that companies cannot share just any information. </a:t>
            </a:r>
            <a:endParaRPr/>
          </a:p>
        </p:txBody>
      </p:sp>
      <p:sp>
        <p:nvSpPr>
          <p:cNvPr id="373" name="Google Shape;373;p46"/>
          <p:cNvSpPr txBox="1"/>
          <p:nvPr>
            <p:ph idx="2" type="subTitle"/>
          </p:nvPr>
        </p:nvSpPr>
        <p:spPr>
          <a:xfrm>
            <a:off x="361775" y="1597000"/>
            <a:ext cx="3562800" cy="14619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cs"/>
              <a:t>The latest EU-level legislation</a:t>
            </a:r>
            <a:endParaRPr/>
          </a:p>
          <a:p>
            <a:pPr indent="-304800" lvl="0" marL="457200" rtl="0" algn="l">
              <a:spcBef>
                <a:spcPts val="0"/>
              </a:spcBef>
              <a:spcAft>
                <a:spcPts val="0"/>
              </a:spcAft>
              <a:buSzPts val="1200"/>
              <a:buChar char="●"/>
            </a:pPr>
            <a:r>
              <a:rPr lang="cs"/>
              <a:t>Started in 2015 with “A Digital Single Market Strategy for Europe”.</a:t>
            </a:r>
            <a:endParaRPr/>
          </a:p>
          <a:p>
            <a:pPr indent="-304800" lvl="0" marL="457200" rtl="0" algn="l">
              <a:spcBef>
                <a:spcPts val="0"/>
              </a:spcBef>
              <a:spcAft>
                <a:spcPts val="0"/>
              </a:spcAft>
              <a:buSzPts val="1200"/>
              <a:buChar char="●"/>
            </a:pPr>
            <a:r>
              <a:rPr lang="cs"/>
              <a:t>Businesses have needed to comply with these acts since the 1st of January 2024.</a:t>
            </a:r>
            <a:endParaRPr/>
          </a:p>
        </p:txBody>
      </p:sp>
      <p:sp>
        <p:nvSpPr>
          <p:cNvPr id="374" name="Google Shape;374;p46"/>
          <p:cNvSpPr txBox="1"/>
          <p:nvPr>
            <p:ph idx="3" type="subTitle"/>
          </p:nvPr>
        </p:nvSpPr>
        <p:spPr>
          <a:xfrm>
            <a:off x="858100" y="1095075"/>
            <a:ext cx="26958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cs"/>
              <a:t>WHAT are they?</a:t>
            </a:r>
            <a:endParaRPr/>
          </a:p>
        </p:txBody>
      </p:sp>
      <p:sp>
        <p:nvSpPr>
          <p:cNvPr id="375" name="Google Shape;375;p46"/>
          <p:cNvSpPr txBox="1"/>
          <p:nvPr>
            <p:ph idx="4" type="subTitle"/>
          </p:nvPr>
        </p:nvSpPr>
        <p:spPr>
          <a:xfrm>
            <a:off x="858101" y="2914275"/>
            <a:ext cx="26958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cs"/>
              <a:t>WHAT are the supposed to do?</a:t>
            </a:r>
            <a:endParaRPr/>
          </a:p>
        </p:txBody>
      </p:sp>
      <p:pic>
        <p:nvPicPr>
          <p:cNvPr id="376" name="Google Shape;376;p46"/>
          <p:cNvPicPr preferRelativeResize="0"/>
          <p:nvPr/>
        </p:nvPicPr>
        <p:blipFill>
          <a:blip r:embed="rId3">
            <a:alphaModFix/>
          </a:blip>
          <a:stretch>
            <a:fillRect/>
          </a:stretch>
        </p:blipFill>
        <p:spPr>
          <a:xfrm>
            <a:off x="4171300" y="1667775"/>
            <a:ext cx="4479852" cy="2519925"/>
          </a:xfrm>
          <a:prstGeom prst="rect">
            <a:avLst/>
          </a:prstGeom>
          <a:noFill/>
          <a:ln>
            <a:noFill/>
          </a:ln>
        </p:spPr>
      </p:pic>
      <p:sp>
        <p:nvSpPr>
          <p:cNvPr id="377" name="Google Shape;377;p46"/>
          <p:cNvSpPr txBox="1"/>
          <p:nvPr/>
        </p:nvSpPr>
        <p:spPr>
          <a:xfrm>
            <a:off x="4081775" y="4152550"/>
            <a:ext cx="4755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cs" sz="1000">
                <a:solidFill>
                  <a:srgbClr val="A6CBC2"/>
                </a:solidFill>
              </a:rPr>
              <a:t>https://www.retailconsumerproductslaw.com/2020/12/new-eu-proposals-to-regulate-digital-markets-what-to-expect/</a:t>
            </a:r>
            <a:endParaRPr sz="1000">
              <a:solidFill>
                <a:srgbClr val="A6CBC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4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sz="2900"/>
              <a:t>The Digital Market Act + Digital Services Act</a:t>
            </a:r>
            <a:endParaRPr sz="2900"/>
          </a:p>
        </p:txBody>
      </p:sp>
      <p:sp>
        <p:nvSpPr>
          <p:cNvPr id="383" name="Google Shape;383;p47"/>
          <p:cNvSpPr txBox="1"/>
          <p:nvPr>
            <p:ph idx="4" type="subTitle"/>
          </p:nvPr>
        </p:nvSpPr>
        <p:spPr>
          <a:xfrm>
            <a:off x="709225" y="2212848"/>
            <a:ext cx="24396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cs"/>
              <a:t>The DMA…</a:t>
            </a:r>
            <a:endParaRPr/>
          </a:p>
        </p:txBody>
      </p:sp>
      <p:sp>
        <p:nvSpPr>
          <p:cNvPr id="384" name="Google Shape;384;p47"/>
          <p:cNvSpPr txBox="1"/>
          <p:nvPr>
            <p:ph idx="5" type="subTitle"/>
          </p:nvPr>
        </p:nvSpPr>
        <p:spPr>
          <a:xfrm>
            <a:off x="3352202" y="2212848"/>
            <a:ext cx="24396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cs"/>
              <a:t>The DSA….</a:t>
            </a:r>
            <a:endParaRPr/>
          </a:p>
        </p:txBody>
      </p:sp>
      <p:sp>
        <p:nvSpPr>
          <p:cNvPr id="385" name="Google Shape;385;p47"/>
          <p:cNvSpPr txBox="1"/>
          <p:nvPr>
            <p:ph idx="1" type="subTitle"/>
          </p:nvPr>
        </p:nvSpPr>
        <p:spPr>
          <a:xfrm>
            <a:off x="709225" y="2807208"/>
            <a:ext cx="2439600" cy="14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…imposes</a:t>
            </a:r>
            <a:r>
              <a:rPr lang="cs"/>
              <a:t> obligations on so-called gatekeepers, or online players that determine how other companies interact with online users, to ensure that they don't stop other companies from competing for users.</a:t>
            </a:r>
            <a:endParaRPr/>
          </a:p>
        </p:txBody>
      </p:sp>
      <p:sp>
        <p:nvSpPr>
          <p:cNvPr id="386" name="Google Shape;386;p47"/>
          <p:cNvSpPr txBox="1"/>
          <p:nvPr>
            <p:ph idx="2" type="subTitle"/>
          </p:nvPr>
        </p:nvSpPr>
        <p:spPr>
          <a:xfrm>
            <a:off x="3352198" y="2807208"/>
            <a:ext cx="2439600" cy="14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…ensures that online platforms will have to do more to limit the spread of illegal content and goods.</a:t>
            </a:r>
            <a:endParaRPr/>
          </a:p>
        </p:txBody>
      </p:sp>
      <p:sp>
        <p:nvSpPr>
          <p:cNvPr id="387" name="Google Shape;387;p47"/>
          <p:cNvSpPr txBox="1"/>
          <p:nvPr>
            <p:ph idx="3" type="subTitle"/>
          </p:nvPr>
        </p:nvSpPr>
        <p:spPr>
          <a:xfrm>
            <a:off x="5996169" y="2807208"/>
            <a:ext cx="2439600" cy="14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…the DMA and DSA </a:t>
            </a:r>
            <a:r>
              <a:rPr lang="cs"/>
              <a:t>form a single set of rules that apply across the whole EU. </a:t>
            </a:r>
            <a:endParaRPr/>
          </a:p>
        </p:txBody>
      </p:sp>
      <p:sp>
        <p:nvSpPr>
          <p:cNvPr id="388" name="Google Shape;388;p47"/>
          <p:cNvSpPr txBox="1"/>
          <p:nvPr>
            <p:ph idx="6" type="subTitle"/>
          </p:nvPr>
        </p:nvSpPr>
        <p:spPr>
          <a:xfrm>
            <a:off x="5996170" y="2212848"/>
            <a:ext cx="24396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cs"/>
              <a:t>Together…</a:t>
            </a:r>
            <a:endParaRPr/>
          </a:p>
        </p:txBody>
      </p:sp>
      <p:grpSp>
        <p:nvGrpSpPr>
          <p:cNvPr id="389" name="Google Shape;389;p47"/>
          <p:cNvGrpSpPr/>
          <p:nvPr/>
        </p:nvGrpSpPr>
        <p:grpSpPr>
          <a:xfrm>
            <a:off x="815465" y="1534835"/>
            <a:ext cx="376678" cy="376678"/>
            <a:chOff x="1056960" y="1014480"/>
            <a:chExt cx="492840" cy="492840"/>
          </a:xfrm>
        </p:grpSpPr>
        <p:sp>
          <p:nvSpPr>
            <p:cNvPr id="390" name="Google Shape;390;p47"/>
            <p:cNvSpPr/>
            <p:nvPr/>
          </p:nvSpPr>
          <p:spPr>
            <a:xfrm>
              <a:off x="1260000" y="1297440"/>
              <a:ext cx="86760" cy="61920"/>
            </a:xfrm>
            <a:custGeom>
              <a:rect b="b" l="l" r="r" t="t"/>
              <a:pathLst>
                <a:path extrusionOk="0" h="172" w="241">
                  <a:moveTo>
                    <a:pt x="120" y="0"/>
                  </a:moveTo>
                  <a:cubicBezTo>
                    <a:pt x="54" y="0"/>
                    <a:pt x="0" y="54"/>
                    <a:pt x="0" y="120"/>
                  </a:cubicBezTo>
                  <a:lnTo>
                    <a:pt x="0" y="145"/>
                  </a:lnTo>
                  <a:cubicBezTo>
                    <a:pt x="36" y="162"/>
                    <a:pt x="76" y="172"/>
                    <a:pt x="120" y="172"/>
                  </a:cubicBezTo>
                  <a:cubicBezTo>
                    <a:pt x="163" y="172"/>
                    <a:pt x="205" y="162"/>
                    <a:pt x="241" y="145"/>
                  </a:cubicBezTo>
                  <a:lnTo>
                    <a:pt x="241" y="120"/>
                  </a:lnTo>
                  <a:cubicBezTo>
                    <a:pt x="241" y="54"/>
                    <a:pt x="187" y="0"/>
                    <a:pt x="120" y="0"/>
                  </a:cubicBezTo>
                  <a:close/>
                </a:path>
              </a:pathLst>
            </a:custGeom>
            <a:solidFill>
              <a:schemeClr val="dk1"/>
            </a:solidFill>
            <a:ln>
              <a:noFill/>
            </a:ln>
          </p:spPr>
          <p:txBody>
            <a:bodyPr anchorCtr="1" anchor="ctr" bIns="16900" lIns="90000" spcFirstLastPara="1" rIns="90000" wrap="square" tIns="169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391" name="Google Shape;391;p47"/>
            <p:cNvSpPr/>
            <p:nvPr/>
          </p:nvSpPr>
          <p:spPr>
            <a:xfrm>
              <a:off x="1279080" y="1220400"/>
              <a:ext cx="48240" cy="47880"/>
            </a:xfrm>
            <a:custGeom>
              <a:rect b="b" l="l" r="r" t="t"/>
              <a:pathLst>
                <a:path extrusionOk="0" h="133" w="134">
                  <a:moveTo>
                    <a:pt x="134" y="66"/>
                  </a:moveTo>
                  <a:cubicBezTo>
                    <a:pt x="134" y="30"/>
                    <a:pt x="104" y="0"/>
                    <a:pt x="67" y="0"/>
                  </a:cubicBezTo>
                  <a:cubicBezTo>
                    <a:pt x="30" y="0"/>
                    <a:pt x="0" y="29"/>
                    <a:pt x="0" y="66"/>
                  </a:cubicBezTo>
                  <a:cubicBezTo>
                    <a:pt x="0" y="102"/>
                    <a:pt x="30" y="133"/>
                    <a:pt x="67" y="133"/>
                  </a:cubicBezTo>
                  <a:cubicBezTo>
                    <a:pt x="104" y="133"/>
                    <a:pt x="134" y="103"/>
                    <a:pt x="134" y="66"/>
                  </a:cubicBezTo>
                  <a:close/>
                </a:path>
              </a:pathLst>
            </a:custGeom>
            <a:solidFill>
              <a:schemeClr val="dk1"/>
            </a:solidFill>
            <a:ln>
              <a:noFill/>
            </a:ln>
          </p:spPr>
          <p:txBody>
            <a:bodyPr anchorCtr="1" anchor="ctr" bIns="2875" lIns="90000" spcFirstLastPara="1" rIns="90000" wrap="square" tIns="2875">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392" name="Google Shape;392;p47"/>
            <p:cNvSpPr/>
            <p:nvPr/>
          </p:nvSpPr>
          <p:spPr>
            <a:xfrm>
              <a:off x="1204920" y="1162440"/>
              <a:ext cx="196920" cy="166680"/>
            </a:xfrm>
            <a:custGeom>
              <a:rect b="b" l="l" r="r" t="t"/>
              <a:pathLst>
                <a:path extrusionOk="0" h="463" w="547">
                  <a:moveTo>
                    <a:pt x="273" y="0"/>
                  </a:moveTo>
                  <a:cubicBezTo>
                    <a:pt x="122" y="0"/>
                    <a:pt x="0" y="123"/>
                    <a:pt x="0" y="274"/>
                  </a:cubicBezTo>
                  <a:cubicBezTo>
                    <a:pt x="0" y="347"/>
                    <a:pt x="28" y="413"/>
                    <a:pt x="75" y="463"/>
                  </a:cubicBezTo>
                  <a:cubicBezTo>
                    <a:pt x="85" y="406"/>
                    <a:pt x="118" y="357"/>
                    <a:pt x="165" y="327"/>
                  </a:cubicBezTo>
                  <a:cubicBezTo>
                    <a:pt x="141" y="300"/>
                    <a:pt x="126" y="266"/>
                    <a:pt x="126" y="227"/>
                  </a:cubicBezTo>
                  <a:cubicBezTo>
                    <a:pt x="126" y="146"/>
                    <a:pt x="191" y="80"/>
                    <a:pt x="273" y="80"/>
                  </a:cubicBezTo>
                  <a:cubicBezTo>
                    <a:pt x="354" y="80"/>
                    <a:pt x="421" y="146"/>
                    <a:pt x="421" y="227"/>
                  </a:cubicBezTo>
                  <a:cubicBezTo>
                    <a:pt x="421" y="266"/>
                    <a:pt x="406" y="300"/>
                    <a:pt x="382" y="327"/>
                  </a:cubicBezTo>
                  <a:cubicBezTo>
                    <a:pt x="429" y="357"/>
                    <a:pt x="462" y="406"/>
                    <a:pt x="471" y="463"/>
                  </a:cubicBezTo>
                  <a:cubicBezTo>
                    <a:pt x="518" y="413"/>
                    <a:pt x="547" y="347"/>
                    <a:pt x="547" y="274"/>
                  </a:cubicBezTo>
                  <a:cubicBezTo>
                    <a:pt x="547" y="123"/>
                    <a:pt x="424" y="0"/>
                    <a:pt x="273" y="0"/>
                  </a:cubicBez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393" name="Google Shape;393;p47"/>
            <p:cNvSpPr/>
            <p:nvPr/>
          </p:nvSpPr>
          <p:spPr>
            <a:xfrm>
              <a:off x="1056960" y="1014480"/>
              <a:ext cx="492840" cy="492840"/>
            </a:xfrm>
            <a:custGeom>
              <a:rect b="b" l="l" r="r" t="t"/>
              <a:pathLst>
                <a:path extrusionOk="0" h="1369" w="1369">
                  <a:moveTo>
                    <a:pt x="1199" y="170"/>
                  </a:moveTo>
                  <a:lnTo>
                    <a:pt x="965" y="170"/>
                  </a:lnTo>
                  <a:lnTo>
                    <a:pt x="965" y="0"/>
                  </a:lnTo>
                  <a:lnTo>
                    <a:pt x="885" y="0"/>
                  </a:lnTo>
                  <a:lnTo>
                    <a:pt x="885" y="170"/>
                  </a:lnTo>
                  <a:lnTo>
                    <a:pt x="805" y="170"/>
                  </a:lnTo>
                  <a:lnTo>
                    <a:pt x="805" y="0"/>
                  </a:lnTo>
                  <a:lnTo>
                    <a:pt x="725" y="0"/>
                  </a:lnTo>
                  <a:lnTo>
                    <a:pt x="725" y="170"/>
                  </a:lnTo>
                  <a:lnTo>
                    <a:pt x="644" y="170"/>
                  </a:lnTo>
                  <a:lnTo>
                    <a:pt x="644" y="0"/>
                  </a:lnTo>
                  <a:lnTo>
                    <a:pt x="564" y="0"/>
                  </a:lnTo>
                  <a:lnTo>
                    <a:pt x="564" y="170"/>
                  </a:lnTo>
                  <a:lnTo>
                    <a:pt x="484" y="170"/>
                  </a:lnTo>
                  <a:lnTo>
                    <a:pt x="484" y="0"/>
                  </a:lnTo>
                  <a:lnTo>
                    <a:pt x="403" y="0"/>
                  </a:lnTo>
                  <a:lnTo>
                    <a:pt x="403" y="170"/>
                  </a:lnTo>
                  <a:lnTo>
                    <a:pt x="170" y="170"/>
                  </a:lnTo>
                  <a:lnTo>
                    <a:pt x="170" y="404"/>
                  </a:lnTo>
                  <a:lnTo>
                    <a:pt x="0" y="404"/>
                  </a:lnTo>
                  <a:lnTo>
                    <a:pt x="0" y="484"/>
                  </a:lnTo>
                  <a:lnTo>
                    <a:pt x="170" y="484"/>
                  </a:lnTo>
                  <a:lnTo>
                    <a:pt x="170" y="564"/>
                  </a:lnTo>
                  <a:lnTo>
                    <a:pt x="0" y="564"/>
                  </a:lnTo>
                  <a:lnTo>
                    <a:pt x="0" y="645"/>
                  </a:lnTo>
                  <a:lnTo>
                    <a:pt x="170" y="645"/>
                  </a:lnTo>
                  <a:lnTo>
                    <a:pt x="170" y="725"/>
                  </a:lnTo>
                  <a:lnTo>
                    <a:pt x="0" y="725"/>
                  </a:lnTo>
                  <a:lnTo>
                    <a:pt x="0" y="805"/>
                  </a:lnTo>
                  <a:lnTo>
                    <a:pt x="170" y="805"/>
                  </a:lnTo>
                  <a:lnTo>
                    <a:pt x="170" y="886"/>
                  </a:lnTo>
                  <a:lnTo>
                    <a:pt x="0" y="886"/>
                  </a:lnTo>
                  <a:lnTo>
                    <a:pt x="0" y="966"/>
                  </a:lnTo>
                  <a:lnTo>
                    <a:pt x="170" y="966"/>
                  </a:lnTo>
                  <a:lnTo>
                    <a:pt x="170" y="1199"/>
                  </a:lnTo>
                  <a:lnTo>
                    <a:pt x="403" y="1199"/>
                  </a:lnTo>
                  <a:lnTo>
                    <a:pt x="403" y="1369"/>
                  </a:lnTo>
                  <a:lnTo>
                    <a:pt x="484" y="1369"/>
                  </a:lnTo>
                  <a:lnTo>
                    <a:pt x="484" y="1199"/>
                  </a:lnTo>
                  <a:lnTo>
                    <a:pt x="564" y="1199"/>
                  </a:lnTo>
                  <a:lnTo>
                    <a:pt x="564" y="1369"/>
                  </a:lnTo>
                  <a:lnTo>
                    <a:pt x="644" y="1369"/>
                  </a:lnTo>
                  <a:lnTo>
                    <a:pt x="644" y="1199"/>
                  </a:lnTo>
                  <a:lnTo>
                    <a:pt x="725" y="1199"/>
                  </a:lnTo>
                  <a:lnTo>
                    <a:pt x="725" y="1369"/>
                  </a:lnTo>
                  <a:lnTo>
                    <a:pt x="805" y="1369"/>
                  </a:lnTo>
                  <a:lnTo>
                    <a:pt x="805" y="1199"/>
                  </a:lnTo>
                  <a:lnTo>
                    <a:pt x="885" y="1199"/>
                  </a:lnTo>
                  <a:lnTo>
                    <a:pt x="885" y="1369"/>
                  </a:lnTo>
                  <a:lnTo>
                    <a:pt x="965" y="1369"/>
                  </a:lnTo>
                  <a:lnTo>
                    <a:pt x="965" y="1199"/>
                  </a:lnTo>
                  <a:lnTo>
                    <a:pt x="1199" y="1199"/>
                  </a:lnTo>
                  <a:lnTo>
                    <a:pt x="1199" y="966"/>
                  </a:lnTo>
                  <a:lnTo>
                    <a:pt x="1369" y="966"/>
                  </a:lnTo>
                  <a:lnTo>
                    <a:pt x="1369" y="886"/>
                  </a:lnTo>
                  <a:lnTo>
                    <a:pt x="1199" y="886"/>
                  </a:lnTo>
                  <a:lnTo>
                    <a:pt x="1199" y="805"/>
                  </a:lnTo>
                  <a:lnTo>
                    <a:pt x="1369" y="805"/>
                  </a:lnTo>
                  <a:lnTo>
                    <a:pt x="1369" y="725"/>
                  </a:lnTo>
                  <a:lnTo>
                    <a:pt x="1199" y="725"/>
                  </a:lnTo>
                  <a:lnTo>
                    <a:pt x="1199" y="645"/>
                  </a:lnTo>
                  <a:lnTo>
                    <a:pt x="1369" y="645"/>
                  </a:lnTo>
                  <a:lnTo>
                    <a:pt x="1369" y="564"/>
                  </a:lnTo>
                  <a:lnTo>
                    <a:pt x="1199" y="564"/>
                  </a:lnTo>
                  <a:lnTo>
                    <a:pt x="1199" y="484"/>
                  </a:lnTo>
                  <a:lnTo>
                    <a:pt x="1369" y="484"/>
                  </a:lnTo>
                  <a:lnTo>
                    <a:pt x="1369" y="404"/>
                  </a:lnTo>
                  <a:lnTo>
                    <a:pt x="1199" y="404"/>
                  </a:lnTo>
                  <a:lnTo>
                    <a:pt x="1199" y="170"/>
                  </a:lnTo>
                  <a:moveTo>
                    <a:pt x="684" y="1039"/>
                  </a:moveTo>
                  <a:cubicBezTo>
                    <a:pt x="489" y="1039"/>
                    <a:pt x="330" y="880"/>
                    <a:pt x="330" y="685"/>
                  </a:cubicBezTo>
                  <a:cubicBezTo>
                    <a:pt x="330" y="489"/>
                    <a:pt x="488" y="331"/>
                    <a:pt x="684" y="331"/>
                  </a:cubicBezTo>
                  <a:cubicBezTo>
                    <a:pt x="879" y="331"/>
                    <a:pt x="1038" y="490"/>
                    <a:pt x="1038" y="685"/>
                  </a:cubicBezTo>
                  <a:cubicBezTo>
                    <a:pt x="1038" y="880"/>
                    <a:pt x="880" y="1039"/>
                    <a:pt x="684" y="1039"/>
                  </a:cubicBez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grpSp>
      <p:grpSp>
        <p:nvGrpSpPr>
          <p:cNvPr id="394" name="Google Shape;394;p47"/>
          <p:cNvGrpSpPr/>
          <p:nvPr/>
        </p:nvGrpSpPr>
        <p:grpSpPr>
          <a:xfrm>
            <a:off x="3352200" y="1534835"/>
            <a:ext cx="376953" cy="376678"/>
            <a:chOff x="-11160" y="1014480"/>
            <a:chExt cx="493200" cy="492840"/>
          </a:xfrm>
        </p:grpSpPr>
        <p:sp>
          <p:nvSpPr>
            <p:cNvPr id="395" name="Google Shape;395;p47"/>
            <p:cNvSpPr/>
            <p:nvPr/>
          </p:nvSpPr>
          <p:spPr>
            <a:xfrm>
              <a:off x="118800" y="1144440"/>
              <a:ext cx="232920" cy="232920"/>
            </a:xfrm>
            <a:custGeom>
              <a:rect b="b" l="l" r="r" t="t"/>
              <a:pathLst>
                <a:path extrusionOk="0" h="647" w="647">
                  <a:moveTo>
                    <a:pt x="647" y="0"/>
                  </a:moveTo>
                  <a:lnTo>
                    <a:pt x="0" y="0"/>
                  </a:lnTo>
                  <a:lnTo>
                    <a:pt x="0" y="647"/>
                  </a:lnTo>
                  <a:lnTo>
                    <a:pt x="647" y="647"/>
                  </a:lnTo>
                  <a:lnTo>
                    <a:pt x="647" y="0"/>
                  </a:lnTo>
                  <a:moveTo>
                    <a:pt x="522" y="366"/>
                  </a:moveTo>
                  <a:lnTo>
                    <a:pt x="324" y="564"/>
                  </a:lnTo>
                  <a:lnTo>
                    <a:pt x="126" y="366"/>
                  </a:lnTo>
                  <a:cubicBezTo>
                    <a:pt x="97" y="336"/>
                    <a:pt x="80" y="297"/>
                    <a:pt x="80" y="256"/>
                  </a:cubicBezTo>
                  <a:cubicBezTo>
                    <a:pt x="80" y="214"/>
                    <a:pt x="97" y="175"/>
                    <a:pt x="126" y="146"/>
                  </a:cubicBezTo>
                  <a:cubicBezTo>
                    <a:pt x="155" y="117"/>
                    <a:pt x="194" y="101"/>
                    <a:pt x="236" y="101"/>
                  </a:cubicBezTo>
                  <a:cubicBezTo>
                    <a:pt x="268" y="101"/>
                    <a:pt x="298" y="110"/>
                    <a:pt x="324" y="128"/>
                  </a:cubicBezTo>
                  <a:cubicBezTo>
                    <a:pt x="349" y="110"/>
                    <a:pt x="380" y="101"/>
                    <a:pt x="412" y="101"/>
                  </a:cubicBezTo>
                  <a:cubicBezTo>
                    <a:pt x="453" y="101"/>
                    <a:pt x="492" y="117"/>
                    <a:pt x="522" y="146"/>
                  </a:cubicBezTo>
                  <a:cubicBezTo>
                    <a:pt x="551" y="175"/>
                    <a:pt x="567" y="214"/>
                    <a:pt x="567" y="256"/>
                  </a:cubicBezTo>
                  <a:cubicBezTo>
                    <a:pt x="567" y="297"/>
                    <a:pt x="551" y="336"/>
                    <a:pt x="522" y="366"/>
                  </a:cubicBez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396" name="Google Shape;396;p47"/>
            <p:cNvSpPr/>
            <p:nvPr/>
          </p:nvSpPr>
          <p:spPr>
            <a:xfrm>
              <a:off x="176760" y="1209600"/>
              <a:ext cx="117360" cy="96840"/>
            </a:xfrm>
            <a:custGeom>
              <a:rect b="b" l="l" r="r" t="t"/>
              <a:pathLst>
                <a:path extrusionOk="0" h="269" w="326">
                  <a:moveTo>
                    <a:pt x="198" y="22"/>
                  </a:moveTo>
                  <a:lnTo>
                    <a:pt x="163" y="57"/>
                  </a:lnTo>
                  <a:lnTo>
                    <a:pt x="128" y="22"/>
                  </a:lnTo>
                  <a:cubicBezTo>
                    <a:pt x="113" y="7"/>
                    <a:pt x="94" y="0"/>
                    <a:pt x="75" y="0"/>
                  </a:cubicBezTo>
                  <a:cubicBezTo>
                    <a:pt x="56" y="0"/>
                    <a:pt x="36" y="7"/>
                    <a:pt x="22" y="22"/>
                  </a:cubicBezTo>
                  <a:cubicBezTo>
                    <a:pt x="8" y="36"/>
                    <a:pt x="0" y="55"/>
                    <a:pt x="0" y="75"/>
                  </a:cubicBezTo>
                  <a:cubicBezTo>
                    <a:pt x="0" y="95"/>
                    <a:pt x="8" y="114"/>
                    <a:pt x="22" y="128"/>
                  </a:cubicBezTo>
                  <a:lnTo>
                    <a:pt x="163" y="269"/>
                  </a:lnTo>
                  <a:lnTo>
                    <a:pt x="304" y="128"/>
                  </a:lnTo>
                  <a:cubicBezTo>
                    <a:pt x="318" y="114"/>
                    <a:pt x="326" y="95"/>
                    <a:pt x="326" y="75"/>
                  </a:cubicBezTo>
                  <a:cubicBezTo>
                    <a:pt x="326" y="55"/>
                    <a:pt x="318" y="36"/>
                    <a:pt x="304" y="22"/>
                  </a:cubicBezTo>
                  <a:cubicBezTo>
                    <a:pt x="275" y="-8"/>
                    <a:pt x="227" y="-8"/>
                    <a:pt x="198" y="22"/>
                  </a:cubicBez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397" name="Google Shape;397;p47"/>
            <p:cNvSpPr/>
            <p:nvPr/>
          </p:nvSpPr>
          <p:spPr>
            <a:xfrm>
              <a:off x="-11160" y="1014480"/>
              <a:ext cx="493200" cy="492840"/>
            </a:xfrm>
            <a:custGeom>
              <a:rect b="b" l="l" r="r" t="t"/>
              <a:pathLst>
                <a:path extrusionOk="0" h="1369" w="1370">
                  <a:moveTo>
                    <a:pt x="1249" y="120"/>
                  </a:moveTo>
                  <a:lnTo>
                    <a:pt x="1089" y="120"/>
                  </a:lnTo>
                  <a:lnTo>
                    <a:pt x="1089" y="0"/>
                  </a:lnTo>
                  <a:lnTo>
                    <a:pt x="1008" y="0"/>
                  </a:lnTo>
                  <a:lnTo>
                    <a:pt x="1008" y="120"/>
                  </a:lnTo>
                  <a:lnTo>
                    <a:pt x="907" y="120"/>
                  </a:lnTo>
                  <a:lnTo>
                    <a:pt x="907" y="0"/>
                  </a:lnTo>
                  <a:lnTo>
                    <a:pt x="827" y="0"/>
                  </a:lnTo>
                  <a:lnTo>
                    <a:pt x="827" y="120"/>
                  </a:lnTo>
                  <a:lnTo>
                    <a:pt x="725" y="120"/>
                  </a:lnTo>
                  <a:lnTo>
                    <a:pt x="725" y="0"/>
                  </a:lnTo>
                  <a:lnTo>
                    <a:pt x="645" y="0"/>
                  </a:lnTo>
                  <a:lnTo>
                    <a:pt x="645" y="120"/>
                  </a:lnTo>
                  <a:lnTo>
                    <a:pt x="543" y="120"/>
                  </a:lnTo>
                  <a:lnTo>
                    <a:pt x="543" y="0"/>
                  </a:lnTo>
                  <a:lnTo>
                    <a:pt x="463" y="0"/>
                  </a:lnTo>
                  <a:lnTo>
                    <a:pt x="463" y="120"/>
                  </a:lnTo>
                  <a:lnTo>
                    <a:pt x="361" y="120"/>
                  </a:lnTo>
                  <a:lnTo>
                    <a:pt x="361" y="0"/>
                  </a:lnTo>
                  <a:lnTo>
                    <a:pt x="281" y="0"/>
                  </a:lnTo>
                  <a:lnTo>
                    <a:pt x="281" y="120"/>
                  </a:lnTo>
                  <a:lnTo>
                    <a:pt x="120" y="120"/>
                  </a:lnTo>
                  <a:lnTo>
                    <a:pt x="120" y="281"/>
                  </a:lnTo>
                  <a:lnTo>
                    <a:pt x="0" y="281"/>
                  </a:lnTo>
                  <a:lnTo>
                    <a:pt x="0" y="361"/>
                  </a:lnTo>
                  <a:lnTo>
                    <a:pt x="120" y="361"/>
                  </a:lnTo>
                  <a:lnTo>
                    <a:pt x="120" y="463"/>
                  </a:lnTo>
                  <a:lnTo>
                    <a:pt x="0" y="463"/>
                  </a:lnTo>
                  <a:lnTo>
                    <a:pt x="0" y="543"/>
                  </a:lnTo>
                  <a:lnTo>
                    <a:pt x="120" y="543"/>
                  </a:lnTo>
                  <a:lnTo>
                    <a:pt x="120" y="645"/>
                  </a:lnTo>
                  <a:lnTo>
                    <a:pt x="0" y="645"/>
                  </a:lnTo>
                  <a:lnTo>
                    <a:pt x="0" y="725"/>
                  </a:lnTo>
                  <a:lnTo>
                    <a:pt x="120" y="725"/>
                  </a:lnTo>
                  <a:lnTo>
                    <a:pt x="120" y="826"/>
                  </a:lnTo>
                  <a:lnTo>
                    <a:pt x="0" y="826"/>
                  </a:lnTo>
                  <a:lnTo>
                    <a:pt x="0" y="907"/>
                  </a:lnTo>
                  <a:lnTo>
                    <a:pt x="120" y="907"/>
                  </a:lnTo>
                  <a:lnTo>
                    <a:pt x="120" y="1008"/>
                  </a:lnTo>
                  <a:lnTo>
                    <a:pt x="0" y="1008"/>
                  </a:lnTo>
                  <a:lnTo>
                    <a:pt x="0" y="1089"/>
                  </a:lnTo>
                  <a:lnTo>
                    <a:pt x="120" y="1089"/>
                  </a:lnTo>
                  <a:lnTo>
                    <a:pt x="120" y="1249"/>
                  </a:lnTo>
                  <a:lnTo>
                    <a:pt x="281" y="1249"/>
                  </a:lnTo>
                  <a:lnTo>
                    <a:pt x="281" y="1369"/>
                  </a:lnTo>
                  <a:lnTo>
                    <a:pt x="361" y="1369"/>
                  </a:lnTo>
                  <a:lnTo>
                    <a:pt x="361" y="1249"/>
                  </a:lnTo>
                  <a:lnTo>
                    <a:pt x="463" y="1249"/>
                  </a:lnTo>
                  <a:lnTo>
                    <a:pt x="463" y="1369"/>
                  </a:lnTo>
                  <a:lnTo>
                    <a:pt x="543" y="1369"/>
                  </a:lnTo>
                  <a:lnTo>
                    <a:pt x="543" y="1249"/>
                  </a:lnTo>
                  <a:lnTo>
                    <a:pt x="645" y="1249"/>
                  </a:lnTo>
                  <a:lnTo>
                    <a:pt x="645" y="1369"/>
                  </a:lnTo>
                  <a:lnTo>
                    <a:pt x="725" y="1369"/>
                  </a:lnTo>
                  <a:lnTo>
                    <a:pt x="725" y="1249"/>
                  </a:lnTo>
                  <a:lnTo>
                    <a:pt x="827" y="1249"/>
                  </a:lnTo>
                  <a:lnTo>
                    <a:pt x="827" y="1369"/>
                  </a:lnTo>
                  <a:lnTo>
                    <a:pt x="907" y="1369"/>
                  </a:lnTo>
                  <a:lnTo>
                    <a:pt x="907" y="1249"/>
                  </a:lnTo>
                  <a:lnTo>
                    <a:pt x="1008" y="1249"/>
                  </a:lnTo>
                  <a:lnTo>
                    <a:pt x="1008" y="1369"/>
                  </a:lnTo>
                  <a:lnTo>
                    <a:pt x="1089" y="1369"/>
                  </a:lnTo>
                  <a:lnTo>
                    <a:pt x="1089" y="1249"/>
                  </a:lnTo>
                  <a:lnTo>
                    <a:pt x="1249" y="1249"/>
                  </a:lnTo>
                  <a:lnTo>
                    <a:pt x="1249" y="1089"/>
                  </a:lnTo>
                  <a:lnTo>
                    <a:pt x="1370" y="1089"/>
                  </a:lnTo>
                  <a:lnTo>
                    <a:pt x="1370" y="1008"/>
                  </a:lnTo>
                  <a:lnTo>
                    <a:pt x="1249" y="1008"/>
                  </a:lnTo>
                  <a:lnTo>
                    <a:pt x="1249" y="907"/>
                  </a:lnTo>
                  <a:lnTo>
                    <a:pt x="1370" y="907"/>
                  </a:lnTo>
                  <a:lnTo>
                    <a:pt x="1370" y="826"/>
                  </a:lnTo>
                  <a:lnTo>
                    <a:pt x="1249" y="826"/>
                  </a:lnTo>
                  <a:lnTo>
                    <a:pt x="1249" y="725"/>
                  </a:lnTo>
                  <a:lnTo>
                    <a:pt x="1370" y="725"/>
                  </a:lnTo>
                  <a:lnTo>
                    <a:pt x="1370" y="645"/>
                  </a:lnTo>
                  <a:lnTo>
                    <a:pt x="1249" y="645"/>
                  </a:lnTo>
                  <a:lnTo>
                    <a:pt x="1249" y="543"/>
                  </a:lnTo>
                  <a:lnTo>
                    <a:pt x="1370" y="543"/>
                  </a:lnTo>
                  <a:lnTo>
                    <a:pt x="1370" y="463"/>
                  </a:lnTo>
                  <a:lnTo>
                    <a:pt x="1249" y="463"/>
                  </a:lnTo>
                  <a:lnTo>
                    <a:pt x="1249" y="361"/>
                  </a:lnTo>
                  <a:lnTo>
                    <a:pt x="1370" y="361"/>
                  </a:lnTo>
                  <a:lnTo>
                    <a:pt x="1370" y="281"/>
                  </a:lnTo>
                  <a:lnTo>
                    <a:pt x="1249" y="281"/>
                  </a:lnTo>
                  <a:lnTo>
                    <a:pt x="1249" y="120"/>
                  </a:lnTo>
                  <a:moveTo>
                    <a:pt x="1089" y="1089"/>
                  </a:moveTo>
                  <a:lnTo>
                    <a:pt x="281" y="1089"/>
                  </a:lnTo>
                  <a:lnTo>
                    <a:pt x="281" y="281"/>
                  </a:lnTo>
                  <a:lnTo>
                    <a:pt x="1089" y="281"/>
                  </a:lnTo>
                  <a:lnTo>
                    <a:pt x="1089" y="1089"/>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grpSp>
      <p:grpSp>
        <p:nvGrpSpPr>
          <p:cNvPr id="398" name="Google Shape;398;p47"/>
          <p:cNvGrpSpPr/>
          <p:nvPr/>
        </p:nvGrpSpPr>
        <p:grpSpPr>
          <a:xfrm>
            <a:off x="5996176" y="1534834"/>
            <a:ext cx="376678" cy="376678"/>
            <a:chOff x="4247640" y="1804320"/>
            <a:chExt cx="492840" cy="492840"/>
          </a:xfrm>
        </p:grpSpPr>
        <p:sp>
          <p:nvSpPr>
            <p:cNvPr id="399" name="Google Shape;399;p47"/>
            <p:cNvSpPr/>
            <p:nvPr/>
          </p:nvSpPr>
          <p:spPr>
            <a:xfrm>
              <a:off x="4392720" y="2014920"/>
              <a:ext cx="202320" cy="173520"/>
            </a:xfrm>
            <a:custGeom>
              <a:rect b="b" l="l" r="r" t="t"/>
              <a:pathLst>
                <a:path extrusionOk="0" h="482" w="562">
                  <a:moveTo>
                    <a:pt x="282" y="482"/>
                  </a:moveTo>
                  <a:lnTo>
                    <a:pt x="521" y="242"/>
                  </a:lnTo>
                  <a:cubicBezTo>
                    <a:pt x="576" y="187"/>
                    <a:pt x="576" y="97"/>
                    <a:pt x="521" y="41"/>
                  </a:cubicBezTo>
                  <a:cubicBezTo>
                    <a:pt x="494" y="15"/>
                    <a:pt x="458" y="0"/>
                    <a:pt x="421" y="0"/>
                  </a:cubicBezTo>
                  <a:cubicBezTo>
                    <a:pt x="383" y="0"/>
                    <a:pt x="347" y="15"/>
                    <a:pt x="320" y="41"/>
                  </a:cubicBezTo>
                  <a:lnTo>
                    <a:pt x="282" y="80"/>
                  </a:lnTo>
                  <a:lnTo>
                    <a:pt x="243" y="42"/>
                  </a:lnTo>
                  <a:cubicBezTo>
                    <a:pt x="216" y="15"/>
                    <a:pt x="180" y="0"/>
                    <a:pt x="143" y="0"/>
                  </a:cubicBezTo>
                  <a:cubicBezTo>
                    <a:pt x="105" y="0"/>
                    <a:pt x="69" y="15"/>
                    <a:pt x="42" y="41"/>
                  </a:cubicBezTo>
                  <a:cubicBezTo>
                    <a:pt x="-13" y="97"/>
                    <a:pt x="-13" y="187"/>
                    <a:pt x="42" y="242"/>
                  </a:cubicBezTo>
                  <a:lnTo>
                    <a:pt x="282" y="482"/>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00" name="Google Shape;400;p47"/>
            <p:cNvSpPr/>
            <p:nvPr/>
          </p:nvSpPr>
          <p:spPr>
            <a:xfrm>
              <a:off x="4247640" y="1804320"/>
              <a:ext cx="492840" cy="166320"/>
            </a:xfrm>
            <a:custGeom>
              <a:rect b="b" l="l" r="r" t="t"/>
              <a:pathLst>
                <a:path extrusionOk="0" h="462" w="1369">
                  <a:moveTo>
                    <a:pt x="0" y="462"/>
                  </a:moveTo>
                  <a:lnTo>
                    <a:pt x="685" y="150"/>
                  </a:lnTo>
                  <a:lnTo>
                    <a:pt x="1369" y="462"/>
                  </a:lnTo>
                  <a:lnTo>
                    <a:pt x="1369" y="313"/>
                  </a:lnTo>
                  <a:lnTo>
                    <a:pt x="685" y="0"/>
                  </a:lnTo>
                  <a:lnTo>
                    <a:pt x="0" y="313"/>
                  </a:lnTo>
                  <a:lnTo>
                    <a:pt x="0" y="462"/>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sp>
          <p:nvSpPr>
            <p:cNvPr id="401" name="Google Shape;401;p47"/>
            <p:cNvSpPr/>
            <p:nvPr/>
          </p:nvSpPr>
          <p:spPr>
            <a:xfrm>
              <a:off x="4247640" y="1890000"/>
              <a:ext cx="492840" cy="407160"/>
            </a:xfrm>
            <a:custGeom>
              <a:rect b="b" l="l" r="r" t="t"/>
              <a:pathLst>
                <a:path extrusionOk="0" h="1131" w="1369">
                  <a:moveTo>
                    <a:pt x="0" y="1131"/>
                  </a:moveTo>
                  <a:lnTo>
                    <a:pt x="1369" y="1131"/>
                  </a:lnTo>
                  <a:lnTo>
                    <a:pt x="1369" y="313"/>
                  </a:lnTo>
                  <a:lnTo>
                    <a:pt x="685" y="0"/>
                  </a:lnTo>
                  <a:lnTo>
                    <a:pt x="0" y="313"/>
                  </a:lnTo>
                  <a:lnTo>
                    <a:pt x="0" y="1131"/>
                  </a:lnTo>
                  <a:moveTo>
                    <a:pt x="388" y="332"/>
                  </a:moveTo>
                  <a:cubicBezTo>
                    <a:pt x="430" y="290"/>
                    <a:pt x="486" y="267"/>
                    <a:pt x="546" y="267"/>
                  </a:cubicBezTo>
                  <a:cubicBezTo>
                    <a:pt x="597" y="267"/>
                    <a:pt x="645" y="284"/>
                    <a:pt x="685" y="315"/>
                  </a:cubicBezTo>
                  <a:cubicBezTo>
                    <a:pt x="724" y="284"/>
                    <a:pt x="772" y="267"/>
                    <a:pt x="823" y="267"/>
                  </a:cubicBezTo>
                  <a:cubicBezTo>
                    <a:pt x="883" y="267"/>
                    <a:pt x="939" y="290"/>
                    <a:pt x="981" y="332"/>
                  </a:cubicBezTo>
                  <a:cubicBezTo>
                    <a:pt x="1067" y="418"/>
                    <a:pt x="1067" y="559"/>
                    <a:pt x="981" y="646"/>
                  </a:cubicBezTo>
                  <a:lnTo>
                    <a:pt x="684" y="942"/>
                  </a:lnTo>
                  <a:lnTo>
                    <a:pt x="388" y="646"/>
                  </a:lnTo>
                  <a:cubicBezTo>
                    <a:pt x="302" y="560"/>
                    <a:pt x="302" y="418"/>
                    <a:pt x="388" y="332"/>
                  </a:cubicBezTo>
                  <a:close/>
                </a:path>
              </a:pathLst>
            </a:custGeom>
            <a:solidFill>
              <a:schemeClr val="dk1"/>
            </a:solidFill>
            <a:ln>
              <a:noFill/>
            </a:ln>
          </p:spPr>
          <p:txBody>
            <a:bodyPr anchorCtr="1"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rgbClr val="FFFFFF"/>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48"/>
          <p:cNvSpPr txBox="1"/>
          <p:nvPr>
            <p:ph type="title"/>
          </p:nvPr>
        </p:nvSpPr>
        <p:spPr>
          <a:xfrm>
            <a:off x="720000" y="16977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cs"/>
              <a:t>The Goals of the DMA and DSA</a:t>
            </a:r>
            <a:endParaRPr/>
          </a:p>
        </p:txBody>
      </p:sp>
      <p:sp>
        <p:nvSpPr>
          <p:cNvPr id="407" name="Google Shape;407;p48"/>
          <p:cNvSpPr txBox="1"/>
          <p:nvPr>
            <p:ph idx="1" type="subTitle"/>
          </p:nvPr>
        </p:nvSpPr>
        <p:spPr>
          <a:xfrm>
            <a:off x="1637275" y="2142750"/>
            <a:ext cx="1933200" cy="11409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AutoNum type="arabicPeriod"/>
            </a:pPr>
            <a:r>
              <a:rPr lang="cs"/>
              <a:t>Establishing a level playing field in the market by ensuring </a:t>
            </a:r>
            <a:r>
              <a:rPr lang="cs"/>
              <a:t>competition, both in the European Single Market and globally. </a:t>
            </a:r>
            <a:endParaRPr/>
          </a:p>
        </p:txBody>
      </p:sp>
      <p:sp>
        <p:nvSpPr>
          <p:cNvPr id="408" name="Google Shape;408;p48"/>
          <p:cNvSpPr txBox="1"/>
          <p:nvPr>
            <p:ph idx="3" type="subTitle"/>
          </p:nvPr>
        </p:nvSpPr>
        <p:spPr>
          <a:xfrm>
            <a:off x="6066925" y="2095950"/>
            <a:ext cx="1514700" cy="145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2. Create a safe </a:t>
            </a:r>
            <a:r>
              <a:rPr lang="cs"/>
              <a:t>space where digital consumers’ rights, data and information are protected.</a:t>
            </a:r>
            <a:endParaRPr/>
          </a:p>
        </p:txBody>
      </p:sp>
      <p:grpSp>
        <p:nvGrpSpPr>
          <p:cNvPr id="409" name="Google Shape;409;p48"/>
          <p:cNvGrpSpPr/>
          <p:nvPr/>
        </p:nvGrpSpPr>
        <p:grpSpPr>
          <a:xfrm>
            <a:off x="464010" y="951579"/>
            <a:ext cx="8509572" cy="3743453"/>
            <a:chOff x="238125" y="999450"/>
            <a:chExt cx="7140700" cy="3708225"/>
          </a:xfrm>
        </p:grpSpPr>
        <p:sp>
          <p:nvSpPr>
            <p:cNvPr id="410" name="Google Shape;410;p48"/>
            <p:cNvSpPr/>
            <p:nvPr/>
          </p:nvSpPr>
          <p:spPr>
            <a:xfrm>
              <a:off x="2171975" y="3872925"/>
              <a:ext cx="7900" cy="25"/>
            </a:xfrm>
            <a:custGeom>
              <a:rect b="b" l="l" r="r" t="t"/>
              <a:pathLst>
                <a:path extrusionOk="0" h="1" w="316">
                  <a:moveTo>
                    <a:pt x="316" y="0"/>
                  </a:moveTo>
                  <a:lnTo>
                    <a:pt x="1" y="0"/>
                  </a:ln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48"/>
            <p:cNvSpPr/>
            <p:nvPr/>
          </p:nvSpPr>
          <p:spPr>
            <a:xfrm>
              <a:off x="2180300" y="999450"/>
              <a:ext cx="3256350" cy="3708225"/>
            </a:xfrm>
            <a:custGeom>
              <a:rect b="b" l="l" r="r" t="t"/>
              <a:pathLst>
                <a:path extrusionOk="0" h="148329" w="130254">
                  <a:moveTo>
                    <a:pt x="130254" y="0"/>
                  </a:moveTo>
                  <a:cubicBezTo>
                    <a:pt x="90641" y="0"/>
                    <a:pt x="69506" y="34788"/>
                    <a:pt x="50871" y="65485"/>
                  </a:cubicBezTo>
                  <a:cubicBezTo>
                    <a:pt x="32725" y="95360"/>
                    <a:pt x="19404" y="114939"/>
                    <a:pt x="0" y="114939"/>
                  </a:cubicBezTo>
                  <a:cubicBezTo>
                    <a:pt x="9213" y="114939"/>
                    <a:pt x="16695" y="122421"/>
                    <a:pt x="16695" y="131634"/>
                  </a:cubicBezTo>
                  <a:cubicBezTo>
                    <a:pt x="16695" y="140846"/>
                    <a:pt x="9213" y="148328"/>
                    <a:pt x="0" y="148328"/>
                  </a:cubicBezTo>
                  <a:cubicBezTo>
                    <a:pt x="39630" y="148328"/>
                    <a:pt x="60765" y="113541"/>
                    <a:pt x="79400" y="82844"/>
                  </a:cubicBezTo>
                  <a:cubicBezTo>
                    <a:pt x="97528" y="52951"/>
                    <a:pt x="110867" y="33372"/>
                    <a:pt x="130254" y="33372"/>
                  </a:cubicBezTo>
                  <a:cubicBezTo>
                    <a:pt x="121041" y="33075"/>
                    <a:pt x="113804" y="25383"/>
                    <a:pt x="114083" y="16170"/>
                  </a:cubicBezTo>
                  <a:cubicBezTo>
                    <a:pt x="114346" y="7360"/>
                    <a:pt x="121425" y="280"/>
                    <a:pt x="130254" y="0"/>
                  </a:cubicBez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48"/>
            <p:cNvSpPr/>
            <p:nvPr/>
          </p:nvSpPr>
          <p:spPr>
            <a:xfrm>
              <a:off x="238125" y="2853750"/>
              <a:ext cx="2358675" cy="1853475"/>
            </a:xfrm>
            <a:custGeom>
              <a:rect b="b" l="l" r="r" t="t"/>
              <a:pathLst>
                <a:path extrusionOk="0" h="74139" w="94347">
                  <a:moveTo>
                    <a:pt x="33354" y="1"/>
                  </a:moveTo>
                  <a:cubicBezTo>
                    <a:pt x="33354" y="9196"/>
                    <a:pt x="25872" y="16661"/>
                    <a:pt x="16642" y="16661"/>
                  </a:cubicBezTo>
                  <a:cubicBezTo>
                    <a:pt x="7482" y="16661"/>
                    <a:pt x="0" y="9196"/>
                    <a:pt x="0" y="1"/>
                  </a:cubicBezTo>
                  <a:lnTo>
                    <a:pt x="0" y="1"/>
                  </a:lnTo>
                  <a:cubicBezTo>
                    <a:pt x="0" y="40872"/>
                    <a:pt x="34858" y="74139"/>
                    <a:pt x="77670" y="74139"/>
                  </a:cubicBezTo>
                  <a:cubicBezTo>
                    <a:pt x="86882" y="74139"/>
                    <a:pt x="94347" y="66657"/>
                    <a:pt x="94347" y="57444"/>
                  </a:cubicBezTo>
                  <a:cubicBezTo>
                    <a:pt x="94347" y="48214"/>
                    <a:pt x="86882" y="40767"/>
                    <a:pt x="77670" y="40767"/>
                  </a:cubicBezTo>
                  <a:lnTo>
                    <a:pt x="77355" y="40767"/>
                  </a:lnTo>
                  <a:cubicBezTo>
                    <a:pt x="53073" y="40610"/>
                    <a:pt x="33354" y="22394"/>
                    <a:pt x="33354" y="1"/>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48"/>
            <p:cNvSpPr/>
            <p:nvPr/>
          </p:nvSpPr>
          <p:spPr>
            <a:xfrm>
              <a:off x="238125" y="999450"/>
              <a:ext cx="1942200" cy="2270400"/>
            </a:xfrm>
            <a:custGeom>
              <a:rect b="b" l="l" r="r" t="t"/>
              <a:pathLst>
                <a:path extrusionOk="0" h="90816" w="77688">
                  <a:moveTo>
                    <a:pt x="77687" y="0"/>
                  </a:moveTo>
                  <a:cubicBezTo>
                    <a:pt x="34858" y="0"/>
                    <a:pt x="0" y="33249"/>
                    <a:pt x="0" y="74138"/>
                  </a:cubicBezTo>
                  <a:cubicBezTo>
                    <a:pt x="0" y="83368"/>
                    <a:pt x="7482" y="90815"/>
                    <a:pt x="16695" y="90815"/>
                  </a:cubicBezTo>
                  <a:cubicBezTo>
                    <a:pt x="25925" y="90815"/>
                    <a:pt x="33372" y="83351"/>
                    <a:pt x="33389" y="74138"/>
                  </a:cubicBezTo>
                  <a:lnTo>
                    <a:pt x="33389" y="74120"/>
                  </a:lnTo>
                  <a:cubicBezTo>
                    <a:pt x="33389" y="51654"/>
                    <a:pt x="53222" y="33378"/>
                    <a:pt x="77639" y="33354"/>
                  </a:cubicBezTo>
                  <a:lnTo>
                    <a:pt x="77639" y="33354"/>
                  </a:lnTo>
                  <a:cubicBezTo>
                    <a:pt x="77644" y="33354"/>
                    <a:pt x="77650" y="33354"/>
                    <a:pt x="77655" y="33354"/>
                  </a:cubicBezTo>
                  <a:cubicBezTo>
                    <a:pt x="77666" y="33354"/>
                    <a:pt x="77676" y="33354"/>
                    <a:pt x="77687" y="33354"/>
                  </a:cubicBezTo>
                  <a:cubicBezTo>
                    <a:pt x="77671" y="33354"/>
                    <a:pt x="77655" y="33354"/>
                    <a:pt x="77639" y="33354"/>
                  </a:cubicBezTo>
                  <a:lnTo>
                    <a:pt x="77639" y="33354"/>
                  </a:lnTo>
                  <a:cubicBezTo>
                    <a:pt x="68431" y="33346"/>
                    <a:pt x="60992" y="25874"/>
                    <a:pt x="60992" y="16695"/>
                  </a:cubicBezTo>
                  <a:cubicBezTo>
                    <a:pt x="60992" y="7482"/>
                    <a:pt x="68457" y="0"/>
                    <a:pt x="7768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48"/>
            <p:cNvSpPr/>
            <p:nvPr/>
          </p:nvSpPr>
          <p:spPr>
            <a:xfrm>
              <a:off x="3808250" y="2852875"/>
              <a:ext cx="25" cy="25"/>
            </a:xfrm>
            <a:custGeom>
              <a:rect b="b" l="l" r="r" t="t"/>
              <a:pathLst>
                <a:path extrusionOk="0" h="1" w="1">
                  <a:moveTo>
                    <a:pt x="0" y="1"/>
                  </a:moveTo>
                  <a:close/>
                </a:path>
              </a:pathLst>
            </a:custGeom>
            <a:solidFill>
              <a:srgbClr val="DB63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48"/>
            <p:cNvSpPr/>
            <p:nvPr/>
          </p:nvSpPr>
          <p:spPr>
            <a:xfrm>
              <a:off x="1762475" y="999450"/>
              <a:ext cx="2386250" cy="2044875"/>
            </a:xfrm>
            <a:custGeom>
              <a:rect b="b" l="l" r="r" t="t"/>
              <a:pathLst>
                <a:path extrusionOk="0" h="81795" w="95450">
                  <a:moveTo>
                    <a:pt x="16696" y="0"/>
                  </a:moveTo>
                  <a:cubicBezTo>
                    <a:pt x="7465" y="0"/>
                    <a:pt x="1" y="7482"/>
                    <a:pt x="1" y="16695"/>
                  </a:cubicBezTo>
                  <a:cubicBezTo>
                    <a:pt x="1" y="25925"/>
                    <a:pt x="7465" y="33389"/>
                    <a:pt x="16696" y="33389"/>
                  </a:cubicBezTo>
                  <a:cubicBezTo>
                    <a:pt x="36030" y="33389"/>
                    <a:pt x="49473" y="53038"/>
                    <a:pt x="66325" y="80781"/>
                  </a:cubicBezTo>
                  <a:cubicBezTo>
                    <a:pt x="66552" y="81130"/>
                    <a:pt x="66762" y="81463"/>
                    <a:pt x="67007" y="81795"/>
                  </a:cubicBezTo>
                  <a:cubicBezTo>
                    <a:pt x="63021" y="74086"/>
                    <a:pt x="65643" y="64471"/>
                    <a:pt x="73178" y="59891"/>
                  </a:cubicBezTo>
                  <a:cubicBezTo>
                    <a:pt x="75886" y="58251"/>
                    <a:pt x="78874" y="57469"/>
                    <a:pt x="81824" y="57469"/>
                  </a:cubicBezTo>
                  <a:cubicBezTo>
                    <a:pt x="87083" y="57469"/>
                    <a:pt x="92224" y="59953"/>
                    <a:pt x="95449" y="64488"/>
                  </a:cubicBezTo>
                  <a:cubicBezTo>
                    <a:pt x="95274" y="64139"/>
                    <a:pt x="95064" y="63789"/>
                    <a:pt x="94855" y="63439"/>
                  </a:cubicBezTo>
                  <a:cubicBezTo>
                    <a:pt x="77653" y="35190"/>
                    <a:pt x="56291" y="0"/>
                    <a:pt x="16696" y="0"/>
                  </a:cubicBezTo>
                  <a:close/>
                </a:path>
              </a:pathLst>
            </a:custGeom>
            <a:solidFill>
              <a:srgbClr val="21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48"/>
            <p:cNvSpPr/>
            <p:nvPr/>
          </p:nvSpPr>
          <p:spPr>
            <a:xfrm>
              <a:off x="3338000" y="2435975"/>
              <a:ext cx="2101275" cy="2271250"/>
            </a:xfrm>
            <a:custGeom>
              <a:rect b="b" l="l" r="r" t="t"/>
              <a:pathLst>
                <a:path extrusionOk="0" h="90850" w="84051">
                  <a:moveTo>
                    <a:pt x="84011" y="57465"/>
                  </a:moveTo>
                  <a:cubicBezTo>
                    <a:pt x="83994" y="57465"/>
                    <a:pt x="83972" y="57469"/>
                    <a:pt x="83946" y="57478"/>
                  </a:cubicBezTo>
                  <a:lnTo>
                    <a:pt x="84050" y="57478"/>
                  </a:lnTo>
                  <a:cubicBezTo>
                    <a:pt x="84042" y="57469"/>
                    <a:pt x="84029" y="57465"/>
                    <a:pt x="84011" y="57465"/>
                  </a:cubicBezTo>
                  <a:close/>
                  <a:moveTo>
                    <a:pt x="18801" y="0"/>
                  </a:moveTo>
                  <a:cubicBezTo>
                    <a:pt x="15851" y="0"/>
                    <a:pt x="12864" y="784"/>
                    <a:pt x="10157" y="2430"/>
                  </a:cubicBezTo>
                  <a:cubicBezTo>
                    <a:pt x="2622" y="7027"/>
                    <a:pt x="0" y="16625"/>
                    <a:pt x="3986" y="24334"/>
                  </a:cubicBezTo>
                  <a:cubicBezTo>
                    <a:pt x="4161" y="24683"/>
                    <a:pt x="4370" y="25033"/>
                    <a:pt x="4563" y="25348"/>
                  </a:cubicBezTo>
                  <a:cubicBezTo>
                    <a:pt x="23198" y="56062"/>
                    <a:pt x="44333" y="90850"/>
                    <a:pt x="83963" y="90850"/>
                  </a:cubicBezTo>
                  <a:cubicBezTo>
                    <a:pt x="74750" y="90850"/>
                    <a:pt x="67268" y="83368"/>
                    <a:pt x="67268" y="74155"/>
                  </a:cubicBezTo>
                  <a:cubicBezTo>
                    <a:pt x="67268" y="64925"/>
                    <a:pt x="74750" y="57478"/>
                    <a:pt x="83946" y="57478"/>
                  </a:cubicBezTo>
                  <a:cubicBezTo>
                    <a:pt x="64541" y="57478"/>
                    <a:pt x="51220" y="37899"/>
                    <a:pt x="33075" y="8024"/>
                  </a:cubicBezTo>
                  <a:cubicBezTo>
                    <a:pt x="32865" y="7674"/>
                    <a:pt x="32638" y="7342"/>
                    <a:pt x="32428" y="7027"/>
                  </a:cubicBezTo>
                  <a:cubicBezTo>
                    <a:pt x="29202" y="2491"/>
                    <a:pt x="24061" y="0"/>
                    <a:pt x="18801" y="0"/>
                  </a:cubicBez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48"/>
            <p:cNvSpPr/>
            <p:nvPr/>
          </p:nvSpPr>
          <p:spPr>
            <a:xfrm>
              <a:off x="5019250" y="2852875"/>
              <a:ext cx="2359150" cy="1854350"/>
            </a:xfrm>
            <a:custGeom>
              <a:rect b="b" l="l" r="r" t="t"/>
              <a:pathLst>
                <a:path extrusionOk="0" h="74174" w="94366">
                  <a:moveTo>
                    <a:pt x="94365" y="18"/>
                  </a:moveTo>
                  <a:cubicBezTo>
                    <a:pt x="94365" y="47"/>
                    <a:pt x="94365" y="76"/>
                    <a:pt x="94365" y="105"/>
                  </a:cubicBezTo>
                  <a:lnTo>
                    <a:pt x="94365" y="105"/>
                  </a:lnTo>
                  <a:cubicBezTo>
                    <a:pt x="94365" y="76"/>
                    <a:pt x="94365" y="47"/>
                    <a:pt x="94365" y="18"/>
                  </a:cubicBezTo>
                  <a:close/>
                  <a:moveTo>
                    <a:pt x="60993" y="1"/>
                  </a:moveTo>
                  <a:cubicBezTo>
                    <a:pt x="60993" y="22447"/>
                    <a:pt x="41187" y="40715"/>
                    <a:pt x="16800" y="40785"/>
                  </a:cubicBezTo>
                  <a:lnTo>
                    <a:pt x="16696" y="40785"/>
                  </a:lnTo>
                  <a:cubicBezTo>
                    <a:pt x="7465" y="40785"/>
                    <a:pt x="1" y="48249"/>
                    <a:pt x="1" y="57479"/>
                  </a:cubicBezTo>
                  <a:cubicBezTo>
                    <a:pt x="1" y="66692"/>
                    <a:pt x="7483" y="74174"/>
                    <a:pt x="16696" y="74174"/>
                  </a:cubicBezTo>
                  <a:cubicBezTo>
                    <a:pt x="59495" y="74174"/>
                    <a:pt x="94316" y="40954"/>
                    <a:pt x="94365" y="105"/>
                  </a:cubicBezTo>
                  <a:lnTo>
                    <a:pt x="94365" y="105"/>
                  </a:lnTo>
                  <a:cubicBezTo>
                    <a:pt x="94336" y="9278"/>
                    <a:pt x="86872" y="16696"/>
                    <a:pt x="77688" y="16696"/>
                  </a:cubicBezTo>
                  <a:cubicBezTo>
                    <a:pt x="68458" y="16696"/>
                    <a:pt x="60993" y="9231"/>
                    <a:pt x="60993"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48"/>
            <p:cNvSpPr/>
            <p:nvPr/>
          </p:nvSpPr>
          <p:spPr>
            <a:xfrm>
              <a:off x="5025375" y="999450"/>
              <a:ext cx="2353450" cy="2270825"/>
            </a:xfrm>
            <a:custGeom>
              <a:rect b="b" l="l" r="r" t="t"/>
              <a:pathLst>
                <a:path extrusionOk="0" h="90833" w="94138">
                  <a:moveTo>
                    <a:pt x="16451" y="0"/>
                  </a:moveTo>
                  <a:cubicBezTo>
                    <a:pt x="7640" y="280"/>
                    <a:pt x="560" y="7360"/>
                    <a:pt x="280" y="16170"/>
                  </a:cubicBezTo>
                  <a:cubicBezTo>
                    <a:pt x="1" y="25400"/>
                    <a:pt x="7238" y="33092"/>
                    <a:pt x="16451" y="33372"/>
                  </a:cubicBezTo>
                  <a:lnTo>
                    <a:pt x="16520" y="33372"/>
                  </a:lnTo>
                  <a:cubicBezTo>
                    <a:pt x="40907" y="33389"/>
                    <a:pt x="60748" y="51675"/>
                    <a:pt x="60748" y="74138"/>
                  </a:cubicBezTo>
                  <a:cubicBezTo>
                    <a:pt x="60748" y="83368"/>
                    <a:pt x="68213" y="90833"/>
                    <a:pt x="77443" y="90833"/>
                  </a:cubicBezTo>
                  <a:cubicBezTo>
                    <a:pt x="86656" y="90833"/>
                    <a:pt x="94138" y="83368"/>
                    <a:pt x="94138" y="74138"/>
                  </a:cubicBezTo>
                  <a:cubicBezTo>
                    <a:pt x="94138" y="33249"/>
                    <a:pt x="59280" y="0"/>
                    <a:pt x="16451"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rtificial Intelligence in Finance Pitch Deck by Slidesgo">
  <a:themeElements>
    <a:clrScheme name="Simple Light">
      <a:dk1>
        <a:srgbClr val="F1F1F1"/>
      </a:dk1>
      <a:lt1>
        <a:srgbClr val="021F64"/>
      </a:lt1>
      <a:dk2>
        <a:srgbClr val="ADFFB7"/>
      </a:dk2>
      <a:lt2>
        <a:srgbClr val="32175E"/>
      </a:lt2>
      <a:accent1>
        <a:srgbClr val="593692"/>
      </a:accent1>
      <a:accent2>
        <a:srgbClr val="8455CF"/>
      </a:accent2>
      <a:accent3>
        <a:srgbClr val="4931C3"/>
      </a:accent3>
      <a:accent4>
        <a:srgbClr val="5434F3"/>
      </a:accent4>
      <a:accent5>
        <a:srgbClr val="FFFFFF"/>
      </a:accent5>
      <a:accent6>
        <a:srgbClr val="FFFFFF"/>
      </a:accent6>
      <a:hlink>
        <a:srgbClr val="ADFFB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