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6056" y="3789040"/>
            <a:ext cx="8458200" cy="1296144"/>
          </a:xfrm>
        </p:spPr>
        <p:txBody>
          <a:bodyPr/>
          <a:lstStyle/>
          <a:p>
            <a:r>
              <a:rPr lang="cs-CZ" dirty="0"/>
              <a:t>Techniky slaňování (opakování)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opakování a nácvik nejsložitějších technik slaňování.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/>
              <a:t>Metoda HOI.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58C7B0-363F-4EB6-9BBB-F324EF855496}"/>
</file>

<file path=customXml/itemProps2.xml><?xml version="1.0" encoding="utf-8"?>
<ds:datastoreItem xmlns:ds="http://schemas.openxmlformats.org/officeDocument/2006/customXml" ds:itemID="{719AA940-EC13-4457-9B97-5D7E29266B02}"/>
</file>

<file path=customXml/itemProps3.xml><?xml version="1.0" encoding="utf-8"?>
<ds:datastoreItem xmlns:ds="http://schemas.openxmlformats.org/officeDocument/2006/customXml" ds:itemID="{431302A2-9A3C-4366-9D97-AE2FB7B852D6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214</Words>
  <Application>Microsoft Office PowerPoint</Application>
  <PresentationFormat>Předvádění na obrazovce (4:3)</PresentationFormat>
  <Paragraphs>25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40</cp:revision>
  <dcterms:modified xsi:type="dcterms:W3CDTF">2021-12-14T09:26:37Z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