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8" r:id="rId4"/>
    <p:sldId id="259" r:id="rId5"/>
    <p:sldId id="267" r:id="rId6"/>
    <p:sldId id="265" r:id="rId7"/>
    <p:sldId id="266" r:id="rId8"/>
    <p:sldId id="260" r:id="rId9"/>
    <p:sldId id="274" r:id="rId10"/>
    <p:sldId id="261" r:id="rId11"/>
    <p:sldId id="263" r:id="rId12"/>
    <p:sldId id="262" r:id="rId13"/>
    <p:sldId id="264" r:id="rId14"/>
    <p:sldId id="269" r:id="rId15"/>
    <p:sldId id="270" r:id="rId16"/>
    <p:sldId id="271" r:id="rId17"/>
    <p:sldId id="272" r:id="rId18"/>
    <p:sldId id="275" r:id="rId19"/>
    <p:sldId id="276" r:id="rId20"/>
    <p:sldId id="277" r:id="rId21"/>
    <p:sldId id="278" r:id="rId22"/>
    <p:sldId id="279" r:id="rId2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blipFill>
          <a:blip/>
          <a:tile sx="11337" sy="713" algn="tl"/>
        </a:blipFill>
        <a:effectLst/>
      </p:bgPr>
    </p:bg>
    <p:spTree>
      <p:nvGrpSpPr>
        <p:cNvPr id="1" name=""/>
        <p:cNvGrpSpPr/>
        <p:nvPr/>
      </p:nvGrpSpPr>
      <p:grpSpPr>
        <a:xfrm>
          <a:off x="0" y="0"/>
          <a:ext cx="0" cy="0"/>
          <a:chOff x="0" y="0"/>
          <a:chExt cx="0" cy="0"/>
        </a:xfrm>
      </p:grpSpPr>
      <p:sp>
        <p:nvSpPr>
          <p:cNvPr id="2" name="Obdélník 11"/>
          <p:cNvSpPr/>
          <p:nvPr/>
        </p:nvSpPr>
        <p:spPr>
          <a:xfrm>
            <a:off x="0" y="0"/>
            <a:ext cx="9144000" cy="6858000"/>
          </a:xfrm>
          <a:prstGeom prst="rect">
            <a:avLst/>
          </a:pr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Perpetua"/>
            </a:endParaRPr>
          </a:p>
        </p:txBody>
      </p:sp>
      <p:sp>
        <p:nvSpPr>
          <p:cNvPr id="3" name="Zaoblený obdélník 12"/>
          <p:cNvSpPr/>
          <p:nvPr/>
        </p:nvSpPr>
        <p:spPr>
          <a:xfrm>
            <a:off x="65315" y="69750"/>
            <a:ext cx="9013368" cy="6692200"/>
          </a:xfrm>
          <a:custGeom>
            <a:avLst/>
            <a:gdLst>
              <a:gd name="f0" fmla="val 10800000"/>
              <a:gd name="f1" fmla="val 5400000"/>
              <a:gd name="f2" fmla="val 16200000"/>
              <a:gd name="f3" fmla="val w"/>
              <a:gd name="f4" fmla="val h"/>
              <a:gd name="f5" fmla="val ss"/>
              <a:gd name="f6" fmla="val 0"/>
              <a:gd name="f7" fmla="*/ 5419351 1 1725033"/>
              <a:gd name="f8" fmla="val 45"/>
              <a:gd name="f9" fmla="val 106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blipFill>
            <a:blip>
              <a:alphaModFix/>
            </a:blip>
            <a:tile sx="11337" sy="713" algn="tl"/>
          </a:blipFill>
          <a:ln w="6345">
            <a:solidFill>
              <a:srgbClr val="0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Perpetua"/>
            </a:endParaRPr>
          </a:p>
        </p:txBody>
      </p:sp>
      <p:sp>
        <p:nvSpPr>
          <p:cNvPr id="4" name="Podnadpis 8"/>
          <p:cNvSpPr txBox="1">
            <a:spLocks noGrp="1"/>
          </p:cNvSpPr>
          <p:nvPr>
            <p:ph type="subTitle" idx="1"/>
          </p:nvPr>
        </p:nvSpPr>
        <p:spPr>
          <a:xfrm>
            <a:off x="1295403" y="3200400"/>
            <a:ext cx="6400800" cy="1600200"/>
          </a:xfrm>
        </p:spPr>
        <p:txBody>
          <a:bodyPr anchorCtr="1"/>
          <a:lstStyle>
            <a:lvl1pPr marL="0" indent="0" algn="ctr">
              <a:buNone/>
              <a:defRPr>
                <a:solidFill>
                  <a:srgbClr val="696464"/>
                </a:solidFill>
              </a:defRPr>
            </a:lvl1pPr>
          </a:lstStyle>
          <a:p>
            <a:pPr lvl="0"/>
            <a:r>
              <a:rPr lang="cs-CZ"/>
              <a:t>Kliknutím lze upravit styl předlohy.</a:t>
            </a:r>
            <a:endParaRPr lang="en-US"/>
          </a:p>
        </p:txBody>
      </p:sp>
      <p:sp>
        <p:nvSpPr>
          <p:cNvPr id="5" name="Zástupný symbol pro datum 27"/>
          <p:cNvSpPr txBox="1">
            <a:spLocks noGrp="1"/>
          </p:cNvSpPr>
          <p:nvPr>
            <p:ph type="dt" sz="half" idx="7"/>
          </p:nvPr>
        </p:nvSpPr>
        <p:spPr/>
        <p:txBody>
          <a:bodyPr/>
          <a:lstStyle>
            <a:lvl1pPr>
              <a:defRPr/>
            </a:lvl1pPr>
          </a:lstStyle>
          <a:p>
            <a:pPr lvl="0"/>
            <a:fld id="{3BC9D309-DC0F-46AE-AE36-0AAB20DCB274}" type="datetime1">
              <a:rPr lang="cs-CZ"/>
              <a:pPr lvl="0"/>
              <a:t>8. 10. 2020</a:t>
            </a:fld>
            <a:endParaRPr lang="cs-CZ"/>
          </a:p>
        </p:txBody>
      </p:sp>
      <p:sp>
        <p:nvSpPr>
          <p:cNvPr id="6" name="Zástupný symbol pro zápatí 16"/>
          <p:cNvSpPr txBox="1">
            <a:spLocks noGrp="1"/>
          </p:cNvSpPr>
          <p:nvPr>
            <p:ph type="ftr" sz="quarter" idx="9"/>
          </p:nvPr>
        </p:nvSpPr>
        <p:spPr/>
        <p:txBody>
          <a:bodyPr/>
          <a:lstStyle>
            <a:lvl1pPr>
              <a:defRPr/>
            </a:lvl1pPr>
          </a:lstStyle>
          <a:p>
            <a:pPr lvl="0"/>
            <a:endParaRPr lang="cs-CZ"/>
          </a:p>
        </p:txBody>
      </p:sp>
      <p:sp>
        <p:nvSpPr>
          <p:cNvPr id="7" name="Zástupný symbol pro číslo snímku 28"/>
          <p:cNvSpPr txBox="1">
            <a:spLocks noGrp="1"/>
          </p:cNvSpPr>
          <p:nvPr>
            <p:ph type="sldNum" sz="quarter" idx="8"/>
          </p:nvPr>
        </p:nvSpPr>
        <p:spPr/>
        <p:txBody>
          <a:bodyPr/>
          <a:lstStyle>
            <a:lvl1pPr>
              <a:defRPr/>
            </a:lvl1pPr>
          </a:lstStyle>
          <a:p>
            <a:pPr lvl="0"/>
            <a:fld id="{D87485C6-1DB6-43BF-8EC2-E2F41171F134}" type="slidenum">
              <a:t>‹#›</a:t>
            </a:fld>
            <a:endParaRPr lang="cs-CZ"/>
          </a:p>
        </p:txBody>
      </p:sp>
      <p:sp>
        <p:nvSpPr>
          <p:cNvPr id="8" name="Obdélník 6"/>
          <p:cNvSpPr/>
          <p:nvPr/>
        </p:nvSpPr>
        <p:spPr>
          <a:xfrm>
            <a:off x="62929" y="1449305"/>
            <a:ext cx="9021534" cy="1527349"/>
          </a:xfrm>
          <a:prstGeom prst="rect">
            <a:avLst/>
          </a:prstGeom>
          <a:solidFill>
            <a:srgbClr val="D34817"/>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Perpetua"/>
            </a:endParaRPr>
          </a:p>
        </p:txBody>
      </p:sp>
      <p:sp>
        <p:nvSpPr>
          <p:cNvPr id="9" name="Obdélník 9"/>
          <p:cNvSpPr/>
          <p:nvPr/>
        </p:nvSpPr>
        <p:spPr>
          <a:xfrm>
            <a:off x="62929" y="1396718"/>
            <a:ext cx="9021534" cy="120581"/>
          </a:xfrm>
          <a:prstGeom prst="rect">
            <a:avLst/>
          </a:prstGeom>
          <a:solidFill>
            <a:srgbClr val="E6B1AB"/>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Perpetua"/>
            </a:endParaRPr>
          </a:p>
        </p:txBody>
      </p:sp>
      <p:sp>
        <p:nvSpPr>
          <p:cNvPr id="10" name="Obdélník 10"/>
          <p:cNvSpPr/>
          <p:nvPr/>
        </p:nvSpPr>
        <p:spPr>
          <a:xfrm>
            <a:off x="62929" y="2976646"/>
            <a:ext cx="9021534" cy="110532"/>
          </a:xfrm>
          <a:prstGeom prst="rect">
            <a:avLst/>
          </a:prstGeom>
          <a:solidFill>
            <a:srgbClr val="918485"/>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Perpetua"/>
            </a:endParaRPr>
          </a:p>
        </p:txBody>
      </p:sp>
      <p:sp>
        <p:nvSpPr>
          <p:cNvPr id="11" name="Nadpis 7"/>
          <p:cNvSpPr txBox="1">
            <a:spLocks noGrp="1"/>
          </p:cNvSpPr>
          <p:nvPr>
            <p:ph type="ctrTitle"/>
          </p:nvPr>
        </p:nvSpPr>
        <p:spPr>
          <a:xfrm>
            <a:off x="457200" y="1505934"/>
            <a:ext cx="8229600" cy="1470026"/>
          </a:xfrm>
        </p:spPr>
        <p:txBody>
          <a:bodyPr anchor="ctr" anchorCtr="1"/>
          <a:lstStyle>
            <a:lvl1pPr algn="ctr">
              <a:defRPr>
                <a:solidFill>
                  <a:srgbClr val="FFFFFF"/>
                </a:solidFill>
              </a:defRPr>
            </a:lvl1pPr>
          </a:lstStyle>
          <a:p>
            <a:pPr lvl="0"/>
            <a:r>
              <a:rPr lang="cs-CZ"/>
              <a:t>Kliknutím lze upravit styl.</a:t>
            </a:r>
            <a:endParaRPr lang="en-US"/>
          </a:p>
        </p:txBody>
      </p:sp>
    </p:spTree>
    <p:extLst>
      <p:ext uri="{BB962C8B-B14F-4D97-AF65-F5344CB8AC3E}">
        <p14:creationId xmlns:p14="http://schemas.microsoft.com/office/powerpoint/2010/main" val="4052698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txBox="1">
            <a:spLocks noGrp="1"/>
          </p:cNvSpPr>
          <p:nvPr>
            <p:ph type="title"/>
          </p:nvPr>
        </p:nvSpPr>
        <p:spPr/>
        <p:txBody>
          <a:bodyPr/>
          <a:lstStyle>
            <a:lvl1pPr>
              <a:defRPr/>
            </a:lvl1pPr>
          </a:lstStyle>
          <a:p>
            <a:pPr lvl="0"/>
            <a:r>
              <a:rPr lang="cs-CZ"/>
              <a:t>Kliknutím lze upravit styl.</a:t>
            </a:r>
            <a:endParaRPr lang="en-US"/>
          </a:p>
        </p:txBody>
      </p:sp>
      <p:sp>
        <p:nvSpPr>
          <p:cNvPr id="3" name="Zástupný symbol pro svislý text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p:cNvSpPr txBox="1">
            <a:spLocks noGrp="1"/>
          </p:cNvSpPr>
          <p:nvPr>
            <p:ph type="dt" sz="half" idx="7"/>
          </p:nvPr>
        </p:nvSpPr>
        <p:spPr/>
        <p:txBody>
          <a:bodyPr/>
          <a:lstStyle>
            <a:lvl1pPr>
              <a:defRPr/>
            </a:lvl1pPr>
          </a:lstStyle>
          <a:p>
            <a:pPr lvl="0"/>
            <a:fld id="{F717A9BE-41BF-4FBC-A4C3-ADA62E32D7C4}" type="datetime1">
              <a:rPr lang="cs-CZ"/>
              <a:pPr lvl="0"/>
              <a:t>8. 10. 2020</a:t>
            </a:fld>
            <a:endParaRPr lang="cs-CZ"/>
          </a:p>
        </p:txBody>
      </p:sp>
      <p:sp>
        <p:nvSpPr>
          <p:cNvPr id="5" name="Zástupný symbol pro zápatí 4"/>
          <p:cNvSpPr txBox="1">
            <a:spLocks noGrp="1"/>
          </p:cNvSpPr>
          <p:nvPr>
            <p:ph type="ftr" sz="quarter" idx="9"/>
          </p:nvPr>
        </p:nvSpPr>
        <p:spPr/>
        <p:txBody>
          <a:bodyPr/>
          <a:lstStyle>
            <a:lvl1pPr>
              <a:defRPr/>
            </a:lvl1pPr>
          </a:lstStyle>
          <a:p>
            <a:pPr lvl="0"/>
            <a:endParaRPr lang="cs-CZ"/>
          </a:p>
        </p:txBody>
      </p:sp>
      <p:sp>
        <p:nvSpPr>
          <p:cNvPr id="6" name="Zástupný symbol pro číslo snímku 5"/>
          <p:cNvSpPr txBox="1">
            <a:spLocks noGrp="1"/>
          </p:cNvSpPr>
          <p:nvPr>
            <p:ph type="sldNum" sz="quarter" idx="8"/>
          </p:nvPr>
        </p:nvSpPr>
        <p:spPr/>
        <p:txBody>
          <a:bodyPr/>
          <a:lstStyle>
            <a:lvl1pPr>
              <a:defRPr/>
            </a:lvl1pPr>
          </a:lstStyle>
          <a:p>
            <a:pPr lvl="0"/>
            <a:fld id="{C74C0898-DFDB-49C7-AAA8-D695B30DFB2B}" type="slidenum">
              <a:t>‹#›</a:t>
            </a:fld>
            <a:endParaRPr lang="cs-CZ"/>
          </a:p>
        </p:txBody>
      </p:sp>
    </p:spTree>
    <p:extLst>
      <p:ext uri="{BB962C8B-B14F-4D97-AF65-F5344CB8AC3E}">
        <p14:creationId xmlns:p14="http://schemas.microsoft.com/office/powerpoint/2010/main" val="1956714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txBox="1">
            <a:spLocks noGrp="1"/>
          </p:cNvSpPr>
          <p:nvPr>
            <p:ph type="title" orient="vert"/>
          </p:nvPr>
        </p:nvSpPr>
        <p:spPr>
          <a:xfrm>
            <a:off x="6629400" y="274640"/>
            <a:ext cx="2011680" cy="5851529"/>
          </a:xfrm>
        </p:spPr>
        <p:txBody>
          <a:bodyPr vert="eaVert"/>
          <a:lstStyle>
            <a:lvl1pPr>
              <a:defRPr/>
            </a:lvl1pPr>
          </a:lstStyle>
          <a:p>
            <a:pPr lvl="0"/>
            <a:r>
              <a:rPr lang="cs-CZ"/>
              <a:t>Kliknutím lze upravit styl.</a:t>
            </a:r>
            <a:endParaRPr lang="en-US"/>
          </a:p>
        </p:txBody>
      </p:sp>
      <p:sp>
        <p:nvSpPr>
          <p:cNvPr id="3" name="Zástupný symbol pro svislý text 2"/>
          <p:cNvSpPr txBox="1">
            <a:spLocks noGrp="1"/>
          </p:cNvSpPr>
          <p:nvPr>
            <p:ph type="body" orient="vert" idx="1"/>
          </p:nvPr>
        </p:nvSpPr>
        <p:spPr>
          <a:xfrm>
            <a:off x="914400" y="274640"/>
            <a:ext cx="5562596" cy="5851529"/>
          </a:xfrm>
        </p:spPr>
        <p:txBody>
          <a:bodyPr vert="eaVert"/>
          <a:lstStyle>
            <a:lvl1pPr>
              <a:defRPr/>
            </a:lvl1pPr>
            <a:lvl2pPr>
              <a:defRPr/>
            </a:lvl2pPr>
            <a:lvl3pPr>
              <a:defRPr/>
            </a:lvl3pPr>
            <a:lvl4pPr>
              <a:defRPr/>
            </a:lvl4pPr>
            <a:lvl5pP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p:cNvSpPr txBox="1">
            <a:spLocks noGrp="1"/>
          </p:cNvSpPr>
          <p:nvPr>
            <p:ph type="dt" sz="half" idx="7"/>
          </p:nvPr>
        </p:nvSpPr>
        <p:spPr/>
        <p:txBody>
          <a:bodyPr/>
          <a:lstStyle>
            <a:lvl1pPr>
              <a:defRPr/>
            </a:lvl1pPr>
          </a:lstStyle>
          <a:p>
            <a:pPr lvl="0"/>
            <a:fld id="{1DCFD0B3-11AE-4AB2-A775-17E645D885F6}" type="datetime1">
              <a:rPr lang="cs-CZ"/>
              <a:pPr lvl="0"/>
              <a:t>8. 10. 2020</a:t>
            </a:fld>
            <a:endParaRPr lang="cs-CZ"/>
          </a:p>
        </p:txBody>
      </p:sp>
      <p:sp>
        <p:nvSpPr>
          <p:cNvPr id="5" name="Zástupný symbol pro zápatí 4"/>
          <p:cNvSpPr txBox="1">
            <a:spLocks noGrp="1"/>
          </p:cNvSpPr>
          <p:nvPr>
            <p:ph type="ftr" sz="quarter" idx="9"/>
          </p:nvPr>
        </p:nvSpPr>
        <p:spPr/>
        <p:txBody>
          <a:bodyPr/>
          <a:lstStyle>
            <a:lvl1pPr>
              <a:defRPr/>
            </a:lvl1pPr>
          </a:lstStyle>
          <a:p>
            <a:pPr lvl="0"/>
            <a:endParaRPr lang="cs-CZ"/>
          </a:p>
        </p:txBody>
      </p:sp>
      <p:sp>
        <p:nvSpPr>
          <p:cNvPr id="6" name="Zástupný symbol pro číslo snímku 5"/>
          <p:cNvSpPr txBox="1">
            <a:spLocks noGrp="1"/>
          </p:cNvSpPr>
          <p:nvPr>
            <p:ph type="sldNum" sz="quarter" idx="8"/>
          </p:nvPr>
        </p:nvSpPr>
        <p:spPr/>
        <p:txBody>
          <a:bodyPr/>
          <a:lstStyle>
            <a:lvl1pPr>
              <a:defRPr/>
            </a:lvl1pPr>
          </a:lstStyle>
          <a:p>
            <a:pPr lvl="0"/>
            <a:fld id="{37F06937-2B32-490F-8C88-B1A985C60673}" type="slidenum">
              <a:t>‹#›</a:t>
            </a:fld>
            <a:endParaRPr lang="cs-CZ"/>
          </a:p>
        </p:txBody>
      </p:sp>
    </p:spTree>
    <p:extLst>
      <p:ext uri="{BB962C8B-B14F-4D97-AF65-F5344CB8AC3E}">
        <p14:creationId xmlns:p14="http://schemas.microsoft.com/office/powerpoint/2010/main" val="36807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txBox="1">
            <a:spLocks noGrp="1"/>
          </p:cNvSpPr>
          <p:nvPr>
            <p:ph type="title"/>
          </p:nvPr>
        </p:nvSpPr>
        <p:spPr/>
        <p:txBody>
          <a:bodyPr/>
          <a:lstStyle>
            <a:lvl1pPr>
              <a:defRPr/>
            </a:lvl1pPr>
          </a:lstStyle>
          <a:p>
            <a:pPr lvl="0"/>
            <a:r>
              <a:rPr lang="cs-CZ"/>
              <a:t>Kliknutím lze upravit styl.</a:t>
            </a:r>
            <a:endParaRPr lang="en-US"/>
          </a:p>
        </p:txBody>
      </p:sp>
      <p:sp>
        <p:nvSpPr>
          <p:cNvPr id="3" name="Zástupný symbol pro datum 3"/>
          <p:cNvSpPr txBox="1">
            <a:spLocks noGrp="1"/>
          </p:cNvSpPr>
          <p:nvPr>
            <p:ph type="dt" sz="half" idx="7"/>
          </p:nvPr>
        </p:nvSpPr>
        <p:spPr/>
        <p:txBody>
          <a:bodyPr/>
          <a:lstStyle>
            <a:lvl1pPr>
              <a:defRPr/>
            </a:lvl1pPr>
          </a:lstStyle>
          <a:p>
            <a:pPr lvl="0"/>
            <a:fld id="{52A7964F-9ACF-4709-8885-30D302EDEC52}" type="datetime1">
              <a:rPr lang="cs-CZ"/>
              <a:pPr lvl="0"/>
              <a:t>8. 10. 2020</a:t>
            </a:fld>
            <a:endParaRPr lang="cs-CZ"/>
          </a:p>
        </p:txBody>
      </p:sp>
      <p:sp>
        <p:nvSpPr>
          <p:cNvPr id="4" name="Zástupný symbol pro zápatí 4"/>
          <p:cNvSpPr txBox="1">
            <a:spLocks noGrp="1"/>
          </p:cNvSpPr>
          <p:nvPr>
            <p:ph type="ftr" sz="quarter" idx="9"/>
          </p:nvPr>
        </p:nvSpPr>
        <p:spPr/>
        <p:txBody>
          <a:bodyPr/>
          <a:lstStyle>
            <a:lvl1pPr>
              <a:defRPr/>
            </a:lvl1pPr>
          </a:lstStyle>
          <a:p>
            <a:pPr lvl="0"/>
            <a:endParaRPr lang="cs-CZ"/>
          </a:p>
        </p:txBody>
      </p:sp>
      <p:sp>
        <p:nvSpPr>
          <p:cNvPr id="5" name="Zástupný symbol pro číslo snímku 5"/>
          <p:cNvSpPr txBox="1">
            <a:spLocks noGrp="1"/>
          </p:cNvSpPr>
          <p:nvPr>
            <p:ph type="sldNum" sz="quarter" idx="8"/>
          </p:nvPr>
        </p:nvSpPr>
        <p:spPr/>
        <p:txBody>
          <a:bodyPr/>
          <a:lstStyle>
            <a:lvl1pPr>
              <a:defRPr/>
            </a:lvl1pPr>
          </a:lstStyle>
          <a:p>
            <a:pPr lvl="0"/>
            <a:fld id="{8285D6E3-A5AA-46B5-BB82-8E3E64A4CBF0}" type="slidenum">
              <a:t>‹#›</a:t>
            </a:fld>
            <a:endParaRPr lang="cs-CZ"/>
          </a:p>
        </p:txBody>
      </p:sp>
      <p:sp>
        <p:nvSpPr>
          <p:cNvPr id="6" name="Zástupný symbol pro obsah 7"/>
          <p:cNvSpPr txBox="1">
            <a:spLocks noGrp="1"/>
          </p:cNvSpPr>
          <p:nvPr>
            <p:ph idx="1"/>
          </p:nvPr>
        </p:nvSpPr>
        <p:spPr/>
        <p:txBody>
          <a:bodyPr/>
          <a:lstStyle>
            <a:lvl1pPr>
              <a:defRPr/>
            </a:lvl1pPr>
            <a:lvl2pPr>
              <a:defRPr/>
            </a:lvl2pPr>
            <a:lvl3pPr>
              <a:defRPr/>
            </a:lvl3pPr>
            <a:lvl4pPr>
              <a:defRPr/>
            </a:lvl4pPr>
            <a:lvl5pP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extLst>
      <p:ext uri="{BB962C8B-B14F-4D97-AF65-F5344CB8AC3E}">
        <p14:creationId xmlns:p14="http://schemas.microsoft.com/office/powerpoint/2010/main" val="3977324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blipFill>
          <a:blip/>
          <a:tile sx="11337" sy="713" algn="tl"/>
        </a:blipFill>
        <a:effectLst/>
      </p:bgPr>
    </p:bg>
    <p:spTree>
      <p:nvGrpSpPr>
        <p:cNvPr id="1" name=""/>
        <p:cNvGrpSpPr/>
        <p:nvPr/>
      </p:nvGrpSpPr>
      <p:grpSpPr>
        <a:xfrm>
          <a:off x="0" y="0"/>
          <a:ext cx="0" cy="0"/>
          <a:chOff x="0" y="0"/>
          <a:chExt cx="0" cy="0"/>
        </a:xfrm>
      </p:grpSpPr>
      <p:sp>
        <p:nvSpPr>
          <p:cNvPr id="2" name="Obdélník 10"/>
          <p:cNvSpPr/>
          <p:nvPr/>
        </p:nvSpPr>
        <p:spPr>
          <a:xfrm>
            <a:off x="0" y="0"/>
            <a:ext cx="9144000" cy="6858000"/>
          </a:xfrm>
          <a:prstGeom prst="rect">
            <a:avLst/>
          </a:pr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Perpetua"/>
            </a:endParaRPr>
          </a:p>
        </p:txBody>
      </p:sp>
      <p:sp>
        <p:nvSpPr>
          <p:cNvPr id="3" name="Zaoblený obdélník 9"/>
          <p:cNvSpPr/>
          <p:nvPr/>
        </p:nvSpPr>
        <p:spPr>
          <a:xfrm>
            <a:off x="65315" y="69750"/>
            <a:ext cx="9013368" cy="6692200"/>
          </a:xfrm>
          <a:custGeom>
            <a:avLst/>
            <a:gdLst>
              <a:gd name="f0" fmla="val 10800000"/>
              <a:gd name="f1" fmla="val 5400000"/>
              <a:gd name="f2" fmla="val 16200000"/>
              <a:gd name="f3" fmla="val w"/>
              <a:gd name="f4" fmla="val h"/>
              <a:gd name="f5" fmla="val ss"/>
              <a:gd name="f6" fmla="val 0"/>
              <a:gd name="f7" fmla="*/ 5419351 1 1725033"/>
              <a:gd name="f8" fmla="val 45"/>
              <a:gd name="f9" fmla="val 106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blipFill>
            <a:blip>
              <a:alphaModFix/>
            </a:blip>
            <a:tile sx="11337" sy="713" algn="tl"/>
          </a:blipFill>
          <a:ln w="6345">
            <a:solidFill>
              <a:srgbClr val="0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Perpetua"/>
            </a:endParaRPr>
          </a:p>
        </p:txBody>
      </p:sp>
      <p:sp>
        <p:nvSpPr>
          <p:cNvPr id="4" name="Nadpis 1"/>
          <p:cNvSpPr txBox="1">
            <a:spLocks noGrp="1"/>
          </p:cNvSpPr>
          <p:nvPr>
            <p:ph type="title"/>
          </p:nvPr>
        </p:nvSpPr>
        <p:spPr>
          <a:xfrm>
            <a:off x="722311" y="952503"/>
            <a:ext cx="7772400" cy="1362071"/>
          </a:xfrm>
        </p:spPr>
        <p:txBody>
          <a:bodyPr/>
          <a:lstStyle>
            <a:lvl1pPr>
              <a:defRPr/>
            </a:lvl1pPr>
          </a:lstStyle>
          <a:p>
            <a:pPr lvl="0"/>
            <a:r>
              <a:rPr lang="cs-CZ"/>
              <a:t>Kliknutím lze upravit styl.</a:t>
            </a:r>
            <a:endParaRPr lang="en-US"/>
          </a:p>
        </p:txBody>
      </p:sp>
      <p:sp>
        <p:nvSpPr>
          <p:cNvPr id="5" name="Zástupný symbol pro text 2"/>
          <p:cNvSpPr txBox="1">
            <a:spLocks noGrp="1"/>
          </p:cNvSpPr>
          <p:nvPr>
            <p:ph type="body" idx="1"/>
          </p:nvPr>
        </p:nvSpPr>
        <p:spPr>
          <a:xfrm>
            <a:off x="722311" y="2547939"/>
            <a:ext cx="7772400" cy="1338260"/>
          </a:xfrm>
        </p:spPr>
        <p:txBody>
          <a:bodyPr/>
          <a:lstStyle>
            <a:lvl1pPr marL="0" indent="0">
              <a:buNone/>
              <a:defRPr sz="2400">
                <a:solidFill>
                  <a:srgbClr val="898989"/>
                </a:solidFill>
              </a:defRPr>
            </a:lvl1pPr>
          </a:lstStyle>
          <a:p>
            <a:pPr lvl="0"/>
            <a:r>
              <a:rPr lang="cs-CZ"/>
              <a:t>Kliknutím lze upravit styly předlohy textu.</a:t>
            </a:r>
          </a:p>
        </p:txBody>
      </p:sp>
      <p:sp>
        <p:nvSpPr>
          <p:cNvPr id="6" name="Zástupný symbol pro datum 3"/>
          <p:cNvSpPr txBox="1">
            <a:spLocks noGrp="1"/>
          </p:cNvSpPr>
          <p:nvPr>
            <p:ph type="dt" sz="half" idx="7"/>
          </p:nvPr>
        </p:nvSpPr>
        <p:spPr/>
        <p:txBody>
          <a:bodyPr/>
          <a:lstStyle>
            <a:lvl1pPr>
              <a:defRPr/>
            </a:lvl1pPr>
          </a:lstStyle>
          <a:p>
            <a:pPr lvl="0"/>
            <a:fld id="{BD9D7144-E781-4B1E-9653-B88AD2C905BA}" type="datetime1">
              <a:rPr lang="cs-CZ"/>
              <a:pPr lvl="0"/>
              <a:t>8. 10. 2020</a:t>
            </a:fld>
            <a:endParaRPr lang="cs-CZ"/>
          </a:p>
        </p:txBody>
      </p:sp>
      <p:sp>
        <p:nvSpPr>
          <p:cNvPr id="7" name="Zástupný symbol pro zápatí 4"/>
          <p:cNvSpPr txBox="1">
            <a:spLocks noGrp="1"/>
          </p:cNvSpPr>
          <p:nvPr>
            <p:ph type="ftr" sz="quarter" idx="9"/>
          </p:nvPr>
        </p:nvSpPr>
        <p:spPr>
          <a:xfrm>
            <a:off x="800100" y="6172200"/>
            <a:ext cx="4000500" cy="457200"/>
          </a:xfrm>
        </p:spPr>
        <p:txBody>
          <a:bodyPr/>
          <a:lstStyle>
            <a:lvl1pPr>
              <a:defRPr/>
            </a:lvl1pPr>
          </a:lstStyle>
          <a:p>
            <a:pPr lvl="0"/>
            <a:endParaRPr lang="cs-CZ"/>
          </a:p>
        </p:txBody>
      </p:sp>
      <p:sp>
        <p:nvSpPr>
          <p:cNvPr id="8" name="Obdélník 6"/>
          <p:cNvSpPr/>
          <p:nvPr/>
        </p:nvSpPr>
        <p:spPr>
          <a:xfrm flipV="1">
            <a:off x="69412" y="2376827"/>
            <a:ext cx="9013515" cy="91440"/>
          </a:xfrm>
          <a:prstGeom prst="rect">
            <a:avLst/>
          </a:prstGeom>
          <a:solidFill>
            <a:srgbClr val="D34817"/>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Perpetua"/>
            </a:endParaRPr>
          </a:p>
        </p:txBody>
      </p:sp>
      <p:sp>
        <p:nvSpPr>
          <p:cNvPr id="9" name="Obdélník 7"/>
          <p:cNvSpPr/>
          <p:nvPr/>
        </p:nvSpPr>
        <p:spPr>
          <a:xfrm>
            <a:off x="69146" y="2341476"/>
            <a:ext cx="9013780" cy="45720"/>
          </a:xfrm>
          <a:prstGeom prst="rect">
            <a:avLst/>
          </a:prstGeom>
          <a:solidFill>
            <a:srgbClr val="E6B1AB"/>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Perpetua"/>
            </a:endParaRPr>
          </a:p>
        </p:txBody>
      </p:sp>
      <p:sp>
        <p:nvSpPr>
          <p:cNvPr id="10" name="Obdélník 8"/>
          <p:cNvSpPr/>
          <p:nvPr/>
        </p:nvSpPr>
        <p:spPr>
          <a:xfrm>
            <a:off x="68305" y="2468880"/>
            <a:ext cx="9014621" cy="45720"/>
          </a:xfrm>
          <a:prstGeom prst="rect">
            <a:avLst/>
          </a:prstGeom>
          <a:solidFill>
            <a:srgbClr val="918485"/>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Perpetua"/>
            </a:endParaRPr>
          </a:p>
        </p:txBody>
      </p:sp>
      <p:sp>
        <p:nvSpPr>
          <p:cNvPr id="11" name="Zástupný symbol pro číslo snímku 5"/>
          <p:cNvSpPr txBox="1">
            <a:spLocks noGrp="1"/>
          </p:cNvSpPr>
          <p:nvPr>
            <p:ph type="sldNum" sz="quarter" idx="8"/>
          </p:nvPr>
        </p:nvSpPr>
        <p:spPr>
          <a:xfrm>
            <a:off x="146304" y="6208776"/>
            <a:ext cx="457200" cy="457200"/>
          </a:xfrm>
        </p:spPr>
        <p:txBody>
          <a:bodyPr/>
          <a:lstStyle>
            <a:lvl1pPr>
              <a:defRPr/>
            </a:lvl1pPr>
          </a:lstStyle>
          <a:p>
            <a:pPr lvl="0"/>
            <a:fld id="{C5E3268E-E794-4FDF-8771-9317F04167CF}" type="slidenum">
              <a:t>‹#›</a:t>
            </a:fld>
            <a:endParaRPr lang="cs-CZ"/>
          </a:p>
        </p:txBody>
      </p:sp>
    </p:spTree>
    <p:extLst>
      <p:ext uri="{BB962C8B-B14F-4D97-AF65-F5344CB8AC3E}">
        <p14:creationId xmlns:p14="http://schemas.microsoft.com/office/powerpoint/2010/main" val="3057120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txBox="1">
            <a:spLocks noGrp="1"/>
          </p:cNvSpPr>
          <p:nvPr>
            <p:ph type="title"/>
          </p:nvPr>
        </p:nvSpPr>
        <p:spPr/>
        <p:txBody>
          <a:bodyPr/>
          <a:lstStyle>
            <a:lvl1pPr>
              <a:defRPr/>
            </a:lvl1pPr>
          </a:lstStyle>
          <a:p>
            <a:pPr lvl="0"/>
            <a:r>
              <a:rPr lang="cs-CZ"/>
              <a:t>Kliknutím lze upravit styl.</a:t>
            </a:r>
            <a:endParaRPr lang="en-US"/>
          </a:p>
        </p:txBody>
      </p:sp>
      <p:sp>
        <p:nvSpPr>
          <p:cNvPr id="3" name="Zástupný symbol pro datum 4"/>
          <p:cNvSpPr txBox="1">
            <a:spLocks noGrp="1"/>
          </p:cNvSpPr>
          <p:nvPr>
            <p:ph type="dt" sz="half" idx="7"/>
          </p:nvPr>
        </p:nvSpPr>
        <p:spPr/>
        <p:txBody>
          <a:bodyPr/>
          <a:lstStyle>
            <a:lvl1pPr>
              <a:defRPr/>
            </a:lvl1pPr>
          </a:lstStyle>
          <a:p>
            <a:pPr lvl="0"/>
            <a:fld id="{F25306AF-13F8-448F-BE3A-530A8A94182F}" type="datetime1">
              <a:rPr lang="cs-CZ"/>
              <a:pPr lvl="0"/>
              <a:t>8. 10. 2020</a:t>
            </a:fld>
            <a:endParaRPr lang="cs-CZ"/>
          </a:p>
        </p:txBody>
      </p:sp>
      <p:sp>
        <p:nvSpPr>
          <p:cNvPr id="4" name="Zástupný symbol pro zápatí 5"/>
          <p:cNvSpPr txBox="1">
            <a:spLocks noGrp="1"/>
          </p:cNvSpPr>
          <p:nvPr>
            <p:ph type="ftr" sz="quarter" idx="9"/>
          </p:nvPr>
        </p:nvSpPr>
        <p:spPr/>
        <p:txBody>
          <a:bodyPr/>
          <a:lstStyle>
            <a:lvl1pPr>
              <a:defRPr/>
            </a:lvl1pPr>
          </a:lstStyle>
          <a:p>
            <a:pPr lvl="0"/>
            <a:endParaRPr lang="cs-CZ"/>
          </a:p>
        </p:txBody>
      </p:sp>
      <p:sp>
        <p:nvSpPr>
          <p:cNvPr id="5" name="Zástupný symbol pro číslo snímku 6"/>
          <p:cNvSpPr txBox="1">
            <a:spLocks noGrp="1"/>
          </p:cNvSpPr>
          <p:nvPr>
            <p:ph type="sldNum" sz="quarter" idx="8"/>
          </p:nvPr>
        </p:nvSpPr>
        <p:spPr/>
        <p:txBody>
          <a:bodyPr/>
          <a:lstStyle>
            <a:lvl1pPr>
              <a:defRPr/>
            </a:lvl1pPr>
          </a:lstStyle>
          <a:p>
            <a:pPr lvl="0"/>
            <a:fld id="{19BED730-926F-45A9-94B9-B231DC3B6FAD}" type="slidenum">
              <a:t>‹#›</a:t>
            </a:fld>
            <a:endParaRPr lang="cs-CZ"/>
          </a:p>
        </p:txBody>
      </p:sp>
      <p:sp>
        <p:nvSpPr>
          <p:cNvPr id="6" name="Zástupný symbol pro obsah 8"/>
          <p:cNvSpPr txBox="1">
            <a:spLocks noGrp="1"/>
          </p:cNvSpPr>
          <p:nvPr>
            <p:ph idx="1"/>
          </p:nvPr>
        </p:nvSpPr>
        <p:spPr>
          <a:xfrm>
            <a:off x="914400" y="1447796"/>
            <a:ext cx="3749039" cy="4572000"/>
          </a:xfrm>
        </p:spPr>
        <p:txBody>
          <a:bodyPr/>
          <a:lstStyle>
            <a:lvl1pPr>
              <a:defRPr/>
            </a:lvl1pPr>
            <a:lvl2pPr>
              <a:defRPr/>
            </a:lvl2pPr>
            <a:lvl3pPr>
              <a:defRPr/>
            </a:lvl3pPr>
            <a:lvl4pPr>
              <a:defRPr/>
            </a:lvl4pPr>
            <a:lvl5pP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obsah 10"/>
          <p:cNvSpPr txBox="1">
            <a:spLocks noGrp="1"/>
          </p:cNvSpPr>
          <p:nvPr>
            <p:ph idx="2"/>
          </p:nvPr>
        </p:nvSpPr>
        <p:spPr>
          <a:xfrm>
            <a:off x="4933946" y="1447796"/>
            <a:ext cx="3749039" cy="4572000"/>
          </a:xfrm>
        </p:spPr>
        <p:txBody>
          <a:bodyPr/>
          <a:lstStyle>
            <a:lvl1pPr>
              <a:defRPr/>
            </a:lvl1pPr>
            <a:lvl2pPr>
              <a:defRPr/>
            </a:lvl2pPr>
            <a:lvl3pPr>
              <a:defRPr/>
            </a:lvl3pPr>
            <a:lvl4pPr>
              <a:defRPr/>
            </a:lvl4pPr>
            <a:lvl5pP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extLst>
      <p:ext uri="{BB962C8B-B14F-4D97-AF65-F5344CB8AC3E}">
        <p14:creationId xmlns:p14="http://schemas.microsoft.com/office/powerpoint/2010/main" val="3291564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txBox="1">
            <a:spLocks noGrp="1"/>
          </p:cNvSpPr>
          <p:nvPr>
            <p:ph type="title"/>
          </p:nvPr>
        </p:nvSpPr>
        <p:spPr>
          <a:xfrm>
            <a:off x="914400" y="273048"/>
            <a:ext cx="7772400" cy="1143000"/>
          </a:xfrm>
        </p:spPr>
        <p:txBody>
          <a:bodyPr/>
          <a:lstStyle>
            <a:lvl1pPr>
              <a:defRPr/>
            </a:lvl1pPr>
          </a:lstStyle>
          <a:p>
            <a:pPr lvl="0"/>
            <a:r>
              <a:rPr lang="cs-CZ"/>
              <a:t>Kliknutím lze upravit styl.</a:t>
            </a:r>
            <a:endParaRPr lang="en-US"/>
          </a:p>
        </p:txBody>
      </p:sp>
      <p:sp>
        <p:nvSpPr>
          <p:cNvPr id="3" name="Zástupný symbol pro text 2"/>
          <p:cNvSpPr txBox="1">
            <a:spLocks noGrp="1"/>
          </p:cNvSpPr>
          <p:nvPr>
            <p:ph type="body" idx="1"/>
          </p:nvPr>
        </p:nvSpPr>
        <p:spPr>
          <a:xfrm>
            <a:off x="914400" y="1447796"/>
            <a:ext cx="3733796" cy="761996"/>
          </a:xfrm>
        </p:spPr>
        <p:txBody>
          <a:bodyPr anchor="b"/>
          <a:lstStyle>
            <a:lvl1pPr marL="0" indent="0">
              <a:buNone/>
              <a:defRPr sz="2400" b="1">
                <a:solidFill>
                  <a:srgbClr val="D34817"/>
                </a:solidFill>
                <a:latin typeface="Franklin Gothic Book"/>
              </a:defRPr>
            </a:lvl1pPr>
          </a:lstStyle>
          <a:p>
            <a:pPr lvl="0"/>
            <a:r>
              <a:rPr lang="cs-CZ"/>
              <a:t>Kliknutím lze upravit styly předlohy textu.</a:t>
            </a:r>
          </a:p>
        </p:txBody>
      </p:sp>
      <p:sp>
        <p:nvSpPr>
          <p:cNvPr id="4" name="Zástupný symbol pro text 3"/>
          <p:cNvSpPr txBox="1">
            <a:spLocks noGrp="1"/>
          </p:cNvSpPr>
          <p:nvPr>
            <p:ph type="body" idx="3"/>
          </p:nvPr>
        </p:nvSpPr>
        <p:spPr>
          <a:xfrm>
            <a:off x="4953003" y="1447796"/>
            <a:ext cx="3733796" cy="761996"/>
          </a:xfrm>
        </p:spPr>
        <p:txBody>
          <a:bodyPr anchor="b"/>
          <a:lstStyle>
            <a:lvl1pPr marL="0" indent="0">
              <a:buNone/>
              <a:defRPr sz="2400" b="1">
                <a:solidFill>
                  <a:srgbClr val="D34817"/>
                </a:solidFill>
                <a:latin typeface="Franklin Gothic Book"/>
              </a:defRPr>
            </a:lvl1pPr>
          </a:lstStyle>
          <a:p>
            <a:pPr lvl="0"/>
            <a:r>
              <a:rPr lang="cs-CZ"/>
              <a:t>Kliknutím lze upravit styly předlohy textu.</a:t>
            </a:r>
          </a:p>
        </p:txBody>
      </p:sp>
      <p:sp>
        <p:nvSpPr>
          <p:cNvPr id="5" name="Zástupný symbol pro datum 6"/>
          <p:cNvSpPr txBox="1">
            <a:spLocks noGrp="1"/>
          </p:cNvSpPr>
          <p:nvPr>
            <p:ph type="dt" sz="half" idx="7"/>
          </p:nvPr>
        </p:nvSpPr>
        <p:spPr/>
        <p:txBody>
          <a:bodyPr/>
          <a:lstStyle>
            <a:lvl1pPr>
              <a:defRPr/>
            </a:lvl1pPr>
          </a:lstStyle>
          <a:p>
            <a:pPr lvl="0"/>
            <a:fld id="{AE527DFE-64A8-4100-84B0-347126940424}" type="datetime1">
              <a:rPr lang="cs-CZ"/>
              <a:pPr lvl="0"/>
              <a:t>8. 10. 2020</a:t>
            </a:fld>
            <a:endParaRPr lang="cs-CZ"/>
          </a:p>
        </p:txBody>
      </p:sp>
      <p:sp>
        <p:nvSpPr>
          <p:cNvPr id="6" name="Zástupný symbol pro zápatí 7"/>
          <p:cNvSpPr txBox="1">
            <a:spLocks noGrp="1"/>
          </p:cNvSpPr>
          <p:nvPr>
            <p:ph type="ftr" sz="quarter" idx="9"/>
          </p:nvPr>
        </p:nvSpPr>
        <p:spPr/>
        <p:txBody>
          <a:bodyPr/>
          <a:lstStyle>
            <a:lvl1pPr>
              <a:defRPr/>
            </a:lvl1pPr>
          </a:lstStyle>
          <a:p>
            <a:pPr lvl="0"/>
            <a:endParaRPr lang="cs-CZ"/>
          </a:p>
        </p:txBody>
      </p:sp>
      <p:sp>
        <p:nvSpPr>
          <p:cNvPr id="7" name="Zástupný symbol pro číslo snímku 8"/>
          <p:cNvSpPr txBox="1">
            <a:spLocks noGrp="1"/>
          </p:cNvSpPr>
          <p:nvPr>
            <p:ph type="sldNum" sz="quarter" idx="8"/>
          </p:nvPr>
        </p:nvSpPr>
        <p:spPr/>
        <p:txBody>
          <a:bodyPr/>
          <a:lstStyle>
            <a:lvl1pPr>
              <a:defRPr/>
            </a:lvl1pPr>
          </a:lstStyle>
          <a:p>
            <a:pPr lvl="0"/>
            <a:fld id="{3D412011-7F08-4B89-A415-677E5868C800}" type="slidenum">
              <a:t>‹#›</a:t>
            </a:fld>
            <a:endParaRPr lang="cs-CZ"/>
          </a:p>
        </p:txBody>
      </p:sp>
      <p:sp>
        <p:nvSpPr>
          <p:cNvPr id="8" name="Zástupný symbol pro obsah 10"/>
          <p:cNvSpPr txBox="1">
            <a:spLocks noGrp="1"/>
          </p:cNvSpPr>
          <p:nvPr>
            <p:ph idx="2"/>
          </p:nvPr>
        </p:nvSpPr>
        <p:spPr>
          <a:xfrm>
            <a:off x="914400" y="2247896"/>
            <a:ext cx="3733796" cy="3886200"/>
          </a:xfrm>
        </p:spPr>
        <p:txBody>
          <a:bodyPr/>
          <a:lstStyle>
            <a:lvl1pPr>
              <a:defRPr/>
            </a:lvl1pPr>
            <a:lvl2pPr>
              <a:defRPr/>
            </a:lvl2pPr>
            <a:lvl3pPr>
              <a:defRPr/>
            </a:lvl3pPr>
            <a:lvl4pPr>
              <a:defRPr/>
            </a:lvl4pPr>
            <a:lvl5pP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9" name="Zástupný symbol pro obsah 12"/>
          <p:cNvSpPr txBox="1">
            <a:spLocks noGrp="1"/>
          </p:cNvSpPr>
          <p:nvPr>
            <p:ph idx="4"/>
          </p:nvPr>
        </p:nvSpPr>
        <p:spPr>
          <a:xfrm>
            <a:off x="4953003" y="2247896"/>
            <a:ext cx="3733796" cy="3886200"/>
          </a:xfrm>
        </p:spPr>
        <p:txBody>
          <a:bodyPr/>
          <a:lstStyle>
            <a:lvl1pPr>
              <a:defRPr/>
            </a:lvl1pPr>
            <a:lvl2pPr>
              <a:defRPr/>
            </a:lvl2pPr>
            <a:lvl3pPr>
              <a:defRPr/>
            </a:lvl3pPr>
            <a:lvl4pPr>
              <a:defRPr/>
            </a:lvl4pPr>
            <a:lvl5pP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extLst>
      <p:ext uri="{BB962C8B-B14F-4D97-AF65-F5344CB8AC3E}">
        <p14:creationId xmlns:p14="http://schemas.microsoft.com/office/powerpoint/2010/main" val="421299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txBox="1">
            <a:spLocks noGrp="1"/>
          </p:cNvSpPr>
          <p:nvPr>
            <p:ph type="title"/>
          </p:nvPr>
        </p:nvSpPr>
        <p:spPr/>
        <p:txBody>
          <a:bodyPr/>
          <a:lstStyle>
            <a:lvl1pPr>
              <a:defRPr/>
            </a:lvl1pPr>
          </a:lstStyle>
          <a:p>
            <a:pPr lvl="0"/>
            <a:r>
              <a:rPr lang="cs-CZ"/>
              <a:t>Kliknutím lze upravit styl.</a:t>
            </a:r>
            <a:endParaRPr lang="en-US"/>
          </a:p>
        </p:txBody>
      </p:sp>
      <p:sp>
        <p:nvSpPr>
          <p:cNvPr id="3" name="Zástupný symbol pro datum 2"/>
          <p:cNvSpPr txBox="1">
            <a:spLocks noGrp="1"/>
          </p:cNvSpPr>
          <p:nvPr>
            <p:ph type="dt" sz="half" idx="7"/>
          </p:nvPr>
        </p:nvSpPr>
        <p:spPr/>
        <p:txBody>
          <a:bodyPr/>
          <a:lstStyle>
            <a:lvl1pPr>
              <a:defRPr/>
            </a:lvl1pPr>
          </a:lstStyle>
          <a:p>
            <a:pPr lvl="0"/>
            <a:fld id="{463F0ADB-C233-4867-89C7-E8515AAD48C9}" type="datetime1">
              <a:rPr lang="cs-CZ"/>
              <a:pPr lvl="0"/>
              <a:t>8. 10. 2020</a:t>
            </a:fld>
            <a:endParaRPr lang="cs-CZ"/>
          </a:p>
        </p:txBody>
      </p:sp>
      <p:sp>
        <p:nvSpPr>
          <p:cNvPr id="4" name="Zástupný symbol pro zápatí 3"/>
          <p:cNvSpPr txBox="1">
            <a:spLocks noGrp="1"/>
          </p:cNvSpPr>
          <p:nvPr>
            <p:ph type="ftr" sz="quarter" idx="9"/>
          </p:nvPr>
        </p:nvSpPr>
        <p:spPr/>
        <p:txBody>
          <a:bodyPr/>
          <a:lstStyle>
            <a:lvl1pPr>
              <a:defRPr/>
            </a:lvl1pPr>
          </a:lstStyle>
          <a:p>
            <a:pPr lvl="0"/>
            <a:endParaRPr lang="cs-CZ"/>
          </a:p>
        </p:txBody>
      </p:sp>
      <p:sp>
        <p:nvSpPr>
          <p:cNvPr id="5" name="Zástupný symbol pro číslo snímku 4"/>
          <p:cNvSpPr txBox="1">
            <a:spLocks noGrp="1"/>
          </p:cNvSpPr>
          <p:nvPr>
            <p:ph type="sldNum" sz="quarter" idx="8"/>
          </p:nvPr>
        </p:nvSpPr>
        <p:spPr/>
        <p:txBody>
          <a:bodyPr/>
          <a:lstStyle>
            <a:lvl1pPr>
              <a:defRPr/>
            </a:lvl1pPr>
          </a:lstStyle>
          <a:p>
            <a:pPr lvl="0"/>
            <a:fld id="{7E6AAB26-40DB-4C22-B861-2A98C0799A66}" type="slidenum">
              <a:t>‹#›</a:t>
            </a:fld>
            <a:endParaRPr lang="cs-CZ"/>
          </a:p>
        </p:txBody>
      </p:sp>
    </p:spTree>
    <p:extLst>
      <p:ext uri="{BB962C8B-B14F-4D97-AF65-F5344CB8AC3E}">
        <p14:creationId xmlns:p14="http://schemas.microsoft.com/office/powerpoint/2010/main" val="4201498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txBox="1">
            <a:spLocks noGrp="1"/>
          </p:cNvSpPr>
          <p:nvPr>
            <p:ph type="dt" sz="half" idx="7"/>
          </p:nvPr>
        </p:nvSpPr>
        <p:spPr/>
        <p:txBody>
          <a:bodyPr/>
          <a:lstStyle>
            <a:lvl1pPr>
              <a:defRPr/>
            </a:lvl1pPr>
          </a:lstStyle>
          <a:p>
            <a:pPr lvl="0"/>
            <a:fld id="{4900B3B4-C13F-437C-963D-B1051FC18A3F}" type="datetime1">
              <a:rPr lang="cs-CZ"/>
              <a:pPr lvl="0"/>
              <a:t>8. 10. 2020</a:t>
            </a:fld>
            <a:endParaRPr lang="cs-CZ"/>
          </a:p>
        </p:txBody>
      </p:sp>
      <p:sp>
        <p:nvSpPr>
          <p:cNvPr id="3" name="Zástupný symbol pro zápatí 2"/>
          <p:cNvSpPr txBox="1">
            <a:spLocks noGrp="1"/>
          </p:cNvSpPr>
          <p:nvPr>
            <p:ph type="ftr" sz="quarter" idx="9"/>
          </p:nvPr>
        </p:nvSpPr>
        <p:spPr/>
        <p:txBody>
          <a:bodyPr/>
          <a:lstStyle>
            <a:lvl1pPr>
              <a:defRPr/>
            </a:lvl1pPr>
          </a:lstStyle>
          <a:p>
            <a:pPr lvl="0"/>
            <a:endParaRPr lang="cs-CZ"/>
          </a:p>
        </p:txBody>
      </p:sp>
      <p:sp>
        <p:nvSpPr>
          <p:cNvPr id="4" name="Zástupný symbol pro číslo snímku 3"/>
          <p:cNvSpPr txBox="1">
            <a:spLocks noGrp="1"/>
          </p:cNvSpPr>
          <p:nvPr>
            <p:ph type="sldNum" sz="quarter" idx="8"/>
          </p:nvPr>
        </p:nvSpPr>
        <p:spPr/>
        <p:txBody>
          <a:bodyPr/>
          <a:lstStyle>
            <a:lvl1pPr>
              <a:defRPr/>
            </a:lvl1pPr>
          </a:lstStyle>
          <a:p>
            <a:pPr lvl="0"/>
            <a:fld id="{5080A09E-0D79-4093-ADE3-CE6A792355AD}" type="slidenum">
              <a:t>‹#›</a:t>
            </a:fld>
            <a:endParaRPr lang="cs-CZ"/>
          </a:p>
        </p:txBody>
      </p:sp>
    </p:spTree>
    <p:extLst>
      <p:ext uri="{BB962C8B-B14F-4D97-AF65-F5344CB8AC3E}">
        <p14:creationId xmlns:p14="http://schemas.microsoft.com/office/powerpoint/2010/main" val="817181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Obdélník 7"/>
          <p:cNvSpPr/>
          <p:nvPr/>
        </p:nvSpPr>
        <p:spPr>
          <a:xfrm>
            <a:off x="0" y="0"/>
            <a:ext cx="9144000" cy="6858000"/>
          </a:xfrm>
          <a:prstGeom prst="rect">
            <a:avLst/>
          </a:pr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Perpetua"/>
            </a:endParaRPr>
          </a:p>
        </p:txBody>
      </p:sp>
      <p:sp>
        <p:nvSpPr>
          <p:cNvPr id="3" name="Zaoblený obdélník 8"/>
          <p:cNvSpPr/>
          <p:nvPr/>
        </p:nvSpPr>
        <p:spPr>
          <a:xfrm>
            <a:off x="64008" y="69750"/>
            <a:ext cx="9013368" cy="6693407"/>
          </a:xfrm>
          <a:custGeom>
            <a:avLst/>
            <a:gdLst>
              <a:gd name="f0" fmla="val 10800000"/>
              <a:gd name="f1" fmla="val 5400000"/>
              <a:gd name="f2" fmla="val 16200000"/>
              <a:gd name="f3" fmla="val w"/>
              <a:gd name="f4" fmla="val h"/>
              <a:gd name="f5" fmla="val ss"/>
              <a:gd name="f6" fmla="val 0"/>
              <a:gd name="f7" fmla="*/ 5419351 1 1725033"/>
              <a:gd name="f8" fmla="val 45"/>
              <a:gd name="f9" fmla="val 106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6345">
            <a:solidFill>
              <a:srgbClr val="0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Perpetua"/>
            </a:endParaRPr>
          </a:p>
        </p:txBody>
      </p:sp>
      <p:sp>
        <p:nvSpPr>
          <p:cNvPr id="4" name="Nadpis 1"/>
          <p:cNvSpPr txBox="1">
            <a:spLocks noGrp="1"/>
          </p:cNvSpPr>
          <p:nvPr>
            <p:ph type="title"/>
          </p:nvPr>
        </p:nvSpPr>
        <p:spPr>
          <a:xfrm>
            <a:off x="914400" y="273048"/>
            <a:ext cx="7772400" cy="1143000"/>
          </a:xfrm>
        </p:spPr>
        <p:txBody>
          <a:bodyPr/>
          <a:lstStyle>
            <a:lvl1pPr>
              <a:defRPr/>
            </a:lvl1pPr>
          </a:lstStyle>
          <a:p>
            <a:pPr lvl="0"/>
            <a:r>
              <a:rPr lang="cs-CZ"/>
              <a:t>Kliknutím lze upravit styl.</a:t>
            </a:r>
            <a:endParaRPr lang="en-US"/>
          </a:p>
        </p:txBody>
      </p:sp>
      <p:sp>
        <p:nvSpPr>
          <p:cNvPr id="5" name="Zástupný symbol pro text 2"/>
          <p:cNvSpPr txBox="1">
            <a:spLocks noGrp="1"/>
          </p:cNvSpPr>
          <p:nvPr>
            <p:ph type="body" idx="2"/>
          </p:nvPr>
        </p:nvSpPr>
        <p:spPr>
          <a:xfrm>
            <a:off x="914400" y="1600200"/>
            <a:ext cx="1904996" cy="4495803"/>
          </a:xfrm>
        </p:spPr>
        <p:txBody>
          <a:bodyPr/>
          <a:lstStyle>
            <a:lvl1pPr marL="0" indent="0">
              <a:buNone/>
              <a:defRPr sz="1800"/>
            </a:lvl1pPr>
          </a:lstStyle>
          <a:p>
            <a:pPr lvl="0"/>
            <a:r>
              <a:rPr lang="cs-CZ"/>
              <a:t>Kliknutím lze upravit styly předlohy textu.</a:t>
            </a:r>
          </a:p>
        </p:txBody>
      </p:sp>
      <p:sp>
        <p:nvSpPr>
          <p:cNvPr id="6" name="Zástupný symbol pro datum 4"/>
          <p:cNvSpPr txBox="1">
            <a:spLocks noGrp="1"/>
          </p:cNvSpPr>
          <p:nvPr>
            <p:ph type="dt" sz="half" idx="7"/>
          </p:nvPr>
        </p:nvSpPr>
        <p:spPr/>
        <p:txBody>
          <a:bodyPr/>
          <a:lstStyle>
            <a:lvl1pPr>
              <a:defRPr/>
            </a:lvl1pPr>
          </a:lstStyle>
          <a:p>
            <a:pPr lvl="0"/>
            <a:fld id="{FBD42777-2A79-4800-A07D-7CF5C1969616}" type="datetime1">
              <a:rPr lang="cs-CZ"/>
              <a:pPr lvl="0"/>
              <a:t>8. 10. 2020</a:t>
            </a:fld>
            <a:endParaRPr lang="cs-CZ"/>
          </a:p>
        </p:txBody>
      </p:sp>
      <p:sp>
        <p:nvSpPr>
          <p:cNvPr id="7" name="Zástupný symbol pro zápatí 5"/>
          <p:cNvSpPr txBox="1">
            <a:spLocks noGrp="1"/>
          </p:cNvSpPr>
          <p:nvPr>
            <p:ph type="ftr" sz="quarter" idx="9"/>
          </p:nvPr>
        </p:nvSpPr>
        <p:spPr/>
        <p:txBody>
          <a:bodyPr/>
          <a:lstStyle>
            <a:lvl1pPr>
              <a:defRPr/>
            </a:lvl1pPr>
          </a:lstStyle>
          <a:p>
            <a:pPr lvl="0"/>
            <a:endParaRPr lang="cs-CZ"/>
          </a:p>
        </p:txBody>
      </p:sp>
      <p:sp>
        <p:nvSpPr>
          <p:cNvPr id="8" name="Zástupný symbol pro číslo snímku 6"/>
          <p:cNvSpPr txBox="1">
            <a:spLocks noGrp="1"/>
          </p:cNvSpPr>
          <p:nvPr>
            <p:ph type="sldNum" sz="quarter" idx="8"/>
          </p:nvPr>
        </p:nvSpPr>
        <p:spPr/>
        <p:txBody>
          <a:bodyPr/>
          <a:lstStyle>
            <a:lvl1pPr>
              <a:defRPr/>
            </a:lvl1pPr>
          </a:lstStyle>
          <a:p>
            <a:pPr lvl="0"/>
            <a:fld id="{F568AD88-F2C7-49A4-A664-E53C15C28A42}" type="slidenum">
              <a:t>‹#›</a:t>
            </a:fld>
            <a:endParaRPr lang="cs-CZ"/>
          </a:p>
        </p:txBody>
      </p:sp>
      <p:sp>
        <p:nvSpPr>
          <p:cNvPr id="9" name="Zástupný symbol pro obsah 10"/>
          <p:cNvSpPr txBox="1">
            <a:spLocks noGrp="1"/>
          </p:cNvSpPr>
          <p:nvPr>
            <p:ph idx="1"/>
          </p:nvPr>
        </p:nvSpPr>
        <p:spPr>
          <a:xfrm>
            <a:off x="2971800" y="1600200"/>
            <a:ext cx="5715000" cy="4495803"/>
          </a:xfrm>
        </p:spPr>
        <p:txBody>
          <a:bodyPr/>
          <a:lstStyle>
            <a:lvl1pPr>
              <a:defRPr/>
            </a:lvl1pPr>
            <a:lvl2pPr>
              <a:defRPr/>
            </a:lvl2pPr>
            <a:lvl3pPr>
              <a:defRPr/>
            </a:lvl3pPr>
            <a:lvl4pPr>
              <a:defRPr/>
            </a:lvl4pPr>
            <a:lvl5pP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extLst>
      <p:ext uri="{BB962C8B-B14F-4D97-AF65-F5344CB8AC3E}">
        <p14:creationId xmlns:p14="http://schemas.microsoft.com/office/powerpoint/2010/main" val="983630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txBox="1">
            <a:spLocks noGrp="1"/>
          </p:cNvSpPr>
          <p:nvPr>
            <p:ph type="title"/>
          </p:nvPr>
        </p:nvSpPr>
        <p:spPr>
          <a:xfrm>
            <a:off x="914400" y="4900553"/>
            <a:ext cx="7315200" cy="522286"/>
          </a:xfrm>
        </p:spPr>
        <p:txBody>
          <a:bodyPr anchor="ctr"/>
          <a:lstStyle>
            <a:lvl1pPr>
              <a:defRPr sz="2800"/>
            </a:lvl1pPr>
          </a:lstStyle>
          <a:p>
            <a:pPr lvl="0"/>
            <a:r>
              <a:rPr lang="cs-CZ"/>
              <a:t>Kliknutím lze upravit styl.</a:t>
            </a:r>
            <a:endParaRPr lang="en-US"/>
          </a:p>
        </p:txBody>
      </p:sp>
      <p:sp>
        <p:nvSpPr>
          <p:cNvPr id="3" name="Zástupný symbol pro text 3"/>
          <p:cNvSpPr txBox="1">
            <a:spLocks noGrp="1"/>
          </p:cNvSpPr>
          <p:nvPr>
            <p:ph type="body" idx="2"/>
          </p:nvPr>
        </p:nvSpPr>
        <p:spPr>
          <a:xfrm>
            <a:off x="914400" y="5445828"/>
            <a:ext cx="7315200" cy="685800"/>
          </a:xfrm>
        </p:spPr>
        <p:txBody>
          <a:bodyPr/>
          <a:lstStyle>
            <a:lvl1pPr marL="0" indent="0">
              <a:buNone/>
              <a:defRPr sz="1600"/>
            </a:lvl1pPr>
          </a:lstStyle>
          <a:p>
            <a:pPr lvl="0"/>
            <a:r>
              <a:rPr lang="cs-CZ"/>
              <a:t>Kliknutím lze upravit styly předlohy textu.</a:t>
            </a:r>
          </a:p>
        </p:txBody>
      </p:sp>
      <p:sp>
        <p:nvSpPr>
          <p:cNvPr id="4" name="Zástupný symbol pro datum 4"/>
          <p:cNvSpPr txBox="1">
            <a:spLocks noGrp="1"/>
          </p:cNvSpPr>
          <p:nvPr>
            <p:ph type="dt" sz="half" idx="7"/>
          </p:nvPr>
        </p:nvSpPr>
        <p:spPr/>
        <p:txBody>
          <a:bodyPr/>
          <a:lstStyle>
            <a:lvl1pPr>
              <a:defRPr/>
            </a:lvl1pPr>
          </a:lstStyle>
          <a:p>
            <a:pPr lvl="0"/>
            <a:fld id="{059594CD-2173-48E1-B288-B17207D75E8D}" type="datetime1">
              <a:rPr lang="cs-CZ"/>
              <a:pPr lvl="0"/>
              <a:t>8. 10. 2020</a:t>
            </a:fld>
            <a:endParaRPr lang="cs-CZ"/>
          </a:p>
        </p:txBody>
      </p:sp>
      <p:sp>
        <p:nvSpPr>
          <p:cNvPr id="5" name="Zástupný symbol pro zápatí 5"/>
          <p:cNvSpPr txBox="1">
            <a:spLocks noGrp="1"/>
          </p:cNvSpPr>
          <p:nvPr>
            <p:ph type="ftr" sz="quarter" idx="9"/>
          </p:nvPr>
        </p:nvSpPr>
        <p:spPr>
          <a:xfrm>
            <a:off x="914400" y="6172200"/>
            <a:ext cx="3886200" cy="457200"/>
          </a:xfrm>
        </p:spPr>
        <p:txBody>
          <a:bodyPr/>
          <a:lstStyle>
            <a:lvl1pPr>
              <a:defRPr/>
            </a:lvl1pPr>
          </a:lstStyle>
          <a:p>
            <a:pPr lvl="0"/>
            <a:endParaRPr lang="cs-CZ"/>
          </a:p>
        </p:txBody>
      </p:sp>
      <p:sp>
        <p:nvSpPr>
          <p:cNvPr id="6" name="Zástupný symbol pro číslo snímku 6"/>
          <p:cNvSpPr txBox="1">
            <a:spLocks noGrp="1"/>
          </p:cNvSpPr>
          <p:nvPr>
            <p:ph type="sldNum" sz="quarter" idx="8"/>
          </p:nvPr>
        </p:nvSpPr>
        <p:spPr>
          <a:xfrm>
            <a:off x="146304" y="6208776"/>
            <a:ext cx="457200" cy="457200"/>
          </a:xfrm>
        </p:spPr>
        <p:txBody>
          <a:bodyPr/>
          <a:lstStyle>
            <a:lvl1pPr>
              <a:defRPr/>
            </a:lvl1pPr>
          </a:lstStyle>
          <a:p>
            <a:pPr lvl="0"/>
            <a:fld id="{DDBB270D-277B-4FDB-83D3-8665C40C7B20}" type="slidenum">
              <a:t>‹#›</a:t>
            </a:fld>
            <a:endParaRPr lang="cs-CZ"/>
          </a:p>
        </p:txBody>
      </p:sp>
      <p:sp>
        <p:nvSpPr>
          <p:cNvPr id="7" name="Obdélník 10"/>
          <p:cNvSpPr/>
          <p:nvPr/>
        </p:nvSpPr>
        <p:spPr>
          <a:xfrm flipV="1">
            <a:off x="68305" y="4683556"/>
            <a:ext cx="9006840" cy="91440"/>
          </a:xfrm>
          <a:prstGeom prst="rect">
            <a:avLst/>
          </a:prstGeom>
          <a:solidFill>
            <a:srgbClr val="D34817"/>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Perpetua"/>
            </a:endParaRPr>
          </a:p>
        </p:txBody>
      </p:sp>
      <p:sp>
        <p:nvSpPr>
          <p:cNvPr id="8" name="Obdélník 11"/>
          <p:cNvSpPr/>
          <p:nvPr/>
        </p:nvSpPr>
        <p:spPr>
          <a:xfrm>
            <a:off x="68506" y="4650473"/>
            <a:ext cx="9006638" cy="45720"/>
          </a:xfrm>
          <a:prstGeom prst="rect">
            <a:avLst/>
          </a:prstGeom>
          <a:solidFill>
            <a:srgbClr val="E6B1AB"/>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Perpetua"/>
            </a:endParaRPr>
          </a:p>
        </p:txBody>
      </p:sp>
      <p:sp>
        <p:nvSpPr>
          <p:cNvPr id="9" name="Obdélník 12"/>
          <p:cNvSpPr/>
          <p:nvPr/>
        </p:nvSpPr>
        <p:spPr>
          <a:xfrm>
            <a:off x="68506" y="4773222"/>
            <a:ext cx="9006638" cy="48810"/>
          </a:xfrm>
          <a:prstGeom prst="rect">
            <a:avLst/>
          </a:prstGeom>
          <a:solidFill>
            <a:srgbClr val="918485"/>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Perpetua"/>
            </a:endParaRPr>
          </a:p>
        </p:txBody>
      </p:sp>
      <p:sp>
        <p:nvSpPr>
          <p:cNvPr id="10" name="Zástupný symbol pro obrázek 2"/>
          <p:cNvSpPr txBox="1">
            <a:spLocks noGrp="1"/>
          </p:cNvSpPr>
          <p:nvPr>
            <p:ph type="pic" idx="1"/>
          </p:nvPr>
        </p:nvSpPr>
        <p:spPr>
          <a:xfrm>
            <a:off x="68305" y="66678"/>
            <a:ext cx="9001874" cy="4581528"/>
          </a:xfrm>
          <a:solidFill>
            <a:srgbClr val="E9E5DC"/>
          </a:solidFill>
          <a:ln w="6345">
            <a:solidFill>
              <a:srgbClr val="000000"/>
            </a:solidFill>
            <a:prstDash val="solid"/>
          </a:ln>
        </p:spPr>
        <p:txBody>
          <a:bodyPr/>
          <a:lstStyle>
            <a:lvl1pPr marL="0" indent="0">
              <a:buNone/>
              <a:defRPr sz="3200"/>
            </a:lvl1pPr>
          </a:lstStyle>
          <a:p>
            <a:pPr lvl="0"/>
            <a:r>
              <a:rPr lang="cs-CZ"/>
              <a:t>Kliknutím na ikonu přidáte obrázek.</a:t>
            </a:r>
            <a:endParaRPr lang="en-US"/>
          </a:p>
        </p:txBody>
      </p:sp>
    </p:spTree>
    <p:extLst>
      <p:ext uri="{BB962C8B-B14F-4D97-AF65-F5344CB8AC3E}">
        <p14:creationId xmlns:p14="http://schemas.microsoft.com/office/powerpoint/2010/main" val="479582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Obdélník 8"/>
          <p:cNvSpPr/>
          <p:nvPr/>
        </p:nvSpPr>
        <p:spPr>
          <a:xfrm>
            <a:off x="0" y="0"/>
            <a:ext cx="9144000" cy="6858000"/>
          </a:xfrm>
          <a:prstGeom prst="rect">
            <a:avLst/>
          </a:pr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Perpetua"/>
            </a:endParaRPr>
          </a:p>
        </p:txBody>
      </p:sp>
      <p:sp>
        <p:nvSpPr>
          <p:cNvPr id="3" name="Zaoblený obdélník 7"/>
          <p:cNvSpPr/>
          <p:nvPr/>
        </p:nvSpPr>
        <p:spPr>
          <a:xfrm>
            <a:off x="64008" y="69750"/>
            <a:ext cx="9013368" cy="6693407"/>
          </a:xfrm>
          <a:custGeom>
            <a:avLst/>
            <a:gdLst>
              <a:gd name="f0" fmla="val 10800000"/>
              <a:gd name="f1" fmla="val 5400000"/>
              <a:gd name="f2" fmla="val 16200000"/>
              <a:gd name="f3" fmla="val w"/>
              <a:gd name="f4" fmla="val h"/>
              <a:gd name="f5" fmla="val ss"/>
              <a:gd name="f6" fmla="val 0"/>
              <a:gd name="f7" fmla="*/ 5419351 1 1725033"/>
              <a:gd name="f8" fmla="val 45"/>
              <a:gd name="f9" fmla="val 106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6345">
            <a:solidFill>
              <a:srgbClr val="0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Perpetua"/>
            </a:endParaRPr>
          </a:p>
        </p:txBody>
      </p:sp>
      <p:sp>
        <p:nvSpPr>
          <p:cNvPr id="4" name="Zástupný symbol pro nadpis 21"/>
          <p:cNvSpPr txBox="1">
            <a:spLocks noGrp="1"/>
          </p:cNvSpPr>
          <p:nvPr>
            <p:ph type="title"/>
          </p:nvPr>
        </p:nvSpPr>
        <p:spPr>
          <a:xfrm>
            <a:off x="914400" y="274640"/>
            <a:ext cx="7772400" cy="1143000"/>
          </a:xfrm>
          <a:prstGeom prst="rect">
            <a:avLst/>
          </a:prstGeom>
          <a:noFill/>
          <a:ln>
            <a:noFill/>
          </a:ln>
        </p:spPr>
        <p:txBody>
          <a:bodyPr vert="horz" wrap="square" lIns="91440" tIns="45720" rIns="91440" bIns="91440" anchor="b" anchorCtr="0" compatLnSpc="1"/>
          <a:lstStyle/>
          <a:p>
            <a:pPr lvl="0"/>
            <a:r>
              <a:rPr lang="cs-CZ"/>
              <a:t>Kliknutím lze upravit styl.</a:t>
            </a:r>
            <a:endParaRPr lang="en-US"/>
          </a:p>
        </p:txBody>
      </p:sp>
      <p:sp>
        <p:nvSpPr>
          <p:cNvPr id="5" name="Zástupný symbol pro text 12"/>
          <p:cNvSpPr txBox="1">
            <a:spLocks noGrp="1"/>
          </p:cNvSpPr>
          <p:nvPr>
            <p:ph type="body" idx="1"/>
          </p:nvPr>
        </p:nvSpPr>
        <p:spPr>
          <a:xfrm>
            <a:off x="914400" y="1447796"/>
            <a:ext cx="7772400" cy="4572000"/>
          </a:xfrm>
          <a:prstGeom prst="rect">
            <a:avLst/>
          </a:prstGeom>
          <a:noFill/>
          <a:ln>
            <a:noFill/>
          </a:ln>
        </p:spPr>
        <p:txBody>
          <a:bodyPr vert="horz" wrap="square" lIns="91440" tIns="45720" rIns="91440" bIns="45720" anchor="t" anchorCtr="0" compatLnSpc="1"/>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datum 13"/>
          <p:cNvSpPr txBox="1">
            <a:spLocks noGrp="1"/>
          </p:cNvSpPr>
          <p:nvPr>
            <p:ph type="dt" sz="half" idx="2"/>
          </p:nvPr>
        </p:nvSpPr>
        <p:spPr>
          <a:xfrm>
            <a:off x="6172200" y="6191246"/>
            <a:ext cx="2476496" cy="476246"/>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cs-CZ" sz="1400" b="0" i="0" u="none" strike="noStrike" kern="1200" cap="none" spc="0" baseline="0">
                <a:solidFill>
                  <a:srgbClr val="696464"/>
                </a:solidFill>
                <a:uFillTx/>
                <a:latin typeface="Perpetua"/>
              </a:defRPr>
            </a:lvl1pPr>
          </a:lstStyle>
          <a:p>
            <a:pPr lvl="0"/>
            <a:fld id="{EB0A1F98-926C-4CE8-90F2-45FE07E0802E}" type="datetime1">
              <a:rPr lang="cs-CZ"/>
              <a:pPr lvl="0"/>
              <a:t>8. 10. 2020</a:t>
            </a:fld>
            <a:endParaRPr lang="cs-CZ"/>
          </a:p>
        </p:txBody>
      </p:sp>
      <p:sp>
        <p:nvSpPr>
          <p:cNvPr id="7" name="Zástupný symbol pro zápatí 2"/>
          <p:cNvSpPr txBox="1">
            <a:spLocks noGrp="1"/>
          </p:cNvSpPr>
          <p:nvPr>
            <p:ph type="ftr" sz="quarter" idx="3"/>
          </p:nvPr>
        </p:nvSpPr>
        <p:spPr>
          <a:xfrm>
            <a:off x="914400" y="6172200"/>
            <a:ext cx="3962396" cy="457200"/>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cs-CZ" sz="1400" b="0" i="0" u="none" strike="noStrike" kern="1200" cap="none" spc="0" baseline="0">
                <a:solidFill>
                  <a:srgbClr val="696464"/>
                </a:solidFill>
                <a:uFillTx/>
                <a:latin typeface="Perpetua"/>
              </a:defRPr>
            </a:lvl1pPr>
          </a:lstStyle>
          <a:p>
            <a:pPr lvl="0"/>
            <a:endParaRPr lang="cs-CZ"/>
          </a:p>
        </p:txBody>
      </p:sp>
      <p:sp>
        <p:nvSpPr>
          <p:cNvPr id="8" name="Zástupný symbol pro číslo snímku 22"/>
          <p:cNvSpPr txBox="1">
            <a:spLocks noGrp="1"/>
          </p:cNvSpPr>
          <p:nvPr>
            <p:ph type="sldNum" sz="quarter" idx="4"/>
          </p:nvPr>
        </p:nvSpPr>
        <p:spPr>
          <a:xfrm>
            <a:off x="146304" y="6210303"/>
            <a:ext cx="457200" cy="457200"/>
          </a:xfrm>
          <a:prstGeom prst="rect">
            <a:avLst/>
          </a:prstGeom>
          <a:solidFill>
            <a:srgbClr val="D34817"/>
          </a:solidFill>
          <a:ln>
            <a:noFill/>
          </a:ln>
        </p:spPr>
        <p:txBody>
          <a:bodyPr vert="horz" wrap="none" lIns="0" tIns="0" rIns="0" bIns="0" anchor="ctr" anchorCtr="1" compatLnSpc="1"/>
          <a:lstStyle>
            <a:lvl1pPr marL="0" marR="0" lvl="0" indent="0" algn="ctr" defTabSz="914400" rtl="0" fontAlgn="auto" hangingPunct="1">
              <a:lnSpc>
                <a:spcPct val="100000"/>
              </a:lnSpc>
              <a:spcBef>
                <a:spcPts val="0"/>
              </a:spcBef>
              <a:spcAft>
                <a:spcPts val="0"/>
              </a:spcAft>
              <a:buNone/>
              <a:tabLst/>
              <a:defRPr lang="cs-CZ" sz="1400" b="0" i="0" u="none" strike="noStrike" kern="1200" cap="none" spc="0" baseline="0">
                <a:solidFill>
                  <a:srgbClr val="FFFFFF"/>
                </a:solidFill>
                <a:uFillTx/>
                <a:latin typeface="Franklin Gothic Book"/>
              </a:defRPr>
            </a:lvl1pPr>
          </a:lstStyle>
          <a:p>
            <a:pPr lvl="0"/>
            <a:fld id="{68176B96-3CAA-4BB3-97CF-5B70B59372BA}" type="slidenum">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14400" rtl="0" fontAlgn="auto" hangingPunct="1">
        <a:lnSpc>
          <a:spcPct val="100000"/>
        </a:lnSpc>
        <a:spcBef>
          <a:spcPts val="0"/>
        </a:spcBef>
        <a:spcAft>
          <a:spcPts val="0"/>
        </a:spcAft>
        <a:buNone/>
        <a:tabLst/>
        <a:defRPr lang="cs-CZ" sz="4000" b="0" i="0" u="none" strike="noStrike" kern="1200" cap="none" spc="0" baseline="0">
          <a:solidFill>
            <a:srgbClr val="696464"/>
          </a:solidFill>
          <a:uFillTx/>
          <a:latin typeface="Franklin Gothic Book"/>
        </a:defRPr>
      </a:lvl1pPr>
    </p:titleStyle>
    <p:bodyStyle>
      <a:lvl1pPr marL="274320" marR="0" lvl="0" indent="-274320" algn="l" defTabSz="914400" rtl="0" fontAlgn="auto" hangingPunct="1">
        <a:lnSpc>
          <a:spcPct val="100000"/>
        </a:lnSpc>
        <a:spcBef>
          <a:spcPts val="580"/>
        </a:spcBef>
        <a:spcAft>
          <a:spcPts val="0"/>
        </a:spcAft>
        <a:buClr>
          <a:srgbClr val="D34817"/>
        </a:buClr>
        <a:buSzPct val="85000"/>
        <a:buFont typeface="Wingdings 2"/>
        <a:buChar char=""/>
        <a:tabLst/>
        <a:defRPr lang="cs-CZ" sz="2600" b="0" i="0" u="none" strike="noStrike" kern="1200" cap="none" spc="0" baseline="0">
          <a:solidFill>
            <a:srgbClr val="000000"/>
          </a:solidFill>
          <a:uFillTx/>
          <a:latin typeface="Perpetua"/>
        </a:defRPr>
      </a:lvl1pPr>
      <a:lvl2pPr marL="548640" marR="0" lvl="1" indent="-228600" algn="l" defTabSz="914400" rtl="0" fontAlgn="auto" hangingPunct="1">
        <a:lnSpc>
          <a:spcPct val="100000"/>
        </a:lnSpc>
        <a:spcBef>
          <a:spcPts val="370"/>
        </a:spcBef>
        <a:spcAft>
          <a:spcPts val="0"/>
        </a:spcAft>
        <a:buClr>
          <a:srgbClr val="9B2D1F"/>
        </a:buClr>
        <a:buSzPct val="85000"/>
        <a:buFont typeface="Wingdings 2"/>
        <a:buChar char=""/>
        <a:tabLst/>
        <a:defRPr lang="cs-CZ" sz="2400" b="0" i="0" u="none" strike="noStrike" kern="1200" cap="none" spc="0" baseline="0">
          <a:solidFill>
            <a:srgbClr val="000000"/>
          </a:solidFill>
          <a:uFillTx/>
          <a:latin typeface="Perpetua"/>
        </a:defRPr>
      </a:lvl2pPr>
      <a:lvl3pPr marL="822960" marR="0" lvl="2" indent="-228600" algn="l" defTabSz="914400" rtl="0" fontAlgn="auto" hangingPunct="1">
        <a:lnSpc>
          <a:spcPct val="100000"/>
        </a:lnSpc>
        <a:spcBef>
          <a:spcPts val="370"/>
        </a:spcBef>
        <a:spcAft>
          <a:spcPts val="0"/>
        </a:spcAft>
        <a:buClr>
          <a:srgbClr val="E6B1AB"/>
        </a:buClr>
        <a:buSzPct val="85000"/>
        <a:buFont typeface="Wingdings 2"/>
        <a:buChar char=""/>
        <a:tabLst/>
        <a:defRPr lang="cs-CZ" sz="2000" b="0" i="0" u="none" strike="noStrike" kern="1200" cap="none" spc="0" baseline="0">
          <a:solidFill>
            <a:srgbClr val="000000"/>
          </a:solidFill>
          <a:uFillTx/>
          <a:latin typeface="Perpetua"/>
        </a:defRPr>
      </a:lvl3pPr>
      <a:lvl4pPr marL="1097280" marR="0" lvl="3" indent="-228600" algn="l" defTabSz="914400" rtl="0" fontAlgn="auto" hangingPunct="1">
        <a:lnSpc>
          <a:spcPct val="100000"/>
        </a:lnSpc>
        <a:spcBef>
          <a:spcPts val="370"/>
        </a:spcBef>
        <a:spcAft>
          <a:spcPts val="0"/>
        </a:spcAft>
        <a:buClr>
          <a:srgbClr val="A28E6A"/>
        </a:buClr>
        <a:buSzPct val="80000"/>
        <a:buFont typeface="Wingdings 2"/>
        <a:buChar char=""/>
        <a:tabLst/>
        <a:defRPr lang="cs-CZ" sz="2000" b="0" i="0" u="none" strike="noStrike" kern="1200" cap="none" spc="0" baseline="0">
          <a:solidFill>
            <a:srgbClr val="000000"/>
          </a:solidFill>
          <a:uFillTx/>
          <a:latin typeface="Perpetua"/>
        </a:defRPr>
      </a:lvl4pPr>
      <a:lvl5pPr marL="1371600" marR="0" lvl="4" indent="-228600" algn="l" defTabSz="914400" rtl="0" fontAlgn="auto" hangingPunct="1">
        <a:lnSpc>
          <a:spcPct val="100000"/>
        </a:lnSpc>
        <a:spcBef>
          <a:spcPts val="370"/>
        </a:spcBef>
        <a:spcAft>
          <a:spcPts val="0"/>
        </a:spcAft>
        <a:buClr>
          <a:srgbClr val="A28E6A"/>
        </a:buClr>
        <a:buSzPct val="100000"/>
        <a:buChar char="o"/>
        <a:tabLst/>
        <a:defRPr lang="cs-CZ" sz="2000" b="0" i="0" u="none" strike="noStrike" kern="1200" cap="none" spc="0" baseline="0">
          <a:solidFill>
            <a:srgbClr val="000000"/>
          </a:solidFill>
          <a:uFillTx/>
          <a:latin typeface="Perpetua"/>
        </a:defRPr>
      </a:lvl5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ordwall.net/resource/25492/positiivi-komparatiivi-superlatiiv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Podnadpis 2"/>
          <p:cNvSpPr txBox="1">
            <a:spLocks noGrp="1"/>
          </p:cNvSpPr>
          <p:nvPr>
            <p:ph type="subTitle" idx="1"/>
          </p:nvPr>
        </p:nvSpPr>
        <p:spPr/>
        <p:txBody>
          <a:bodyPr/>
          <a:lstStyle/>
          <a:p>
            <a:pPr lvl="0"/>
            <a:r>
              <a:rPr lang="cs-CZ"/>
              <a:t>Oppikirja – s. 220-223</a:t>
            </a:r>
          </a:p>
        </p:txBody>
      </p:sp>
      <p:sp>
        <p:nvSpPr>
          <p:cNvPr id="3" name="Nadpis 1"/>
          <p:cNvSpPr txBox="1">
            <a:spLocks noGrp="1"/>
          </p:cNvSpPr>
          <p:nvPr>
            <p:ph type="ctrTitle"/>
          </p:nvPr>
        </p:nvSpPr>
        <p:spPr/>
        <p:txBody>
          <a:bodyPr/>
          <a:lstStyle/>
          <a:p>
            <a:pPr lvl="0"/>
            <a:r>
              <a:rPr lang="cs-CZ"/>
              <a:t>ADJEKTIIVIEN </a:t>
            </a:r>
            <a:br>
              <a:rPr lang="cs-CZ"/>
            </a:br>
            <a:r>
              <a:rPr lang="cs-CZ"/>
              <a:t>KOMPARATIIVI JA SUPERLATIIVI</a:t>
            </a:r>
          </a:p>
        </p:txBody>
      </p:sp>
      <p:pic>
        <p:nvPicPr>
          <p:cNvPr id="4" name="Picture 2"/>
          <p:cNvPicPr>
            <a:picLocks noChangeAspect="1"/>
          </p:cNvPicPr>
          <p:nvPr/>
        </p:nvPicPr>
        <p:blipFill>
          <a:blip r:embed="rId2"/>
          <a:srcRect/>
          <a:stretch>
            <a:fillRect/>
          </a:stretch>
        </p:blipFill>
        <p:spPr>
          <a:xfrm>
            <a:off x="251524" y="3789035"/>
            <a:ext cx="8742358" cy="255428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Nadpis 1"/>
          <p:cNvSpPr txBox="1">
            <a:spLocks noGrp="1"/>
          </p:cNvSpPr>
          <p:nvPr>
            <p:ph type="title"/>
          </p:nvPr>
        </p:nvSpPr>
        <p:spPr/>
        <p:txBody>
          <a:bodyPr/>
          <a:lstStyle/>
          <a:p>
            <a:pPr lvl="0"/>
            <a:r>
              <a:rPr lang="cs-CZ" b="1"/>
              <a:t>SUPERLATIIVI</a:t>
            </a:r>
          </a:p>
        </p:txBody>
      </p:sp>
      <p:sp>
        <p:nvSpPr>
          <p:cNvPr id="3" name="Zástupný symbol pro obsah 2"/>
          <p:cNvSpPr txBox="1">
            <a:spLocks noGrp="1"/>
          </p:cNvSpPr>
          <p:nvPr>
            <p:ph idx="1"/>
          </p:nvPr>
        </p:nvSpPr>
        <p:spPr>
          <a:xfrm>
            <a:off x="683568" y="1447796"/>
            <a:ext cx="8003231" cy="4572000"/>
          </a:xfrm>
        </p:spPr>
        <p:txBody>
          <a:bodyPr/>
          <a:lstStyle/>
          <a:p>
            <a:pPr lvl="0"/>
            <a:r>
              <a:rPr lang="cs-CZ"/>
              <a:t>s</a:t>
            </a:r>
            <a:r>
              <a:rPr lang="fi-FI"/>
              <a:t>uperlatiivin tunnus on -</a:t>
            </a:r>
            <a:r>
              <a:rPr lang="fi-FI" b="1" i="1">
                <a:solidFill>
                  <a:srgbClr val="00B0F0"/>
                </a:solidFill>
              </a:rPr>
              <a:t>in</a:t>
            </a:r>
            <a:r>
              <a:rPr lang="fi-FI"/>
              <a:t>. </a:t>
            </a:r>
            <a:endParaRPr lang="cs-CZ"/>
          </a:p>
          <a:p>
            <a:pPr lvl="0"/>
            <a:r>
              <a:rPr lang="cs-CZ"/>
              <a:t>t</a:t>
            </a:r>
            <a:r>
              <a:rPr lang="fi-FI"/>
              <a:t>unnus lisätään adjektiivin </a:t>
            </a:r>
            <a:r>
              <a:rPr lang="cs-CZ"/>
              <a:t>heikkoon </a:t>
            </a:r>
            <a:r>
              <a:rPr lang="fi-FI"/>
              <a:t>vartaloon</a:t>
            </a:r>
            <a:endParaRPr lang="cs-CZ"/>
          </a:p>
          <a:p>
            <a:pPr lvl="0"/>
            <a:r>
              <a:rPr lang="cs-CZ"/>
              <a:t>t</a:t>
            </a:r>
            <a:r>
              <a:rPr lang="fi-FI"/>
              <a:t>unnuksen -</a:t>
            </a:r>
            <a:r>
              <a:rPr lang="fi-FI" b="1" i="1"/>
              <a:t>i</a:t>
            </a:r>
            <a:r>
              <a:rPr lang="fi-FI"/>
              <a:t>- aiheuttaa jonkin verran muutoksia vartalon viimeiseen vokaaliin</a:t>
            </a:r>
            <a:r>
              <a:rPr lang="cs-CZ"/>
              <a:t> (vrt. monikon </a:t>
            </a:r>
            <a:r>
              <a:rPr lang="cs-CZ" i="1"/>
              <a:t>–i- </a:t>
            </a:r>
            <a:r>
              <a:rPr lang="cs-CZ"/>
              <a:t>tai imperfektin –</a:t>
            </a:r>
            <a:r>
              <a:rPr lang="cs-CZ" b="1" i="1"/>
              <a:t>i</a:t>
            </a:r>
            <a:r>
              <a:rPr lang="cs-CZ"/>
              <a:t>-)</a:t>
            </a:r>
          </a:p>
          <a:p>
            <a:pPr lvl="0"/>
            <a:endParaRPr lang="cs-CZ"/>
          </a:p>
          <a:p>
            <a:pPr marL="0" lvl="0" indent="0">
              <a:buNone/>
            </a:pPr>
            <a:r>
              <a:rPr lang="cs-CZ" i="1"/>
              <a:t>Elina pitää Mikasta. Hän kirjoitti  päiväkirjaansa Mikasta: Mika on maailman </a:t>
            </a:r>
            <a:r>
              <a:rPr lang="cs-CZ" i="1">
                <a:solidFill>
                  <a:srgbClr val="00B0F0"/>
                </a:solidFill>
              </a:rPr>
              <a:t>ihanin </a:t>
            </a:r>
            <a:r>
              <a:rPr lang="cs-CZ" i="1"/>
              <a:t>poika. Mikalla on maailman </a:t>
            </a:r>
            <a:r>
              <a:rPr lang="cs-CZ" i="1">
                <a:solidFill>
                  <a:srgbClr val="00B0F0"/>
                </a:solidFill>
              </a:rPr>
              <a:t>ihanimmat </a:t>
            </a:r>
            <a:r>
              <a:rPr lang="cs-CZ" i="1"/>
              <a:t>silmät. </a:t>
            </a:r>
            <a:r>
              <a:rPr lang="cs-CZ" i="1">
                <a:solidFill>
                  <a:srgbClr val="00B0F0"/>
                </a:solidFill>
              </a:rPr>
              <a:t>Ihaninta</a:t>
            </a:r>
            <a:r>
              <a:rPr lang="cs-CZ" i="1"/>
              <a:t>, mitä tiedän on se, kun Mika katsoo minua. </a:t>
            </a:r>
          </a:p>
          <a:p>
            <a:pPr lvl="0"/>
            <a:endParaRPr lang="cs-CZ"/>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Nadpis 1"/>
          <p:cNvSpPr txBox="1">
            <a:spLocks noGrp="1"/>
          </p:cNvSpPr>
          <p:nvPr>
            <p:ph type="title"/>
          </p:nvPr>
        </p:nvSpPr>
        <p:spPr>
          <a:xfrm>
            <a:off x="755577" y="274640"/>
            <a:ext cx="7931222" cy="994126"/>
          </a:xfrm>
        </p:spPr>
        <p:txBody>
          <a:bodyPr/>
          <a:lstStyle/>
          <a:p>
            <a:pPr lvl="0"/>
            <a:r>
              <a:rPr lang="cs-CZ" sz="3600" b="1"/>
              <a:t>ERI SANATYYPPIEN SUPERLATIIVI</a:t>
            </a:r>
          </a:p>
        </p:txBody>
      </p:sp>
      <p:pic>
        <p:nvPicPr>
          <p:cNvPr id="3" name="Picture 2"/>
          <p:cNvPicPr>
            <a:picLocks noGrp="1" noChangeAspect="1"/>
          </p:cNvPicPr>
          <p:nvPr>
            <p:ph idx="1"/>
          </p:nvPr>
        </p:nvPicPr>
        <p:blipFill>
          <a:blip r:embed="rId2"/>
          <a:srcRect b="31060"/>
          <a:stretch>
            <a:fillRect/>
          </a:stretch>
        </p:blipFill>
        <p:spPr>
          <a:xfrm>
            <a:off x="827586" y="1700811"/>
            <a:ext cx="7758327" cy="3849386"/>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Nadpis 1"/>
          <p:cNvSpPr txBox="1">
            <a:spLocks noGrp="1"/>
          </p:cNvSpPr>
          <p:nvPr>
            <p:ph type="title"/>
          </p:nvPr>
        </p:nvSpPr>
        <p:spPr/>
        <p:txBody>
          <a:bodyPr/>
          <a:lstStyle/>
          <a:p>
            <a:pPr lvl="0"/>
            <a:r>
              <a:rPr lang="fi-FI" b="1"/>
              <a:t>MITEN SUPERLATIIVI TAIPUU?</a:t>
            </a:r>
            <a:endParaRPr lang="cs-CZ" b="1"/>
          </a:p>
        </p:txBody>
      </p:sp>
      <p:sp>
        <p:nvSpPr>
          <p:cNvPr id="3" name="Zástupný symbol pro obsah 2"/>
          <p:cNvSpPr txBox="1">
            <a:spLocks noGrp="1"/>
          </p:cNvSpPr>
          <p:nvPr>
            <p:ph idx="1"/>
          </p:nvPr>
        </p:nvSpPr>
        <p:spPr>
          <a:xfrm>
            <a:off x="539550" y="1447796"/>
            <a:ext cx="8280916" cy="5149553"/>
          </a:xfrm>
        </p:spPr>
        <p:txBody>
          <a:bodyPr/>
          <a:lstStyle/>
          <a:p>
            <a:pPr marL="0" lvl="0" indent="0">
              <a:buNone/>
            </a:pPr>
            <a:r>
              <a:rPr lang="cs-CZ"/>
              <a:t>NOM : PART : GEN : mon. PART : mon. GEN</a:t>
            </a:r>
          </a:p>
          <a:p>
            <a:pPr marL="0" lvl="0" indent="0">
              <a:buNone/>
            </a:pPr>
            <a:r>
              <a:rPr lang="cs-CZ" i="1"/>
              <a:t>KAUNIS</a:t>
            </a:r>
          </a:p>
          <a:p>
            <a:pPr marL="0" lvl="0" indent="0">
              <a:buNone/>
            </a:pPr>
            <a:r>
              <a:rPr lang="cs-CZ" i="1"/>
              <a:t>k</a:t>
            </a:r>
            <a:r>
              <a:rPr lang="fi-FI" i="1"/>
              <a:t>aunein: kauneinta: kauneimman: kauneimpia: kauneimpien</a:t>
            </a:r>
            <a:endParaRPr lang="cs-CZ" i="1"/>
          </a:p>
          <a:p>
            <a:pPr marL="0" lvl="0" indent="0">
              <a:buNone/>
            </a:pPr>
            <a:r>
              <a:rPr lang="cs-CZ" i="1"/>
              <a:t>ILOINEN</a:t>
            </a:r>
          </a:p>
          <a:p>
            <a:pPr marL="0" lvl="0" indent="0">
              <a:buNone/>
            </a:pPr>
            <a:r>
              <a:rPr lang="cs-CZ" i="1"/>
              <a:t>i</a:t>
            </a:r>
            <a:r>
              <a:rPr lang="fi-FI" i="1"/>
              <a:t>loisin: iloisinta: iloisimman: iloisimpia: iloisimpien</a:t>
            </a:r>
            <a:endParaRPr lang="cs-CZ" i="1"/>
          </a:p>
          <a:p>
            <a:pPr marL="0" lvl="0" indent="0">
              <a:buNone/>
            </a:pPr>
            <a:r>
              <a:rPr lang="cs-CZ" i="1"/>
              <a:t>PAIVAVA</a:t>
            </a:r>
          </a:p>
          <a:p>
            <a:pPr marL="0" lvl="0" indent="0">
              <a:buNone/>
            </a:pPr>
            <a:r>
              <a:rPr lang="cs-CZ" i="1"/>
              <a:t>p</a:t>
            </a:r>
            <a:r>
              <a:rPr lang="fi-FI" i="1"/>
              <a:t>ainavin: painavinta: painavimman: painavimpia: painavimpien</a:t>
            </a:r>
            <a:endParaRPr lang="cs-CZ" i="1"/>
          </a:p>
          <a:p>
            <a:pPr marL="0" lvl="0" indent="0">
              <a:buNone/>
            </a:pPr>
            <a:r>
              <a:rPr lang="cs-CZ" i="1"/>
              <a:t>KOVA</a:t>
            </a:r>
          </a:p>
          <a:p>
            <a:pPr marL="0" lvl="0" indent="0">
              <a:buNone/>
            </a:pPr>
            <a:r>
              <a:rPr lang="cs-CZ" i="1"/>
              <a:t>k</a:t>
            </a:r>
            <a:r>
              <a:rPr lang="fi-FI" i="1"/>
              <a:t>ovin: kovinta: kovimman: kovimpia: kovimpien</a:t>
            </a:r>
            <a:endParaRPr lang="cs-CZ" i="1"/>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Nadpis 1"/>
          <p:cNvSpPr txBox="1">
            <a:spLocks noGrp="1"/>
          </p:cNvSpPr>
          <p:nvPr>
            <p:ph type="title"/>
          </p:nvPr>
        </p:nvSpPr>
        <p:spPr>
          <a:xfrm>
            <a:off x="914400" y="274640"/>
            <a:ext cx="7772400" cy="922117"/>
          </a:xfrm>
        </p:spPr>
        <p:txBody>
          <a:bodyPr/>
          <a:lstStyle/>
          <a:p>
            <a:pPr lvl="0"/>
            <a:r>
              <a:rPr lang="cs-CZ"/>
              <a:t>ISO – ISOIN; VANHA – VANHIN</a:t>
            </a:r>
          </a:p>
        </p:txBody>
      </p:sp>
      <p:pic>
        <p:nvPicPr>
          <p:cNvPr id="3" name="Picture 2"/>
          <p:cNvPicPr>
            <a:picLocks noGrp="1" noChangeAspect="1"/>
          </p:cNvPicPr>
          <p:nvPr>
            <p:ph idx="1"/>
          </p:nvPr>
        </p:nvPicPr>
        <p:blipFill>
          <a:blip r:embed="rId2"/>
          <a:srcRect/>
          <a:stretch>
            <a:fillRect/>
          </a:stretch>
        </p:blipFill>
        <p:spPr>
          <a:xfrm>
            <a:off x="1043604" y="1293309"/>
            <a:ext cx="7560844" cy="5407011"/>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Nadpis 1"/>
          <p:cNvSpPr txBox="1">
            <a:spLocks noGrp="1"/>
          </p:cNvSpPr>
          <p:nvPr>
            <p:ph type="title"/>
          </p:nvPr>
        </p:nvSpPr>
        <p:spPr>
          <a:xfrm>
            <a:off x="755577" y="548676"/>
            <a:ext cx="7931222" cy="1368152"/>
          </a:xfrm>
        </p:spPr>
        <p:txBody>
          <a:bodyPr/>
          <a:lstStyle/>
          <a:p>
            <a:pPr lvl="0"/>
            <a:r>
              <a:rPr lang="cs-CZ"/>
              <a:t>Kokeilkaa myös vähän erityyppisiä harjoituksia </a:t>
            </a:r>
            <a:r>
              <a:rPr lang="cs-CZ">
                <a:latin typeface="Wingdings" pitchFamily="2"/>
              </a:rPr>
              <a:t></a:t>
            </a:r>
            <a:endParaRPr lang="cs-CZ"/>
          </a:p>
        </p:txBody>
      </p:sp>
      <p:sp>
        <p:nvSpPr>
          <p:cNvPr id="3" name="Zástupný symbol pro obsah 2"/>
          <p:cNvSpPr txBox="1">
            <a:spLocks noGrp="1"/>
          </p:cNvSpPr>
          <p:nvPr>
            <p:ph idx="1"/>
          </p:nvPr>
        </p:nvSpPr>
        <p:spPr>
          <a:xfrm>
            <a:off x="914400" y="1844820"/>
            <a:ext cx="7772400" cy="4174967"/>
          </a:xfrm>
        </p:spPr>
        <p:txBody>
          <a:bodyPr/>
          <a:lstStyle/>
          <a:p>
            <a:pPr lvl="0"/>
            <a:endParaRPr lang="cs-CZ"/>
          </a:p>
          <a:p>
            <a:pPr lvl="0"/>
            <a:endParaRPr lang="cs-CZ"/>
          </a:p>
          <a:p>
            <a:pPr lvl="0"/>
            <a:r>
              <a:rPr lang="cs-CZ">
                <a:hlinkClick r:id="rId2"/>
              </a:rPr>
              <a:t>https://wordwall.net/resource/25492/positiivi-komparatiivi-superlatiivi</a:t>
            </a:r>
            <a:endParaRPr lang="cs-CZ"/>
          </a:p>
          <a:p>
            <a:pPr lvl="0"/>
            <a:endParaRPr lang="cs-CZ"/>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Nadpis 1"/>
          <p:cNvSpPr txBox="1">
            <a:spLocks noGrp="1"/>
          </p:cNvSpPr>
          <p:nvPr>
            <p:ph type="title"/>
          </p:nvPr>
        </p:nvSpPr>
        <p:spPr>
          <a:xfrm>
            <a:off x="539550" y="274640"/>
            <a:ext cx="8147249" cy="1143000"/>
          </a:xfrm>
        </p:spPr>
        <p:txBody>
          <a:bodyPr/>
          <a:lstStyle/>
          <a:p>
            <a:pPr lvl="0"/>
            <a:r>
              <a:rPr lang="cs-CZ" b="1"/>
              <a:t>HARJOITUS 1</a:t>
            </a:r>
          </a:p>
        </p:txBody>
      </p:sp>
      <p:sp>
        <p:nvSpPr>
          <p:cNvPr id="3" name="Zástupný symbol pro obsah 2"/>
          <p:cNvSpPr txBox="1">
            <a:spLocks noGrp="1"/>
          </p:cNvSpPr>
          <p:nvPr>
            <p:ph idx="1"/>
          </p:nvPr>
        </p:nvSpPr>
        <p:spPr>
          <a:xfrm>
            <a:off x="395532" y="1447796"/>
            <a:ext cx="8291267" cy="5077544"/>
          </a:xfrm>
        </p:spPr>
        <p:txBody>
          <a:bodyPr/>
          <a:lstStyle/>
          <a:p>
            <a:pPr marL="0" lvl="0" indent="0">
              <a:buNone/>
            </a:pPr>
            <a:r>
              <a:rPr lang="fi-FI" sz="2400"/>
              <a:t>Kirjoita vertailulauseita mallin mukaan: </a:t>
            </a:r>
            <a:endParaRPr lang="cs-CZ" sz="2400"/>
          </a:p>
          <a:p>
            <a:pPr marL="0" lvl="0" indent="0">
              <a:buNone/>
            </a:pPr>
            <a:r>
              <a:rPr lang="fi-FI" sz="2400" i="1"/>
              <a:t>Helsinki, pieni, Lontoo =&gt; Helsinki on pienempi kuin Lontoo</a:t>
            </a:r>
            <a:r>
              <a:rPr lang="cs-CZ" sz="2400" i="1"/>
              <a:t>.</a:t>
            </a:r>
          </a:p>
          <a:p>
            <a:pPr marL="514350" lvl="0" indent="-514350">
              <a:buFont typeface="Franklin Gothic Book"/>
              <a:buAutoNum type="arabicPeriod"/>
            </a:pPr>
            <a:r>
              <a:rPr lang="cs-CZ" sz="2400" i="1"/>
              <a:t>mummo, vanha, minä</a:t>
            </a:r>
          </a:p>
          <a:p>
            <a:pPr marL="514350" lvl="0" indent="-514350">
              <a:buFont typeface="Franklin Gothic Book"/>
              <a:buAutoNum type="arabicPeriod"/>
            </a:pPr>
            <a:r>
              <a:rPr lang="cs-CZ" sz="2400" i="1"/>
              <a:t>talvi, kylmä, kesä</a:t>
            </a:r>
          </a:p>
          <a:p>
            <a:pPr marL="514350" lvl="0" indent="-514350">
              <a:buFont typeface="Franklin Gothic Book"/>
              <a:buAutoNum type="arabicPeriod"/>
            </a:pPr>
            <a:r>
              <a:rPr lang="cs-CZ" sz="2400" i="1"/>
              <a:t>Matti, lyhyt, Jussi</a:t>
            </a:r>
          </a:p>
          <a:p>
            <a:pPr marL="514350" lvl="0" indent="-514350">
              <a:buFont typeface="Franklin Gothic Book"/>
              <a:buAutoNum type="arabicPeriod"/>
            </a:pPr>
            <a:r>
              <a:rPr lang="cs-CZ" sz="2400" i="1"/>
              <a:t>lentokone, nopea, laiva</a:t>
            </a:r>
          </a:p>
          <a:p>
            <a:pPr marL="514350" lvl="0" indent="-514350">
              <a:buFont typeface="Franklin Gothic Book"/>
              <a:buAutoNum type="arabicPeriod"/>
            </a:pPr>
            <a:r>
              <a:rPr lang="cs-CZ" sz="2400" i="1"/>
              <a:t>etana, hidas, jänis</a:t>
            </a:r>
          </a:p>
          <a:p>
            <a:pPr marL="514350" lvl="0" indent="-514350">
              <a:buFont typeface="Franklin Gothic Book"/>
              <a:buAutoNum type="arabicPeriod"/>
            </a:pPr>
            <a:r>
              <a:rPr lang="cs-CZ" sz="2400" i="1"/>
              <a:t>mansikka, makea, mustikka</a:t>
            </a:r>
          </a:p>
          <a:p>
            <a:pPr marL="514350" lvl="0" indent="-514350">
              <a:buFont typeface="Franklin Gothic Book"/>
              <a:buAutoNum type="arabicPeriod"/>
            </a:pPr>
            <a:r>
              <a:rPr lang="cs-CZ" sz="2400" i="1"/>
              <a:t>linna, kaunis, silta </a:t>
            </a:r>
          </a:p>
          <a:p>
            <a:pPr marL="514350" lvl="0" indent="-514350">
              <a:buFont typeface="Franklin Gothic Book"/>
              <a:buAutoNum type="arabicPeriod"/>
            </a:pPr>
            <a:r>
              <a:rPr lang="cs-CZ" sz="2400" i="1"/>
              <a:t>elokuva, hauska, kirja</a:t>
            </a:r>
          </a:p>
          <a:p>
            <a:pPr marL="514350" lvl="0" indent="-514350">
              <a:buFont typeface="Franklin Gothic Book"/>
              <a:buAutoNum type="arabicPeriod"/>
            </a:pPr>
            <a:r>
              <a:rPr lang="cs-CZ" sz="2400" i="1"/>
              <a:t>tuoli, matala, pöytä</a:t>
            </a:r>
          </a:p>
          <a:p>
            <a:pPr marL="514350" lvl="0" indent="-514350">
              <a:buFont typeface="Franklin Gothic Book"/>
              <a:buAutoNum type="arabicPeriod"/>
            </a:pPr>
            <a:endParaRPr lang="cs-CZ" sz="2400" i="1"/>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Nadpis 1"/>
          <p:cNvSpPr txBox="1">
            <a:spLocks noGrp="1"/>
          </p:cNvSpPr>
          <p:nvPr>
            <p:ph type="title"/>
          </p:nvPr>
        </p:nvSpPr>
        <p:spPr>
          <a:xfrm>
            <a:off x="611559" y="274640"/>
            <a:ext cx="8075240" cy="1143000"/>
          </a:xfrm>
        </p:spPr>
        <p:txBody>
          <a:bodyPr/>
          <a:lstStyle/>
          <a:p>
            <a:pPr lvl="0"/>
            <a:r>
              <a:rPr lang="cs-CZ" b="1"/>
              <a:t>HARJOITUS 2</a:t>
            </a:r>
          </a:p>
        </p:txBody>
      </p:sp>
      <p:sp>
        <p:nvSpPr>
          <p:cNvPr id="3" name="Zástupný symbol pro obsah 2"/>
          <p:cNvSpPr txBox="1">
            <a:spLocks noGrp="1"/>
          </p:cNvSpPr>
          <p:nvPr>
            <p:ph idx="1"/>
          </p:nvPr>
        </p:nvSpPr>
        <p:spPr>
          <a:xfrm>
            <a:off x="539550" y="1447796"/>
            <a:ext cx="8352925" cy="4789508"/>
          </a:xfrm>
        </p:spPr>
        <p:txBody>
          <a:bodyPr/>
          <a:lstStyle/>
          <a:p>
            <a:pPr marL="0" lvl="0" indent="0">
              <a:buNone/>
            </a:pPr>
            <a:r>
              <a:rPr lang="fi-FI" sz="2400"/>
              <a:t>Valitse sana ja kirjoita komparatiiviin: </a:t>
            </a:r>
            <a:endParaRPr lang="cs-CZ" sz="2400"/>
          </a:p>
          <a:p>
            <a:pPr marL="0" lvl="0" indent="0">
              <a:buNone/>
            </a:pPr>
            <a:r>
              <a:rPr lang="fi-FI" sz="2400" i="1"/>
              <a:t>pehmeä, järkevä, hyvä, tehokas, vaarallinen, syvä, nopea</a:t>
            </a:r>
          </a:p>
          <a:p>
            <a:pPr lvl="0"/>
            <a:endParaRPr lang="fi-FI" sz="2400" i="1"/>
          </a:p>
          <a:p>
            <a:pPr marL="514350" lvl="0" indent="-514350">
              <a:buFont typeface="Franklin Gothic Book"/>
              <a:buAutoNum type="arabicPeriod"/>
            </a:pPr>
            <a:r>
              <a:rPr lang="fi-FI" sz="2400" i="1"/>
              <a:t>Riitalla on </a:t>
            </a:r>
            <a:r>
              <a:rPr lang="cs-CZ" sz="2400" i="1"/>
              <a:t>……….</a:t>
            </a:r>
            <a:r>
              <a:rPr lang="fi-FI" sz="2400" i="1"/>
              <a:t> tietokone kuin Tiinalla.</a:t>
            </a:r>
          </a:p>
          <a:p>
            <a:pPr marL="514350" lvl="0" indent="-514350">
              <a:buFont typeface="Franklin Gothic Book"/>
              <a:buAutoNum type="arabicPeriod"/>
            </a:pPr>
            <a:r>
              <a:rPr lang="fi-FI" sz="2400" i="1"/>
              <a:t>Liesvesi on </a:t>
            </a:r>
            <a:r>
              <a:rPr lang="cs-CZ" sz="2400" i="1"/>
              <a:t>…………. </a:t>
            </a:r>
            <a:r>
              <a:rPr lang="fi-FI" sz="2400" i="1"/>
              <a:t>järvi kuin Jouhtijärvi.</a:t>
            </a:r>
          </a:p>
          <a:p>
            <a:pPr marL="514350" lvl="0" indent="-514350">
              <a:buFont typeface="Franklin Gothic Book"/>
              <a:buAutoNum type="arabicPeriod"/>
            </a:pPr>
            <a:r>
              <a:rPr lang="fi-FI" sz="2400" i="1"/>
              <a:t>T</a:t>
            </a:r>
            <a:r>
              <a:rPr lang="cs-CZ" sz="2400" i="1"/>
              <a:t>anja</a:t>
            </a:r>
            <a:r>
              <a:rPr lang="fi-FI" sz="2400" i="1"/>
              <a:t> on </a:t>
            </a:r>
            <a:r>
              <a:rPr lang="cs-CZ" sz="2400" i="1"/>
              <a:t>….. </a:t>
            </a:r>
            <a:r>
              <a:rPr lang="fi-FI" sz="2400" i="1"/>
              <a:t>oppilas kuin </a:t>
            </a:r>
            <a:r>
              <a:rPr lang="cs-CZ" sz="2400" i="1"/>
              <a:t>Anj</a:t>
            </a:r>
            <a:r>
              <a:rPr lang="fi-FI" sz="2400" i="1"/>
              <a:t>a.</a:t>
            </a:r>
          </a:p>
          <a:p>
            <a:pPr marL="514350" lvl="0" indent="-514350">
              <a:buFont typeface="Franklin Gothic Book"/>
              <a:buAutoNum type="arabicPeriod"/>
            </a:pPr>
            <a:r>
              <a:rPr lang="fi-FI" sz="2400" i="1"/>
              <a:t>Palomiehen ammatti on </a:t>
            </a:r>
            <a:r>
              <a:rPr lang="cs-CZ" sz="2400" i="1"/>
              <a:t>……… </a:t>
            </a:r>
            <a:r>
              <a:rPr lang="fi-FI" sz="2400" i="1"/>
              <a:t> kuin </a:t>
            </a:r>
            <a:r>
              <a:rPr lang="cs-CZ" sz="2400" i="1"/>
              <a:t>opettajan</a:t>
            </a:r>
            <a:r>
              <a:rPr lang="fi-FI" sz="2400" i="1"/>
              <a:t> ammatti.</a:t>
            </a:r>
          </a:p>
          <a:p>
            <a:pPr marL="514350" lvl="0" indent="-514350">
              <a:buFont typeface="Franklin Gothic Book"/>
              <a:buAutoNum type="arabicPeriod"/>
            </a:pPr>
            <a:r>
              <a:rPr lang="cs-CZ" sz="2400" i="1"/>
              <a:t>Kettu</a:t>
            </a:r>
            <a:r>
              <a:rPr lang="fi-FI" sz="2400" i="1"/>
              <a:t> on </a:t>
            </a:r>
            <a:r>
              <a:rPr lang="cs-CZ" sz="2400" i="1"/>
              <a:t>…… </a:t>
            </a:r>
            <a:r>
              <a:rPr lang="fi-FI" sz="2400" i="1"/>
              <a:t>kuin etana.</a:t>
            </a:r>
          </a:p>
          <a:p>
            <a:pPr marL="514350" lvl="0" indent="-514350">
              <a:buFont typeface="Franklin Gothic Book"/>
              <a:buAutoNum type="arabicPeriod"/>
            </a:pPr>
            <a:r>
              <a:rPr lang="fi-FI" sz="2400" i="1"/>
              <a:t>Kangas on </a:t>
            </a:r>
            <a:r>
              <a:rPr lang="cs-CZ" sz="2400" i="1"/>
              <a:t>……. </a:t>
            </a:r>
            <a:r>
              <a:rPr lang="fi-FI" sz="2400" i="1"/>
              <a:t>kuin </a:t>
            </a:r>
            <a:r>
              <a:rPr lang="cs-CZ" sz="2400" i="1"/>
              <a:t>kivi</a:t>
            </a:r>
            <a:r>
              <a:rPr lang="fi-FI" sz="2400" i="1"/>
              <a:t>.</a:t>
            </a:r>
          </a:p>
          <a:p>
            <a:pPr marL="514350" lvl="0" indent="-514350">
              <a:buFont typeface="Franklin Gothic Book"/>
              <a:buAutoNum type="arabicPeriod"/>
            </a:pPr>
            <a:r>
              <a:rPr lang="fi-FI" sz="2400" i="1"/>
              <a:t>Saappaat ovat sateella</a:t>
            </a:r>
            <a:r>
              <a:rPr lang="cs-CZ" sz="2400" i="1"/>
              <a:t> …..</a:t>
            </a:r>
            <a:r>
              <a:rPr lang="fi-FI" sz="2400" i="1"/>
              <a:t> kuin lenkkarit.</a:t>
            </a:r>
            <a:endParaRPr lang="cs-CZ" sz="2400" i="1"/>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Nadpis 1"/>
          <p:cNvSpPr txBox="1">
            <a:spLocks noGrp="1"/>
          </p:cNvSpPr>
          <p:nvPr>
            <p:ph type="title"/>
          </p:nvPr>
        </p:nvSpPr>
        <p:spPr>
          <a:xfrm>
            <a:off x="467541" y="274640"/>
            <a:ext cx="8219258" cy="1143000"/>
          </a:xfrm>
        </p:spPr>
        <p:txBody>
          <a:bodyPr/>
          <a:lstStyle/>
          <a:p>
            <a:pPr lvl="0"/>
            <a:r>
              <a:rPr lang="cs-CZ" b="1"/>
              <a:t>HARJOITUS 3</a:t>
            </a:r>
          </a:p>
        </p:txBody>
      </p:sp>
      <p:sp>
        <p:nvSpPr>
          <p:cNvPr id="3" name="Zástupný symbol pro obsah 2"/>
          <p:cNvSpPr txBox="1">
            <a:spLocks noGrp="1"/>
          </p:cNvSpPr>
          <p:nvPr>
            <p:ph idx="1"/>
          </p:nvPr>
        </p:nvSpPr>
        <p:spPr>
          <a:xfrm>
            <a:off x="395532" y="1447796"/>
            <a:ext cx="8291267" cy="4572000"/>
          </a:xfrm>
        </p:spPr>
        <p:txBody>
          <a:bodyPr/>
          <a:lstStyle/>
          <a:p>
            <a:pPr marL="0" lvl="0" indent="0">
              <a:lnSpc>
                <a:spcPct val="90000"/>
              </a:lnSpc>
              <a:buNone/>
            </a:pPr>
            <a:r>
              <a:rPr lang="fi-FI" sz="2400"/>
              <a:t>Kirjoita sulussa oleva sana komparatiiviin tai superlatiiviin:</a:t>
            </a:r>
            <a:endParaRPr lang="cs-CZ" sz="2400"/>
          </a:p>
          <a:p>
            <a:pPr marL="0" lvl="0" indent="0">
              <a:lnSpc>
                <a:spcPct val="90000"/>
              </a:lnSpc>
              <a:buNone/>
            </a:pPr>
            <a:r>
              <a:rPr lang="cs-CZ" sz="2400"/>
              <a:t>Malli: </a:t>
            </a:r>
            <a:r>
              <a:rPr lang="fi-FI" sz="2400" i="1"/>
              <a:t>Minulla on (kaunis) kauniimpi takki kuin sinulla.</a:t>
            </a:r>
            <a:br>
              <a:rPr lang="fi-FI" sz="2400" i="1"/>
            </a:br>
            <a:endParaRPr lang="cs-CZ" sz="2400" i="1"/>
          </a:p>
          <a:p>
            <a:pPr marL="514350" lvl="0" indent="-514350">
              <a:lnSpc>
                <a:spcPct val="90000"/>
              </a:lnSpc>
              <a:buFont typeface="Franklin Gothic Book"/>
              <a:buAutoNum type="arabicPeriod"/>
            </a:pPr>
            <a:r>
              <a:rPr lang="fi-FI" sz="2400" i="1"/>
              <a:t>Vantaan (hyvä)  paikka on Vantaan aikuisopisto.</a:t>
            </a:r>
            <a:endParaRPr lang="cs-CZ" sz="2400" i="1"/>
          </a:p>
          <a:p>
            <a:pPr marL="514350" lvl="0" indent="-514350">
              <a:lnSpc>
                <a:spcPct val="90000"/>
              </a:lnSpc>
              <a:buFont typeface="Franklin Gothic Book"/>
              <a:buAutoNum type="arabicPeriod"/>
            </a:pPr>
            <a:r>
              <a:rPr lang="fi-FI" sz="2400" i="1"/>
              <a:t>Meri on (syvä)  kuin järvi.</a:t>
            </a:r>
            <a:endParaRPr lang="cs-CZ" sz="2400" i="1"/>
          </a:p>
          <a:p>
            <a:pPr marL="514350" lvl="0" indent="-514350">
              <a:lnSpc>
                <a:spcPct val="90000"/>
              </a:lnSpc>
              <a:buFont typeface="Franklin Gothic Book"/>
              <a:buAutoNum type="arabicPeriod"/>
            </a:pPr>
            <a:r>
              <a:rPr lang="fi-FI" sz="2400" i="1"/>
              <a:t>Kesällä on (lämmin)  päivät kuin talvella.</a:t>
            </a:r>
            <a:endParaRPr lang="cs-CZ" sz="2400" i="1"/>
          </a:p>
          <a:p>
            <a:pPr marL="514350" lvl="0" indent="-514350">
              <a:lnSpc>
                <a:spcPct val="90000"/>
              </a:lnSpc>
              <a:buFont typeface="Franklin Gothic Book"/>
              <a:buAutoNum type="arabicPeriod"/>
            </a:pPr>
            <a:r>
              <a:rPr lang="fi-FI" sz="2400" i="1"/>
              <a:t>Talvella on (kylmä)  päivät koko vuodessa.</a:t>
            </a:r>
            <a:endParaRPr lang="cs-CZ" sz="2400" i="1"/>
          </a:p>
          <a:p>
            <a:pPr marL="514350" lvl="0" indent="-514350">
              <a:lnSpc>
                <a:spcPct val="90000"/>
              </a:lnSpc>
              <a:buFont typeface="Franklin Gothic Book"/>
              <a:buAutoNum type="arabicPeriod"/>
            </a:pPr>
            <a:r>
              <a:rPr lang="fi-FI" sz="2400" i="1"/>
              <a:t>Jaanalla on (muodikas)  vaatteet kuin Riitalla, mutta Sini on kuitenkin (muodikas) .</a:t>
            </a:r>
            <a:endParaRPr lang="cs-CZ" sz="2400" i="1"/>
          </a:p>
          <a:p>
            <a:pPr marL="514350" lvl="0" indent="-514350">
              <a:lnSpc>
                <a:spcPct val="90000"/>
              </a:lnSpc>
              <a:buFont typeface="Franklin Gothic Book"/>
              <a:buAutoNum type="arabicPeriod"/>
            </a:pPr>
            <a:r>
              <a:rPr lang="fi-FI" sz="2400" i="1"/>
              <a:t>Mikko on (nopea)  juoksija kuin Antti, mutta Marko on .</a:t>
            </a:r>
            <a:endParaRPr lang="cs-CZ" sz="2400" i="1"/>
          </a:p>
          <a:p>
            <a:pPr marL="514350" lvl="0" indent="-514350">
              <a:lnSpc>
                <a:spcPct val="90000"/>
              </a:lnSpc>
              <a:buFont typeface="Franklin Gothic Book"/>
              <a:buAutoNum type="arabicPeriod"/>
            </a:pPr>
            <a:r>
              <a:rPr lang="fi-FI" sz="2400" i="1"/>
              <a:t>Huoneet ovat tänään (siisti)  kuin eilen.</a:t>
            </a:r>
            <a:endParaRPr lang="cs-CZ" sz="2400" i="1"/>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Nadpis 1"/>
          <p:cNvSpPr txBox="1">
            <a:spLocks noGrp="1"/>
          </p:cNvSpPr>
          <p:nvPr>
            <p:ph type="title"/>
          </p:nvPr>
        </p:nvSpPr>
        <p:spPr>
          <a:xfrm>
            <a:off x="539550" y="0"/>
            <a:ext cx="7772400" cy="1143000"/>
          </a:xfrm>
        </p:spPr>
        <p:txBody>
          <a:bodyPr/>
          <a:lstStyle/>
          <a:p>
            <a:pPr lvl="0"/>
            <a:r>
              <a:rPr lang="cs-CZ" b="1"/>
              <a:t>HARJOITUS 4</a:t>
            </a:r>
          </a:p>
        </p:txBody>
      </p:sp>
      <p:sp>
        <p:nvSpPr>
          <p:cNvPr id="3" name="Zástupný symbol pro obsah 2"/>
          <p:cNvSpPr txBox="1">
            <a:spLocks noGrp="1"/>
          </p:cNvSpPr>
          <p:nvPr>
            <p:ph idx="1"/>
          </p:nvPr>
        </p:nvSpPr>
        <p:spPr>
          <a:xfrm>
            <a:off x="395532" y="1196748"/>
            <a:ext cx="8496943" cy="5400601"/>
          </a:xfrm>
        </p:spPr>
        <p:txBody>
          <a:bodyPr/>
          <a:lstStyle/>
          <a:p>
            <a:pPr marL="0" lvl="0" indent="0">
              <a:buNone/>
            </a:pPr>
            <a:r>
              <a:rPr lang="fi-FI" sz="2400" b="1"/>
              <a:t>Valitse oikea muoto. </a:t>
            </a:r>
            <a:r>
              <a:rPr lang="cs-CZ" sz="2400" b="1"/>
              <a:t>Käännä sitten lauseet tšekiksi.</a:t>
            </a:r>
          </a:p>
          <a:p>
            <a:pPr marL="0" lvl="0" indent="0">
              <a:buNone/>
            </a:pPr>
            <a:r>
              <a:rPr lang="fi-FI" sz="2400"/>
              <a:t>Suomalaiset miehet ovat melkein Euroopan _____________. </a:t>
            </a:r>
            <a:r>
              <a:rPr lang="cs-CZ" sz="2400"/>
              <a:t>(</a:t>
            </a:r>
            <a:r>
              <a:rPr lang="fi-FI" sz="2400"/>
              <a:t>sairaampia / sairaimpia</a:t>
            </a:r>
            <a:r>
              <a:rPr lang="cs-CZ" sz="2400"/>
              <a:t>)</a:t>
            </a:r>
          </a:p>
          <a:p>
            <a:pPr marL="0" lvl="0" indent="0">
              <a:buNone/>
            </a:pPr>
            <a:r>
              <a:rPr lang="fi-FI" sz="2400"/>
              <a:t>Oravat ovat ______________________ kuin norsut. </a:t>
            </a:r>
            <a:r>
              <a:rPr lang="cs-CZ" sz="2400"/>
              <a:t>(</a:t>
            </a:r>
            <a:r>
              <a:rPr lang="fi-FI" sz="2400"/>
              <a:t>ketterämpiä / ketterimpiä</a:t>
            </a:r>
            <a:r>
              <a:rPr lang="cs-CZ" sz="2400"/>
              <a:t>)</a:t>
            </a:r>
          </a:p>
          <a:p>
            <a:pPr marL="0" lvl="0" indent="0">
              <a:buNone/>
            </a:pPr>
            <a:r>
              <a:rPr lang="fi-FI" sz="2400"/>
              <a:t>Kirsi on käsitöissä luokan ___________________oppilas. </a:t>
            </a:r>
            <a:r>
              <a:rPr lang="cs-CZ" sz="2400"/>
              <a:t>(</a:t>
            </a:r>
            <a:r>
              <a:rPr lang="fi-FI" sz="2400"/>
              <a:t>ahkerampi / ahkerin</a:t>
            </a:r>
            <a:r>
              <a:rPr lang="cs-CZ" sz="2400"/>
              <a:t>)</a:t>
            </a:r>
          </a:p>
          <a:p>
            <a:pPr marL="0" lvl="0" indent="0">
              <a:buNone/>
            </a:pPr>
            <a:r>
              <a:rPr lang="fi-FI" sz="2400"/>
              <a:t>Tuo pikkukoira on pentueen _________________</a:t>
            </a:r>
            <a:r>
              <a:rPr lang="cs-CZ" sz="2400"/>
              <a:t>. (</a:t>
            </a:r>
            <a:r>
              <a:rPr lang="fi-FI" sz="2400"/>
              <a:t>itsepäisempi / itsepäisin</a:t>
            </a:r>
            <a:r>
              <a:rPr lang="cs-CZ" sz="2400"/>
              <a:t>)</a:t>
            </a:r>
          </a:p>
          <a:p>
            <a:pPr marL="0" lvl="0" indent="0">
              <a:buNone/>
            </a:pPr>
            <a:r>
              <a:rPr lang="fi-FI" sz="2400"/>
              <a:t>Keski-Suomessa järvet ovat ___________________</a:t>
            </a:r>
            <a:r>
              <a:rPr lang="cs-CZ" sz="2400"/>
              <a:t>.</a:t>
            </a:r>
            <a:r>
              <a:rPr lang="fi-FI" sz="2400"/>
              <a:t>  </a:t>
            </a:r>
            <a:r>
              <a:rPr lang="cs-CZ" sz="2400"/>
              <a:t>(</a:t>
            </a:r>
            <a:r>
              <a:rPr lang="fi-FI" sz="2400"/>
              <a:t>syvempiä / syvimpiä</a:t>
            </a:r>
            <a:r>
              <a:rPr lang="cs-CZ" sz="2400"/>
              <a:t>)</a:t>
            </a:r>
          </a:p>
          <a:p>
            <a:pPr marL="0" lvl="0" indent="0">
              <a:buNone/>
            </a:pPr>
            <a:r>
              <a:rPr lang="fi-FI" sz="2400"/>
              <a:t>Joet ovat Pohjois-Suomessa _______ kuin Etelä-Suomessa.  </a:t>
            </a:r>
            <a:r>
              <a:rPr lang="cs-CZ" sz="2400"/>
              <a:t>(</a:t>
            </a:r>
            <a:r>
              <a:rPr lang="fi-FI" sz="2400"/>
              <a:t>puhtaampia / puhtaimpia</a:t>
            </a:r>
            <a:r>
              <a:rPr lang="cs-CZ" sz="2400"/>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Teksti</a:t>
            </a:r>
            <a:r>
              <a:rPr lang="cs-CZ" b="1" dirty="0" smtClean="0"/>
              <a:t>: </a:t>
            </a:r>
            <a:r>
              <a:rPr lang="fi-FI" b="1" dirty="0" smtClean="0"/>
              <a:t>ELÄMÄ MAALLA JA KAUPUNGISSA</a:t>
            </a:r>
            <a:endParaRPr lang="cs-CZ" dirty="0"/>
          </a:p>
        </p:txBody>
      </p:sp>
      <p:sp>
        <p:nvSpPr>
          <p:cNvPr id="3" name="Zástupný symbol pro obsah 2"/>
          <p:cNvSpPr>
            <a:spLocks noGrp="1"/>
          </p:cNvSpPr>
          <p:nvPr>
            <p:ph idx="1"/>
          </p:nvPr>
        </p:nvSpPr>
        <p:spPr/>
        <p:txBody>
          <a:bodyPr/>
          <a:lstStyle/>
          <a:p>
            <a:pPr marL="0" indent="0">
              <a:buNone/>
            </a:pPr>
            <a:r>
              <a:rPr lang="fi-FI" dirty="0" smtClean="0"/>
              <a:t>Tällä </a:t>
            </a:r>
            <a:r>
              <a:rPr lang="fi-FI" dirty="0"/>
              <a:t>hetkellä noin puolet suomalaisista asuu Helsingin lähistöllä. Helsinki, Espoo ja Vantaa ovat jo nyt Suomen suurimmat kaupungit ja asukasluvut kaikissa näissä kaupungeissa kasvavat koko ajan. Kuitenkin koko Suomen asukasluku pysyy samana. Mitä tämä merkitsee? Maaseutu tyhjenee. Entiset vilkkaat kyläyhteisöt kuolevat. Kaupat ja koulut lakkautetaan. Nuoret ihmiset muuttavat taajamiin, koska kotiseudulla ei ole mitään työmahdollisuuksia. Vain vanhukset jäävät elämään kyliin.</a:t>
            </a:r>
          </a:p>
          <a:p>
            <a:endParaRPr lang="cs-CZ" dirty="0"/>
          </a:p>
        </p:txBody>
      </p:sp>
    </p:spTree>
    <p:extLst>
      <p:ext uri="{BB962C8B-B14F-4D97-AF65-F5344CB8AC3E}">
        <p14:creationId xmlns:p14="http://schemas.microsoft.com/office/powerpoint/2010/main" val="319929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Nadpis 1"/>
          <p:cNvSpPr txBox="1">
            <a:spLocks noGrp="1"/>
          </p:cNvSpPr>
          <p:nvPr>
            <p:ph type="title"/>
          </p:nvPr>
        </p:nvSpPr>
        <p:spPr>
          <a:xfrm>
            <a:off x="683568" y="274640"/>
            <a:ext cx="7920880" cy="1282153"/>
          </a:xfrm>
        </p:spPr>
        <p:txBody>
          <a:bodyPr/>
          <a:lstStyle/>
          <a:p>
            <a:pPr lvl="0"/>
            <a:r>
              <a:rPr lang="cs-CZ" b="1"/>
              <a:t>POSITIIVI</a:t>
            </a:r>
            <a:r>
              <a:rPr lang="cs-CZ"/>
              <a:t> (PERUSMUOTO) – </a:t>
            </a:r>
            <a:r>
              <a:rPr lang="cs-CZ" b="1"/>
              <a:t>KOMPARATIIVI</a:t>
            </a:r>
            <a:r>
              <a:rPr lang="cs-CZ"/>
              <a:t> - </a:t>
            </a:r>
            <a:r>
              <a:rPr lang="cs-CZ" b="1"/>
              <a:t>SUPERLATIIVI</a:t>
            </a:r>
          </a:p>
        </p:txBody>
      </p:sp>
      <p:pic>
        <p:nvPicPr>
          <p:cNvPr id="3" name="Picture 3"/>
          <p:cNvPicPr>
            <a:picLocks noGrp="1" noChangeAspect="1"/>
          </p:cNvPicPr>
          <p:nvPr>
            <p:ph idx="1"/>
          </p:nvPr>
        </p:nvPicPr>
        <p:blipFill>
          <a:blip r:embed="rId2"/>
          <a:srcRect l="4061" t="7943" r="10445" b="10676"/>
          <a:stretch>
            <a:fillRect/>
          </a:stretch>
        </p:blipFill>
        <p:spPr>
          <a:xfrm>
            <a:off x="1547667" y="1556793"/>
            <a:ext cx="6205703" cy="4435013"/>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274640"/>
            <a:ext cx="7772400" cy="562072"/>
          </a:xfrm>
        </p:spPr>
        <p:txBody>
          <a:bodyPr/>
          <a:lstStyle/>
          <a:p>
            <a:endParaRPr lang="cs-CZ" dirty="0"/>
          </a:p>
        </p:txBody>
      </p:sp>
      <p:sp>
        <p:nvSpPr>
          <p:cNvPr id="3" name="Zástupný symbol pro obsah 2"/>
          <p:cNvSpPr>
            <a:spLocks noGrp="1"/>
          </p:cNvSpPr>
          <p:nvPr>
            <p:ph idx="1"/>
          </p:nvPr>
        </p:nvSpPr>
        <p:spPr>
          <a:xfrm>
            <a:off x="914400" y="836712"/>
            <a:ext cx="7772400" cy="5688632"/>
          </a:xfrm>
        </p:spPr>
        <p:txBody>
          <a:bodyPr/>
          <a:lstStyle/>
          <a:p>
            <a:pPr marL="0" indent="0">
              <a:buNone/>
            </a:pPr>
            <a:r>
              <a:rPr lang="fi-FI" dirty="0" smtClean="0"/>
              <a:t>Mikä kaupungissa sitten on parempaa? Tietysti palvelut ovat lähempänä. Koulutusmahdollisuudet ovat paremmat. Työpaikkoja on enemmän. Mahdollisuudet vapaa-ajan harrastuksiin ovat suuremmat. Huvielämä on vilkkaampaa ja kansainvälisempää. Liikkuminen on helpompaa.</a:t>
            </a:r>
          </a:p>
          <a:p>
            <a:pPr marL="0" indent="0">
              <a:buNone/>
            </a:pPr>
            <a:r>
              <a:rPr lang="fi-FI" dirty="0" smtClean="0"/>
              <a:t>Mutta mikä saa osan suurkaupunkilaisista muuttamaan erämaan rauhaan? Väsyvätkö ihmiset ainaiseen hälinään ja meluun? Suomalainen on ehkä kuitenkin perusluonteeltaan maalainen. Elämä maalla on rauhallisempaa. Suomessa on vielä koskematonta luontoa, puhtaita vesiä ja vihreitä metsiä, jotka ovat täynnä saastumattomia marjoja ja sieniä.</a:t>
            </a:r>
          </a:p>
          <a:p>
            <a:endParaRPr lang="cs-CZ" dirty="0"/>
          </a:p>
        </p:txBody>
      </p:sp>
    </p:spTree>
    <p:extLst>
      <p:ext uri="{BB962C8B-B14F-4D97-AF65-F5344CB8AC3E}">
        <p14:creationId xmlns:p14="http://schemas.microsoft.com/office/powerpoint/2010/main" val="4123374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74640"/>
            <a:ext cx="8568952" cy="1354160"/>
          </a:xfrm>
        </p:spPr>
        <p:txBody>
          <a:bodyPr/>
          <a:lstStyle/>
          <a:p>
            <a:r>
              <a:rPr lang="cs-CZ" sz="2800" dirty="0" smtClean="0"/>
              <a:t>HARJOITUS 5</a:t>
            </a:r>
            <a:r>
              <a:rPr lang="cs-CZ" sz="2400" dirty="0" smtClean="0"/>
              <a:t>: </a:t>
            </a:r>
            <a:r>
              <a:rPr lang="cs-CZ" sz="2400" dirty="0" err="1" smtClean="0"/>
              <a:t>Leikki-leuhkimista</a:t>
            </a:r>
            <a:r>
              <a:rPr lang="cs-CZ" sz="2400" dirty="0" smtClean="0"/>
              <a:t/>
            </a:r>
            <a:br>
              <a:rPr lang="cs-CZ" sz="2400" dirty="0" smtClean="0"/>
            </a:br>
            <a:r>
              <a:rPr lang="cs-CZ" sz="2400" dirty="0" smtClean="0"/>
              <a:t>MALLI: </a:t>
            </a:r>
            <a:r>
              <a:rPr lang="cs-CZ" sz="2400" i="1" dirty="0" err="1" smtClean="0"/>
              <a:t>Minulla</a:t>
            </a:r>
            <a:r>
              <a:rPr lang="cs-CZ" sz="2400" i="1" dirty="0" smtClean="0"/>
              <a:t> on </a:t>
            </a:r>
            <a:r>
              <a:rPr lang="cs-CZ" sz="2400" i="1" dirty="0" err="1" smtClean="0"/>
              <a:t>kalliimpi</a:t>
            </a:r>
            <a:r>
              <a:rPr lang="cs-CZ" sz="2400" i="1" dirty="0" smtClean="0"/>
              <a:t> </a:t>
            </a:r>
            <a:r>
              <a:rPr lang="cs-CZ" sz="2400" i="1" dirty="0" err="1" smtClean="0"/>
              <a:t>vene</a:t>
            </a:r>
            <a:r>
              <a:rPr lang="cs-CZ" sz="2400" i="1" dirty="0" smtClean="0"/>
              <a:t>!</a:t>
            </a:r>
            <a:br>
              <a:rPr lang="cs-CZ" sz="2400" i="1" dirty="0" smtClean="0"/>
            </a:br>
            <a:r>
              <a:rPr lang="cs-CZ" sz="2400" i="1" dirty="0" smtClean="0"/>
              <a:t>- </a:t>
            </a:r>
            <a:r>
              <a:rPr lang="cs-CZ" sz="2400" i="1" dirty="0" err="1" smtClean="0"/>
              <a:t>Minulla</a:t>
            </a:r>
            <a:r>
              <a:rPr lang="cs-CZ" sz="2400" i="1" dirty="0" smtClean="0"/>
              <a:t> </a:t>
            </a:r>
            <a:r>
              <a:rPr lang="cs-CZ" sz="2400" i="1" dirty="0" err="1" smtClean="0"/>
              <a:t>taas</a:t>
            </a:r>
            <a:r>
              <a:rPr lang="cs-CZ" sz="2400" i="1" dirty="0" smtClean="0"/>
              <a:t> </a:t>
            </a:r>
            <a:r>
              <a:rPr lang="cs-CZ" sz="2400" i="1" dirty="0" err="1" smtClean="0"/>
              <a:t>nopeampi</a:t>
            </a:r>
            <a:r>
              <a:rPr lang="cs-CZ" sz="2400" i="1" dirty="0" smtClean="0"/>
              <a:t> auto!</a:t>
            </a:r>
            <a:endParaRPr lang="cs-CZ" sz="2400" i="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419098" y="2214227"/>
            <a:ext cx="4996491" cy="405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121030" y="2187788"/>
            <a:ext cx="5157194" cy="418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5735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74640"/>
            <a:ext cx="8291264" cy="706088"/>
          </a:xfrm>
        </p:spPr>
        <p:txBody>
          <a:bodyPr/>
          <a:lstStyle/>
          <a:p>
            <a:r>
              <a:rPr lang="cs-CZ" sz="2800" dirty="0" smtClean="0"/>
              <a:t>HARJOITUS 6: </a:t>
            </a:r>
            <a:r>
              <a:rPr lang="cs-CZ" sz="2800" dirty="0" err="1" smtClean="0"/>
              <a:t>Katso</a:t>
            </a:r>
            <a:r>
              <a:rPr lang="cs-CZ" sz="2800" dirty="0" smtClean="0"/>
              <a:t> </a:t>
            </a:r>
            <a:r>
              <a:rPr lang="cs-CZ" sz="2800" dirty="0" err="1" smtClean="0"/>
              <a:t>kuvaa</a:t>
            </a:r>
            <a:r>
              <a:rPr lang="cs-CZ" sz="2800" dirty="0" smtClean="0"/>
              <a:t> </a:t>
            </a:r>
            <a:r>
              <a:rPr lang="cs-CZ" sz="2800" dirty="0" err="1" smtClean="0"/>
              <a:t>ja</a:t>
            </a:r>
            <a:r>
              <a:rPr lang="cs-CZ" sz="2800" dirty="0" smtClean="0"/>
              <a:t> </a:t>
            </a:r>
            <a:r>
              <a:rPr lang="cs-CZ" sz="2800" dirty="0" err="1" smtClean="0"/>
              <a:t>kirjoita</a:t>
            </a:r>
            <a:r>
              <a:rPr lang="cs-CZ" sz="2800" dirty="0" smtClean="0"/>
              <a:t> </a:t>
            </a:r>
            <a:r>
              <a:rPr lang="cs-CZ" sz="2800" dirty="0" err="1" smtClean="0"/>
              <a:t>oikeat</a:t>
            </a:r>
            <a:r>
              <a:rPr lang="cs-CZ" sz="2800" dirty="0" smtClean="0"/>
              <a:t> </a:t>
            </a:r>
            <a:r>
              <a:rPr lang="cs-CZ" sz="2800" dirty="0" err="1" smtClean="0"/>
              <a:t>nimet</a:t>
            </a:r>
            <a:r>
              <a:rPr lang="cs-CZ" sz="2800" dirty="0" smtClean="0"/>
              <a:t>.</a:t>
            </a:r>
            <a:endParaRPr lang="cs-CZ" sz="28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1567832" y="850187"/>
            <a:ext cx="5616626" cy="602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493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Nadpis 1"/>
          <p:cNvSpPr txBox="1">
            <a:spLocks noGrp="1"/>
          </p:cNvSpPr>
          <p:nvPr>
            <p:ph type="title"/>
          </p:nvPr>
        </p:nvSpPr>
        <p:spPr/>
        <p:txBody>
          <a:bodyPr/>
          <a:lstStyle/>
          <a:p>
            <a:pPr lvl="0"/>
            <a:r>
              <a:rPr lang="cs-CZ" b="1"/>
              <a:t>KOMPARATIIVI</a:t>
            </a:r>
          </a:p>
        </p:txBody>
      </p:sp>
      <p:sp>
        <p:nvSpPr>
          <p:cNvPr id="3" name="Zástupný symbol pro obsah 2"/>
          <p:cNvSpPr txBox="1">
            <a:spLocks noGrp="1"/>
          </p:cNvSpPr>
          <p:nvPr>
            <p:ph idx="1"/>
          </p:nvPr>
        </p:nvSpPr>
        <p:spPr/>
        <p:txBody>
          <a:bodyPr/>
          <a:lstStyle/>
          <a:p>
            <a:pPr lvl="0"/>
            <a:r>
              <a:rPr lang="cs-CZ"/>
              <a:t>ADJEKTIIVI + -</a:t>
            </a:r>
            <a:r>
              <a:rPr lang="cs-CZ">
                <a:solidFill>
                  <a:srgbClr val="FF0000"/>
                </a:solidFill>
              </a:rPr>
              <a:t>MPI</a:t>
            </a:r>
          </a:p>
          <a:p>
            <a:pPr lvl="0"/>
            <a:endParaRPr lang="cs-CZ"/>
          </a:p>
          <a:p>
            <a:pPr marL="0" lvl="0" indent="0">
              <a:buNone/>
            </a:pPr>
            <a:r>
              <a:rPr lang="cs-CZ" i="1"/>
              <a:t>Suomi on iso, mutta Venäjä on vielä iso</a:t>
            </a:r>
            <a:r>
              <a:rPr lang="cs-CZ" i="1">
                <a:solidFill>
                  <a:srgbClr val="FF0000"/>
                </a:solidFill>
              </a:rPr>
              <a:t>mpi</a:t>
            </a:r>
            <a:r>
              <a:rPr lang="cs-CZ" i="1"/>
              <a:t>.</a:t>
            </a:r>
          </a:p>
          <a:p>
            <a:pPr marL="0" lvl="0" indent="0">
              <a:buNone/>
            </a:pPr>
            <a:r>
              <a:rPr lang="cs-CZ" i="1"/>
              <a:t>Isä oli vihainen, mutta äiti oli vihaise</a:t>
            </a:r>
            <a:r>
              <a:rPr lang="cs-CZ" i="1">
                <a:solidFill>
                  <a:srgbClr val="FF0000"/>
                </a:solidFill>
              </a:rPr>
              <a:t>mpi</a:t>
            </a:r>
            <a:r>
              <a:rPr lang="cs-CZ" i="1"/>
              <a:t>.</a:t>
            </a:r>
          </a:p>
          <a:p>
            <a:pPr marL="0" lvl="0" indent="0">
              <a:buNone/>
            </a:pPr>
            <a:r>
              <a:rPr lang="cs-CZ" i="1"/>
              <a:t>Kumpi on nopea</a:t>
            </a:r>
            <a:r>
              <a:rPr lang="cs-CZ" i="1">
                <a:solidFill>
                  <a:srgbClr val="FF0000"/>
                </a:solidFill>
              </a:rPr>
              <a:t>mpi</a:t>
            </a:r>
            <a:r>
              <a:rPr lang="cs-CZ" i="1"/>
              <a:t>: tiikeri vai jänis?</a:t>
            </a:r>
          </a:p>
          <a:p>
            <a:pPr lvl="0"/>
            <a:endParaRPr lang="cs-CZ"/>
          </a:p>
          <a:p>
            <a:pPr lvl="0"/>
            <a:endParaRPr lang="cs-CZ"/>
          </a:p>
          <a:p>
            <a:pPr marL="0" lvl="0" indent="0">
              <a:buNone/>
            </a:pPr>
            <a:r>
              <a:rPr lang="cs-CZ"/>
              <a:t>HUOM! Kumpi? = Který ze dvou?</a:t>
            </a:r>
          </a:p>
          <a:p>
            <a:pPr lvl="0"/>
            <a:endParaRPr lang="cs-CZ"/>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Nadpis 1"/>
          <p:cNvSpPr txBox="1">
            <a:spLocks noGrp="1"/>
          </p:cNvSpPr>
          <p:nvPr>
            <p:ph type="title"/>
          </p:nvPr>
        </p:nvSpPr>
        <p:spPr/>
        <p:txBody>
          <a:bodyPr/>
          <a:lstStyle/>
          <a:p>
            <a:pPr lvl="0"/>
            <a:r>
              <a:rPr lang="cs-CZ" b="1"/>
              <a:t>KOMPARATIIVIN MUOTO</a:t>
            </a:r>
          </a:p>
        </p:txBody>
      </p:sp>
      <p:sp>
        <p:nvSpPr>
          <p:cNvPr id="3" name="Zástupný symbol pro obsah 2"/>
          <p:cNvSpPr txBox="1">
            <a:spLocks noGrp="1"/>
          </p:cNvSpPr>
          <p:nvPr>
            <p:ph idx="1"/>
          </p:nvPr>
        </p:nvSpPr>
        <p:spPr>
          <a:xfrm>
            <a:off x="539550" y="1447796"/>
            <a:ext cx="8147249" cy="4572000"/>
          </a:xfrm>
        </p:spPr>
        <p:txBody>
          <a:bodyPr/>
          <a:lstStyle/>
          <a:p>
            <a:pPr lvl="0"/>
            <a:r>
              <a:rPr lang="cs-CZ" dirty="0"/>
              <a:t>t</a:t>
            </a:r>
            <a:r>
              <a:rPr lang="fi-FI" dirty="0"/>
              <a:t>unnus </a:t>
            </a:r>
            <a:r>
              <a:rPr lang="cs-CZ" dirty="0"/>
              <a:t>–</a:t>
            </a:r>
            <a:r>
              <a:rPr lang="cs-CZ" dirty="0" err="1">
                <a:solidFill>
                  <a:srgbClr val="FF0000"/>
                </a:solidFill>
              </a:rPr>
              <a:t>mpi</a:t>
            </a:r>
            <a:r>
              <a:rPr lang="cs-CZ" dirty="0"/>
              <a:t> </a:t>
            </a:r>
            <a:r>
              <a:rPr lang="fi-FI" dirty="0"/>
              <a:t>lisätään adjektiivin </a:t>
            </a:r>
            <a:r>
              <a:rPr lang="cs-CZ" dirty="0" err="1"/>
              <a:t>heikkoon</a:t>
            </a:r>
            <a:r>
              <a:rPr lang="cs-CZ" dirty="0"/>
              <a:t> </a:t>
            </a:r>
            <a:r>
              <a:rPr lang="fi-FI" dirty="0"/>
              <a:t>vartaloon</a:t>
            </a:r>
            <a:r>
              <a:rPr lang="cs-CZ" dirty="0"/>
              <a:t> -</a:t>
            </a:r>
            <a:r>
              <a:rPr lang="fi-FI" dirty="0"/>
              <a:t> </a:t>
            </a:r>
            <a:r>
              <a:rPr lang="cs-CZ" dirty="0"/>
              <a:t>v</a:t>
            </a:r>
            <a:r>
              <a:rPr lang="fi-FI" dirty="0"/>
              <a:t>artalon löydät esimerkiksi sanan genetiivimuodosta (</a:t>
            </a:r>
            <a:r>
              <a:rPr lang="cs-CZ" i="1" dirty="0" err="1"/>
              <a:t>helppo</a:t>
            </a:r>
            <a:r>
              <a:rPr lang="cs-CZ" i="1" dirty="0"/>
              <a:t> - </a:t>
            </a:r>
            <a:r>
              <a:rPr lang="fi-FI" b="1" i="1" dirty="0"/>
              <a:t>helpo</a:t>
            </a:r>
            <a:r>
              <a:rPr lang="fi-FI" i="1" dirty="0"/>
              <a:t>/n</a:t>
            </a:r>
            <a:r>
              <a:rPr lang="fi-FI" dirty="0"/>
              <a:t>)</a:t>
            </a:r>
            <a:endParaRPr lang="cs-CZ" dirty="0"/>
          </a:p>
          <a:p>
            <a:pPr lvl="0"/>
            <a:r>
              <a:rPr lang="cs-CZ" dirty="0"/>
              <a:t>2 </a:t>
            </a:r>
            <a:r>
              <a:rPr lang="cs-CZ" dirty="0" err="1"/>
              <a:t>tavua</a:t>
            </a:r>
            <a:r>
              <a:rPr lang="cs-CZ" dirty="0"/>
              <a:t> – a/ä → e</a:t>
            </a:r>
          </a:p>
          <a:p>
            <a:pPr marL="0" lvl="0" indent="0">
              <a:buNone/>
            </a:pPr>
            <a:r>
              <a:rPr lang="cs-CZ" dirty="0"/>
              <a:t> 	</a:t>
            </a:r>
            <a:r>
              <a:rPr lang="cs-CZ" dirty="0" err="1"/>
              <a:t>laiska</a:t>
            </a:r>
            <a:r>
              <a:rPr lang="cs-CZ" dirty="0"/>
              <a:t> – </a:t>
            </a:r>
            <a:r>
              <a:rPr lang="cs-CZ" dirty="0" err="1"/>
              <a:t>laiske-</a:t>
            </a:r>
            <a:r>
              <a:rPr lang="cs-CZ" dirty="0" err="1">
                <a:solidFill>
                  <a:srgbClr val="FF0000"/>
                </a:solidFill>
              </a:rPr>
              <a:t>mpi</a:t>
            </a:r>
            <a:endParaRPr lang="cs-CZ" dirty="0">
              <a:solidFill>
                <a:srgbClr val="FF0000"/>
              </a:solidFill>
            </a:endParaRPr>
          </a:p>
          <a:p>
            <a:pPr marL="0" lvl="0" indent="0">
              <a:buNone/>
            </a:pPr>
            <a:r>
              <a:rPr lang="cs-CZ" dirty="0"/>
              <a:t>	</a:t>
            </a:r>
            <a:r>
              <a:rPr lang="cs-CZ" dirty="0" err="1"/>
              <a:t>kylmä</a:t>
            </a:r>
            <a:r>
              <a:rPr lang="cs-CZ" dirty="0"/>
              <a:t> – </a:t>
            </a:r>
            <a:r>
              <a:rPr lang="cs-CZ" dirty="0" err="1"/>
              <a:t>kylme-</a:t>
            </a:r>
            <a:r>
              <a:rPr lang="cs-CZ" dirty="0" err="1">
                <a:solidFill>
                  <a:srgbClr val="FF0000"/>
                </a:solidFill>
              </a:rPr>
              <a:t>mpi</a:t>
            </a:r>
            <a:endParaRPr lang="cs-CZ" dirty="0">
              <a:solidFill>
                <a:srgbClr val="FF0000"/>
              </a:solidFill>
            </a:endParaRPr>
          </a:p>
          <a:p>
            <a:pPr lvl="0"/>
            <a:r>
              <a:rPr lang="cs-CZ" dirty="0" err="1"/>
              <a:t>komparatiivimuotoiset</a:t>
            </a:r>
            <a:r>
              <a:rPr lang="cs-CZ" dirty="0"/>
              <a:t> </a:t>
            </a:r>
            <a:r>
              <a:rPr lang="cs-CZ" dirty="0" err="1"/>
              <a:t>adjektiivit</a:t>
            </a:r>
            <a:r>
              <a:rPr lang="cs-CZ" dirty="0"/>
              <a:t> </a:t>
            </a:r>
            <a:r>
              <a:rPr lang="cs-CZ" dirty="0" err="1"/>
              <a:t>taipuvat</a:t>
            </a:r>
            <a:r>
              <a:rPr lang="cs-CZ" dirty="0"/>
              <a:t> </a:t>
            </a:r>
            <a:r>
              <a:rPr lang="cs-CZ" dirty="0" err="1"/>
              <a:t>kaikissa</a:t>
            </a:r>
            <a:r>
              <a:rPr lang="cs-CZ" dirty="0"/>
              <a:t> </a:t>
            </a:r>
            <a:r>
              <a:rPr lang="cs-CZ" dirty="0" err="1"/>
              <a:t>sijamuodoissa</a:t>
            </a:r>
            <a:r>
              <a:rPr lang="cs-CZ" dirty="0"/>
              <a:t>:</a:t>
            </a:r>
          </a:p>
          <a:p>
            <a:pPr marL="274320" lvl="1" indent="0">
              <a:buNone/>
            </a:pPr>
            <a:r>
              <a:rPr lang="cs-CZ" dirty="0"/>
              <a:t>NOM: </a:t>
            </a:r>
            <a:r>
              <a:rPr lang="cs-CZ" i="1" dirty="0" err="1"/>
              <a:t>helpo</a:t>
            </a:r>
            <a:r>
              <a:rPr lang="cs-CZ" i="1" dirty="0" err="1">
                <a:solidFill>
                  <a:srgbClr val="FF0000"/>
                </a:solidFill>
              </a:rPr>
              <a:t>mpi</a:t>
            </a:r>
            <a:r>
              <a:rPr lang="cs-CZ" dirty="0"/>
              <a:t>  GEN: </a:t>
            </a:r>
            <a:r>
              <a:rPr lang="cs-CZ" i="1" dirty="0" err="1"/>
              <a:t>helpo</a:t>
            </a:r>
            <a:r>
              <a:rPr lang="cs-CZ" i="1" dirty="0" err="1">
                <a:solidFill>
                  <a:srgbClr val="FF0000"/>
                </a:solidFill>
              </a:rPr>
              <a:t>mma</a:t>
            </a:r>
            <a:r>
              <a:rPr lang="cs-CZ" i="1" dirty="0"/>
              <a:t>-n</a:t>
            </a:r>
            <a:r>
              <a:rPr lang="cs-CZ" dirty="0"/>
              <a:t> PART: </a:t>
            </a:r>
            <a:r>
              <a:rPr lang="cs-CZ" i="1" dirty="0" err="1"/>
              <a:t>helpo</a:t>
            </a:r>
            <a:r>
              <a:rPr lang="cs-CZ" i="1" dirty="0" err="1">
                <a:solidFill>
                  <a:srgbClr val="FF0000"/>
                </a:solidFill>
              </a:rPr>
              <a:t>mpa</a:t>
            </a:r>
            <a:r>
              <a:rPr lang="cs-CZ" i="1" dirty="0"/>
              <a:t>-a </a:t>
            </a:r>
          </a:p>
          <a:p>
            <a:pPr lvl="0"/>
            <a:endParaRPr lang="cs-CZ"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Nadpis 1"/>
          <p:cNvSpPr txBox="1">
            <a:spLocks noGrp="1"/>
          </p:cNvSpPr>
          <p:nvPr>
            <p:ph type="title"/>
          </p:nvPr>
        </p:nvSpPr>
        <p:spPr>
          <a:xfrm>
            <a:off x="395532" y="274640"/>
            <a:ext cx="8291267" cy="850108"/>
          </a:xfrm>
        </p:spPr>
        <p:txBody>
          <a:bodyPr/>
          <a:lstStyle/>
          <a:p>
            <a:pPr lvl="0"/>
            <a:r>
              <a:rPr lang="cs-CZ" sz="3600" b="1"/>
              <a:t>ERI SANATYYPPIEN KOMPARATIIVI</a:t>
            </a:r>
          </a:p>
        </p:txBody>
      </p:sp>
      <p:pic>
        <p:nvPicPr>
          <p:cNvPr id="3" name="Picture 2"/>
          <p:cNvPicPr>
            <a:picLocks noGrp="1" noChangeAspect="1"/>
          </p:cNvPicPr>
          <p:nvPr>
            <p:ph idx="1"/>
          </p:nvPr>
        </p:nvPicPr>
        <p:blipFill>
          <a:blip r:embed="rId2"/>
          <a:srcRect b="10692"/>
          <a:stretch>
            <a:fillRect/>
          </a:stretch>
        </p:blipFill>
        <p:spPr>
          <a:xfrm>
            <a:off x="755577" y="1340766"/>
            <a:ext cx="7575538" cy="4635459"/>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Nadpis 1"/>
          <p:cNvSpPr txBox="1">
            <a:spLocks noGrp="1"/>
          </p:cNvSpPr>
          <p:nvPr>
            <p:ph type="title"/>
          </p:nvPr>
        </p:nvSpPr>
        <p:spPr>
          <a:xfrm>
            <a:off x="539550" y="404667"/>
            <a:ext cx="8147249" cy="922108"/>
          </a:xfrm>
        </p:spPr>
        <p:txBody>
          <a:bodyPr/>
          <a:lstStyle/>
          <a:p>
            <a:pPr lvl="0"/>
            <a:r>
              <a:rPr lang="cs-CZ" b="1"/>
              <a:t>ISO – ISOMPI; UUSI – UUDEMPI</a:t>
            </a:r>
          </a:p>
        </p:txBody>
      </p:sp>
      <p:pic>
        <p:nvPicPr>
          <p:cNvPr id="3" name="Picture 2"/>
          <p:cNvPicPr>
            <a:picLocks noGrp="1" noChangeAspect="1"/>
          </p:cNvPicPr>
          <p:nvPr>
            <p:ph idx="1"/>
          </p:nvPr>
        </p:nvPicPr>
        <p:blipFill>
          <a:blip r:embed="rId2"/>
          <a:srcRect/>
          <a:stretch>
            <a:fillRect/>
          </a:stretch>
        </p:blipFill>
        <p:spPr>
          <a:xfrm>
            <a:off x="393896" y="1484784"/>
            <a:ext cx="8607073" cy="4608511"/>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Nadpis 1"/>
          <p:cNvSpPr txBox="1">
            <a:spLocks noGrp="1"/>
          </p:cNvSpPr>
          <p:nvPr>
            <p:ph type="title"/>
          </p:nvPr>
        </p:nvSpPr>
        <p:spPr/>
        <p:txBody>
          <a:bodyPr/>
          <a:lstStyle/>
          <a:p>
            <a:pPr lvl="0"/>
            <a:r>
              <a:rPr lang="cs-CZ" b="1"/>
              <a:t>POIKKEUSMUODOT</a:t>
            </a:r>
          </a:p>
        </p:txBody>
      </p:sp>
      <p:sp>
        <p:nvSpPr>
          <p:cNvPr id="3" name="Zástupný symbol pro obsah 2"/>
          <p:cNvSpPr txBox="1">
            <a:spLocks noGrp="1"/>
          </p:cNvSpPr>
          <p:nvPr>
            <p:ph idx="1"/>
          </p:nvPr>
        </p:nvSpPr>
        <p:spPr>
          <a:xfrm>
            <a:off x="395532" y="1447796"/>
            <a:ext cx="8424934" cy="4933535"/>
          </a:xfrm>
        </p:spPr>
        <p:txBody>
          <a:bodyPr/>
          <a:lstStyle/>
          <a:p>
            <a:pPr marL="0" lvl="0" indent="0">
              <a:buNone/>
            </a:pPr>
            <a:r>
              <a:rPr lang="cs-CZ" i="1"/>
              <a:t>hyvä		parempi  	parempaa 	   paremman</a:t>
            </a:r>
          </a:p>
          <a:p>
            <a:pPr marL="0" lvl="0" indent="0">
              <a:buNone/>
            </a:pPr>
            <a:r>
              <a:rPr lang="cs-CZ" i="1"/>
              <a:t>pitkä		pitempi	pitempää	   pitemmän</a:t>
            </a:r>
          </a:p>
          <a:p>
            <a:pPr marL="0" lvl="0" indent="0">
              <a:buNone/>
            </a:pPr>
            <a:r>
              <a:rPr lang="cs-CZ" i="1"/>
              <a:t>lyhyt 		lyh(y)empi 	lyh(y)empää   lyhy(e)mmän</a:t>
            </a:r>
          </a:p>
          <a:p>
            <a:pPr marL="0" lvl="0" indent="0">
              <a:buNone/>
            </a:pPr>
            <a:endParaRPr lang="cs-CZ"/>
          </a:p>
          <a:p>
            <a:pPr marL="0" lvl="0" indent="0">
              <a:buNone/>
            </a:pPr>
            <a:r>
              <a:rPr lang="cs-CZ"/>
              <a:t>HUOM! (oppikirja s. 223)</a:t>
            </a:r>
          </a:p>
          <a:p>
            <a:pPr marL="0" lvl="0" indent="0">
              <a:buNone/>
            </a:pPr>
            <a:r>
              <a:rPr lang="cs-CZ" i="1"/>
              <a:t>lämmin	lämpimämpi  lämpimämpää  lämpimämmän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Nadpis 1"/>
          <p:cNvSpPr txBox="1">
            <a:spLocks noGrp="1"/>
          </p:cNvSpPr>
          <p:nvPr>
            <p:ph type="title"/>
          </p:nvPr>
        </p:nvSpPr>
        <p:spPr/>
        <p:txBody>
          <a:bodyPr/>
          <a:lstStyle/>
          <a:p>
            <a:pPr lvl="0"/>
            <a:r>
              <a:rPr lang="cs-CZ"/>
              <a:t>VERTAILU</a:t>
            </a:r>
          </a:p>
        </p:txBody>
      </p:sp>
      <p:sp>
        <p:nvSpPr>
          <p:cNvPr id="3" name="Zástupný symbol pro obsah 2"/>
          <p:cNvSpPr txBox="1">
            <a:spLocks noGrp="1"/>
          </p:cNvSpPr>
          <p:nvPr>
            <p:ph idx="1"/>
          </p:nvPr>
        </p:nvSpPr>
        <p:spPr/>
        <p:txBody>
          <a:bodyPr/>
          <a:lstStyle/>
          <a:p>
            <a:pPr marL="0" lvl="0" indent="0">
              <a:buNone/>
            </a:pPr>
            <a:r>
              <a:rPr lang="fi-FI"/>
              <a:t>Vertailussa voi käyttää </a:t>
            </a:r>
            <a:r>
              <a:rPr lang="cs-CZ"/>
              <a:t>2 </a:t>
            </a:r>
            <a:r>
              <a:rPr lang="fi-FI"/>
              <a:t>rakennetta</a:t>
            </a:r>
            <a:r>
              <a:rPr lang="cs-CZ"/>
              <a:t>:</a:t>
            </a:r>
          </a:p>
          <a:p>
            <a:pPr marL="0" lvl="0" indent="0">
              <a:buNone/>
            </a:pPr>
            <a:r>
              <a:rPr lang="cs-CZ"/>
              <a:t>	1) </a:t>
            </a:r>
            <a:r>
              <a:rPr lang="fi-FI" i="1"/>
              <a:t>komparatiivi + </a:t>
            </a:r>
            <a:r>
              <a:rPr lang="fi-FI" b="1" i="1">
                <a:solidFill>
                  <a:srgbClr val="92D050"/>
                </a:solidFill>
              </a:rPr>
              <a:t>kuin</a:t>
            </a:r>
            <a:r>
              <a:rPr lang="fi-FI" i="1"/>
              <a:t> + </a:t>
            </a:r>
            <a:r>
              <a:rPr lang="cs-CZ">
                <a:solidFill>
                  <a:srgbClr val="FF0000"/>
                </a:solidFill>
              </a:rPr>
              <a:t>NOM</a:t>
            </a:r>
          </a:p>
          <a:p>
            <a:pPr marL="274320" lvl="1" indent="0">
              <a:buNone/>
            </a:pPr>
            <a:r>
              <a:rPr lang="cs-CZ" i="1"/>
              <a:t>	</a:t>
            </a:r>
            <a:r>
              <a:rPr lang="fi-FI" i="1"/>
              <a:t>Kesä on </a:t>
            </a:r>
            <a:r>
              <a:rPr lang="fi-FI" b="1" i="1"/>
              <a:t>hauskempi </a:t>
            </a:r>
            <a:r>
              <a:rPr lang="fi-FI" b="1" i="1">
                <a:solidFill>
                  <a:srgbClr val="92D050"/>
                </a:solidFill>
              </a:rPr>
              <a:t>kuin</a:t>
            </a:r>
            <a:r>
              <a:rPr lang="fi-FI" b="1" i="1"/>
              <a:t> talvi</a:t>
            </a:r>
            <a:r>
              <a:rPr lang="fi-FI" i="1"/>
              <a:t>.</a:t>
            </a:r>
            <a:endParaRPr lang="cs-CZ" i="1"/>
          </a:p>
          <a:p>
            <a:pPr marL="274320" lvl="1" indent="0">
              <a:buNone/>
            </a:pPr>
            <a:endParaRPr lang="cs-CZ" i="1"/>
          </a:p>
          <a:p>
            <a:pPr marL="274320" lvl="1" indent="0">
              <a:buNone/>
            </a:pPr>
            <a:r>
              <a:rPr lang="cs-CZ"/>
              <a:t>	2) </a:t>
            </a:r>
            <a:r>
              <a:rPr lang="cs-CZ">
                <a:solidFill>
                  <a:srgbClr val="0070C0"/>
                </a:solidFill>
              </a:rPr>
              <a:t>PART</a:t>
            </a:r>
            <a:r>
              <a:rPr lang="fi-FI" i="1">
                <a:solidFill>
                  <a:srgbClr val="0070C0"/>
                </a:solidFill>
              </a:rPr>
              <a:t> </a:t>
            </a:r>
            <a:r>
              <a:rPr lang="fi-FI" i="1"/>
              <a:t>+ komparatiivi. </a:t>
            </a:r>
            <a:r>
              <a:rPr lang="fi-FI"/>
              <a:t/>
            </a:r>
            <a:br>
              <a:rPr lang="fi-FI"/>
            </a:br>
            <a:r>
              <a:rPr lang="cs-CZ"/>
              <a:t>  	 </a:t>
            </a:r>
            <a:r>
              <a:rPr lang="fi-FI" i="1"/>
              <a:t>Kesä on </a:t>
            </a:r>
            <a:r>
              <a:rPr lang="fi-FI" b="1" i="1"/>
              <a:t>talvea hauskempi</a:t>
            </a:r>
            <a:r>
              <a:rPr lang="fi-FI" i="1"/>
              <a:t>.</a:t>
            </a:r>
            <a:endParaRPr lang="cs-CZ"/>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Nadpis 1"/>
          <p:cNvSpPr txBox="1">
            <a:spLocks noGrp="1"/>
          </p:cNvSpPr>
          <p:nvPr>
            <p:ph type="title"/>
          </p:nvPr>
        </p:nvSpPr>
        <p:spPr>
          <a:xfrm>
            <a:off x="539550" y="274640"/>
            <a:ext cx="8147249" cy="1426171"/>
          </a:xfrm>
        </p:spPr>
        <p:txBody>
          <a:bodyPr/>
          <a:lstStyle/>
          <a:p>
            <a:pPr lvl="0"/>
            <a:r>
              <a:rPr lang="fi-FI" b="1"/>
              <a:t>SUPERLATIIVIT OVAT KAIKKEIN KIINNOSTAVIMPIA!</a:t>
            </a:r>
            <a:endParaRPr lang="cs-CZ" b="1"/>
          </a:p>
        </p:txBody>
      </p:sp>
      <p:sp>
        <p:nvSpPr>
          <p:cNvPr id="3" name="Zástupný symbol pro obsah 2"/>
          <p:cNvSpPr txBox="1">
            <a:spLocks noGrp="1"/>
          </p:cNvSpPr>
          <p:nvPr>
            <p:ph idx="1"/>
          </p:nvPr>
        </p:nvSpPr>
        <p:spPr>
          <a:xfrm>
            <a:off x="539550" y="1772820"/>
            <a:ext cx="8280916" cy="4246976"/>
          </a:xfrm>
        </p:spPr>
        <p:txBody>
          <a:bodyPr/>
          <a:lstStyle/>
          <a:p>
            <a:pPr marL="0" lvl="0" indent="0">
              <a:buNone/>
            </a:pPr>
            <a:r>
              <a:rPr lang="cs-CZ" sz="2000">
                <a:solidFill>
                  <a:srgbClr val="FF0000"/>
                </a:solidFill>
              </a:rPr>
              <a:t>POSITIIVI (PERUSMUOTO)    KOMPARATIIVI      SUPERLATIIVI</a:t>
            </a:r>
          </a:p>
          <a:p>
            <a:pPr marL="0" lvl="0" indent="0">
              <a:buNone/>
            </a:pPr>
            <a:r>
              <a:rPr lang="cs-CZ"/>
              <a:t>	</a:t>
            </a:r>
            <a:r>
              <a:rPr lang="cs-CZ" i="1"/>
              <a:t>s</a:t>
            </a:r>
            <a:r>
              <a:rPr lang="fi-FI" i="1"/>
              <a:t>uuri</a:t>
            </a:r>
            <a:r>
              <a:rPr lang="cs-CZ" i="1"/>
              <a:t>			</a:t>
            </a:r>
            <a:r>
              <a:rPr lang="fi-FI" i="1"/>
              <a:t>suurempi </a:t>
            </a:r>
            <a:r>
              <a:rPr lang="cs-CZ" i="1"/>
              <a:t>	   </a:t>
            </a:r>
            <a:r>
              <a:rPr lang="fi-FI" i="1"/>
              <a:t>suurin</a:t>
            </a:r>
            <a:endParaRPr lang="cs-CZ" i="1"/>
          </a:p>
          <a:p>
            <a:pPr marL="0" lvl="0" indent="0">
              <a:buNone/>
            </a:pPr>
            <a:r>
              <a:rPr lang="cs-CZ" i="1"/>
              <a:t>	</a:t>
            </a:r>
            <a:r>
              <a:rPr lang="fi-FI" i="1"/>
              <a:t>pieni </a:t>
            </a:r>
            <a:r>
              <a:rPr lang="cs-CZ" i="1"/>
              <a:t>			</a:t>
            </a:r>
            <a:r>
              <a:rPr lang="fi-FI" i="1"/>
              <a:t>pienempi </a:t>
            </a:r>
            <a:r>
              <a:rPr lang="cs-CZ" i="1"/>
              <a:t>	   </a:t>
            </a:r>
            <a:r>
              <a:rPr lang="fi-FI" i="1"/>
              <a:t>pienin</a:t>
            </a:r>
            <a:endParaRPr lang="cs-CZ" i="1"/>
          </a:p>
          <a:p>
            <a:pPr marL="0" lvl="0" indent="0">
              <a:buNone/>
            </a:pPr>
            <a:r>
              <a:rPr lang="cs-CZ" i="1"/>
              <a:t>	</a:t>
            </a:r>
            <a:r>
              <a:rPr lang="fi-FI" i="1"/>
              <a:t>iloinen </a:t>
            </a:r>
            <a:r>
              <a:rPr lang="cs-CZ" i="1"/>
              <a:t>		</a:t>
            </a:r>
            <a:r>
              <a:rPr lang="fi-FI" i="1"/>
              <a:t>iloisempi </a:t>
            </a:r>
            <a:r>
              <a:rPr lang="cs-CZ" i="1"/>
              <a:t>	   </a:t>
            </a:r>
            <a:r>
              <a:rPr lang="fi-FI" i="1"/>
              <a:t>iloisin</a:t>
            </a:r>
            <a:endParaRPr lang="cs-CZ" i="1"/>
          </a:p>
          <a:p>
            <a:pPr marL="0" lvl="0" indent="0">
              <a:buNone/>
            </a:pPr>
            <a:r>
              <a:rPr lang="cs-CZ" i="1"/>
              <a:t>	</a:t>
            </a:r>
            <a:r>
              <a:rPr lang="fi-FI" i="1"/>
              <a:t>kaunis</a:t>
            </a:r>
            <a:r>
              <a:rPr lang="cs-CZ" i="1"/>
              <a:t>		</a:t>
            </a:r>
            <a:r>
              <a:rPr lang="fi-FI" i="1"/>
              <a:t>kauniimpi </a:t>
            </a:r>
            <a:r>
              <a:rPr lang="cs-CZ" i="1"/>
              <a:t>	   </a:t>
            </a:r>
            <a:r>
              <a:rPr lang="fi-FI" i="1"/>
              <a:t>kaunein</a:t>
            </a:r>
            <a:endParaRPr lang="cs-CZ" i="1"/>
          </a:p>
          <a:p>
            <a:pPr marL="0" lvl="0" indent="0">
              <a:buNone/>
            </a:pPr>
            <a:r>
              <a:rPr lang="cs-CZ" i="1"/>
              <a:t>	ihana			ihanampi	   ihanin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Jmění">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538</TotalTime>
  <Words>672</Words>
  <Application>Microsoft Office PowerPoint</Application>
  <PresentationFormat>Předvádění na obrazovce (4:3)</PresentationFormat>
  <Paragraphs>110</Paragraphs>
  <Slides>22</Slides>
  <Notes>0</Notes>
  <HiddenSlides>0</HiddenSlides>
  <MMClips>0</MMClips>
  <ScaleCrop>false</ScaleCrop>
  <HeadingPairs>
    <vt:vector size="4" baseType="variant">
      <vt:variant>
        <vt:lpstr>Motiv</vt:lpstr>
      </vt:variant>
      <vt:variant>
        <vt:i4>1</vt:i4>
      </vt:variant>
      <vt:variant>
        <vt:lpstr>Nadpisy snímků</vt:lpstr>
      </vt:variant>
      <vt:variant>
        <vt:i4>22</vt:i4>
      </vt:variant>
    </vt:vector>
  </HeadingPairs>
  <TitlesOfParts>
    <vt:vector size="23" baseType="lpstr">
      <vt:lpstr>Jmění</vt:lpstr>
      <vt:lpstr>ADJEKTIIVIEN  KOMPARATIIVI JA SUPERLATIIVI</vt:lpstr>
      <vt:lpstr>POSITIIVI (PERUSMUOTO) – KOMPARATIIVI - SUPERLATIIVI</vt:lpstr>
      <vt:lpstr>KOMPARATIIVI</vt:lpstr>
      <vt:lpstr>KOMPARATIIVIN MUOTO</vt:lpstr>
      <vt:lpstr>ERI SANATYYPPIEN KOMPARATIIVI</vt:lpstr>
      <vt:lpstr>ISO – ISOMPI; UUSI – UUDEMPI</vt:lpstr>
      <vt:lpstr>POIKKEUSMUODOT</vt:lpstr>
      <vt:lpstr>VERTAILU</vt:lpstr>
      <vt:lpstr>SUPERLATIIVIT OVAT KAIKKEIN KIINNOSTAVIMPIA!</vt:lpstr>
      <vt:lpstr>SUPERLATIIVI</vt:lpstr>
      <vt:lpstr>ERI SANATYYPPIEN SUPERLATIIVI</vt:lpstr>
      <vt:lpstr>MITEN SUPERLATIIVI TAIPUU?</vt:lpstr>
      <vt:lpstr>ISO – ISOIN; VANHA – VANHIN</vt:lpstr>
      <vt:lpstr>Kokeilkaa myös vähän erityyppisiä harjoituksia </vt:lpstr>
      <vt:lpstr>HARJOITUS 1</vt:lpstr>
      <vt:lpstr>HARJOITUS 2</vt:lpstr>
      <vt:lpstr>HARJOITUS 3</vt:lpstr>
      <vt:lpstr>HARJOITUS 4</vt:lpstr>
      <vt:lpstr>Teksti: ELÄMÄ MAALLA JA KAUPUNGISSA</vt:lpstr>
      <vt:lpstr>Prezentace aplikace PowerPoint</vt:lpstr>
      <vt:lpstr>HARJOITUS 5: Leikki-leuhkimista MALLI: Minulla on kalliimpi vene! - Minulla taas nopeampi auto!</vt:lpstr>
      <vt:lpstr>HARJOITUS 6: Katso kuvaa ja kirjoita oikeat nimet.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KOMPARATIIVI JA SUPERLATIIVI</dc:title>
  <dc:creator>HP</dc:creator>
  <cp:lastModifiedBy>HP</cp:lastModifiedBy>
  <cp:revision>13</cp:revision>
  <dcterms:created xsi:type="dcterms:W3CDTF">2020-04-13T22:36:13Z</dcterms:created>
  <dcterms:modified xsi:type="dcterms:W3CDTF">2020-10-08T12:43:31Z</dcterms:modified>
</cp:coreProperties>
</file>