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Jištění a lezení prvolezce (opakování)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výstupu v pozici prvolezce a jeho činnost na jistícím stanovišti.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</a:t>
            </a:r>
            <a:r>
              <a:rPr lang="cs-CZ" dirty="0" smtClean="0"/>
              <a:t>jistícího (</a:t>
            </a:r>
            <a:r>
              <a:rPr lang="cs-CZ" dirty="0" err="1" smtClean="0"/>
              <a:t>stichtova</a:t>
            </a:r>
            <a:r>
              <a:rPr lang="cs-CZ" dirty="0" smtClean="0"/>
              <a:t> brzda, </a:t>
            </a:r>
            <a:r>
              <a:rPr lang="cs-CZ" dirty="0" err="1" smtClean="0"/>
              <a:t>půllodní</a:t>
            </a:r>
            <a:r>
              <a:rPr lang="cs-CZ" dirty="0" smtClean="0"/>
              <a:t> uzel).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</a:t>
            </a:r>
            <a:r>
              <a:rPr lang="cs-CZ" dirty="0"/>
              <a:t>na jistícím stanovišti – </a:t>
            </a:r>
            <a:r>
              <a:rPr lang="cs-CZ" dirty="0" smtClean="0"/>
              <a:t>přelézání a střídání </a:t>
            </a:r>
            <a:r>
              <a:rPr lang="cs-CZ" dirty="0" smtClean="0"/>
              <a:t>rolí, </a:t>
            </a:r>
            <a:r>
              <a:rPr lang="cs-CZ" smtClean="0"/>
              <a:t>vícedélkové</a:t>
            </a:r>
            <a:r>
              <a:rPr lang="cs-CZ" dirty="0" smtClean="0"/>
              <a:t> lezení.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Využití </a:t>
            </a:r>
            <a:r>
              <a:rPr lang="cs-CZ" dirty="0" err="1" smtClean="0"/>
              <a:t>Reversa</a:t>
            </a:r>
            <a:r>
              <a:rPr lang="cs-CZ" dirty="0" smtClean="0"/>
              <a:t> v </a:t>
            </a:r>
            <a:r>
              <a:rPr lang="cs-CZ" dirty="0" err="1" smtClean="0"/>
              <a:t>samoblokující</a:t>
            </a:r>
            <a:r>
              <a:rPr lang="cs-CZ" dirty="0" smtClean="0"/>
              <a:t> pozici, uvolnění na </a:t>
            </a:r>
            <a:r>
              <a:rPr lang="cs-CZ" dirty="0" smtClean="0"/>
              <a:t>dlouho.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5BF46E-6A18-4E8E-9F7D-EEE549B78914}"/>
</file>

<file path=customXml/itemProps2.xml><?xml version="1.0" encoding="utf-8"?>
<ds:datastoreItem xmlns:ds="http://schemas.openxmlformats.org/officeDocument/2006/customXml" ds:itemID="{5A712EE0-32F8-4302-B097-5C460F0495D8}"/>
</file>

<file path=customXml/itemProps3.xml><?xml version="1.0" encoding="utf-8"?>
<ds:datastoreItem xmlns:ds="http://schemas.openxmlformats.org/officeDocument/2006/customXml" ds:itemID="{27424AA8-A497-4E1B-AC51-7FB6019B48A0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251</Words>
  <Application>Microsoft Office PowerPoint</Application>
  <PresentationFormat>Předvádění na obrazovce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33</cp:revision>
  <dcterms:modified xsi:type="dcterms:W3CDTF">2021-12-13T20:23:36Z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