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72" r:id="rId14"/>
    <p:sldId id="274" r:id="rId15"/>
    <p:sldId id="269" r:id="rId16"/>
    <p:sldId id="275" r:id="rId17"/>
    <p:sldId id="280" r:id="rId18"/>
    <p:sldId id="276" r:id="rId19"/>
    <p:sldId id="277" r:id="rId20"/>
    <p:sldId id="279" r:id="rId21"/>
    <p:sldId id="278" r:id="rId22"/>
  </p:sldIdLst>
  <p:sldSz cx="12192000" cy="6858000"/>
  <p:notesSz cx="6858000" cy="9144000"/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115" d="100"/>
          <a:sy n="115" d="100"/>
        </p:scale>
        <p:origin x="432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Markéta Zandlová" userId="f597e985-6016-45b0-9e05-c32aa333b728" providerId="ADAL" clId="{875A392D-A67B-42B7-BFE7-7AF664ED4419}"/>
    <pc:docChg chg="modSld">
      <pc:chgData name="Markéta Zandlová" userId="f597e985-6016-45b0-9e05-c32aa333b728" providerId="ADAL" clId="{875A392D-A67B-42B7-BFE7-7AF664ED4419}" dt="2022-06-02T07:41:38.294" v="0" actId="1076"/>
      <pc:docMkLst>
        <pc:docMk/>
      </pc:docMkLst>
      <pc:sldChg chg="modSp mod">
        <pc:chgData name="Markéta Zandlová" userId="f597e985-6016-45b0-9e05-c32aa333b728" providerId="ADAL" clId="{875A392D-A67B-42B7-BFE7-7AF664ED4419}" dt="2022-06-02T07:41:38.294" v="0" actId="1076"/>
        <pc:sldMkLst>
          <pc:docMk/>
          <pc:sldMk cId="1917889381" sldId="267"/>
        </pc:sldMkLst>
        <pc:spChg chg="mod">
          <ac:chgData name="Markéta Zandlová" userId="f597e985-6016-45b0-9e05-c32aa333b728" providerId="ADAL" clId="{875A392D-A67B-42B7-BFE7-7AF664ED4419}" dt="2022-06-02T07:41:38.294" v="0" actId="1076"/>
          <ac:spMkLst>
            <pc:docMk/>
            <pc:sldMk cId="1917889381" sldId="267"/>
            <ac:spMk id="2" creationId="{E1445817-2F6A-45ED-9E8D-5ACB2220119D}"/>
          </ac:spMkLst>
        </pc:spChg>
      </pc:sldChg>
    </pc:docChg>
  </pc:docChgLst>
  <pc:docChgLst>
    <pc:chgData name="Markéta Zandlová" userId="f597e985-6016-45b0-9e05-c32aa333b728" providerId="ADAL" clId="{F6761840-218B-438D-BE99-F2D5C07BA55D}"/>
    <pc:docChg chg="undo custSel addSld delSld modSld">
      <pc:chgData name="Markéta Zandlová" userId="f597e985-6016-45b0-9e05-c32aa333b728" providerId="ADAL" clId="{F6761840-218B-438D-BE99-F2D5C07BA55D}" dt="2022-03-14T08:23:31.105" v="1506" actId="121"/>
      <pc:docMkLst>
        <pc:docMk/>
      </pc:docMkLst>
      <pc:sldChg chg="modSp mod">
        <pc:chgData name="Markéta Zandlová" userId="f597e985-6016-45b0-9e05-c32aa333b728" providerId="ADAL" clId="{F6761840-218B-438D-BE99-F2D5C07BA55D}" dt="2022-03-14T07:34:27.705" v="356" actId="122"/>
        <pc:sldMkLst>
          <pc:docMk/>
          <pc:sldMk cId="1917889381" sldId="267"/>
        </pc:sldMkLst>
        <pc:spChg chg="mod">
          <ac:chgData name="Markéta Zandlová" userId="f597e985-6016-45b0-9e05-c32aa333b728" providerId="ADAL" clId="{F6761840-218B-438D-BE99-F2D5C07BA55D}" dt="2022-03-14T07:34:27.705" v="356" actId="122"/>
          <ac:spMkLst>
            <pc:docMk/>
            <pc:sldMk cId="1917889381" sldId="267"/>
            <ac:spMk id="3" creationId="{09A7F4E6-863A-4E59-AC87-5CA627A92755}"/>
          </ac:spMkLst>
        </pc:spChg>
      </pc:sldChg>
      <pc:sldChg chg="del">
        <pc:chgData name="Markéta Zandlová" userId="f597e985-6016-45b0-9e05-c32aa333b728" providerId="ADAL" clId="{F6761840-218B-438D-BE99-F2D5C07BA55D}" dt="2022-03-14T07:07:36.363" v="27" actId="47"/>
        <pc:sldMkLst>
          <pc:docMk/>
          <pc:sldMk cId="1979979386" sldId="268"/>
        </pc:sldMkLst>
      </pc:sldChg>
      <pc:sldChg chg="addSp delSp modSp mod setBg">
        <pc:chgData name="Markéta Zandlová" userId="f597e985-6016-45b0-9e05-c32aa333b728" providerId="ADAL" clId="{F6761840-218B-438D-BE99-F2D5C07BA55D}" dt="2022-03-14T07:27:09.503" v="148" actId="20577"/>
        <pc:sldMkLst>
          <pc:docMk/>
          <pc:sldMk cId="2910046599" sldId="269"/>
        </pc:sldMkLst>
        <pc:spChg chg="mod">
          <ac:chgData name="Markéta Zandlová" userId="f597e985-6016-45b0-9e05-c32aa333b728" providerId="ADAL" clId="{F6761840-218B-438D-BE99-F2D5C07BA55D}" dt="2022-03-14T07:08:32.529" v="33" actId="26606"/>
          <ac:spMkLst>
            <pc:docMk/>
            <pc:sldMk cId="2910046599" sldId="269"/>
            <ac:spMk id="5" creationId="{F9109E12-B363-45F0-B4E4-33ED8E701E50}"/>
          </ac:spMkLst>
        </pc:spChg>
        <pc:spChg chg="add del">
          <ac:chgData name="Markéta Zandlová" userId="f597e985-6016-45b0-9e05-c32aa333b728" providerId="ADAL" clId="{F6761840-218B-438D-BE99-F2D5C07BA55D}" dt="2022-03-14T07:08:32.529" v="33" actId="26606"/>
          <ac:spMkLst>
            <pc:docMk/>
            <pc:sldMk cId="2910046599" sldId="269"/>
            <ac:spMk id="6" creationId="{A7F017A6-C805-4A03-9337-5386A2B41887}"/>
          </ac:spMkLst>
        </pc:spChg>
        <pc:spChg chg="add">
          <ac:chgData name="Markéta Zandlová" userId="f597e985-6016-45b0-9e05-c32aa333b728" providerId="ADAL" clId="{F6761840-218B-438D-BE99-F2D5C07BA55D}" dt="2022-03-14T07:08:32.529" v="33" actId="26606"/>
          <ac:spMkLst>
            <pc:docMk/>
            <pc:sldMk cId="2910046599" sldId="269"/>
            <ac:spMk id="9" creationId="{8DF67618-B87B-4195-8E24-3B126F79FF55}"/>
          </ac:spMkLst>
        </pc:spChg>
        <pc:spChg chg="add">
          <ac:chgData name="Markéta Zandlová" userId="f597e985-6016-45b0-9e05-c32aa333b728" providerId="ADAL" clId="{F6761840-218B-438D-BE99-F2D5C07BA55D}" dt="2022-03-14T07:08:32.529" v="33" actId="26606"/>
          <ac:spMkLst>
            <pc:docMk/>
            <pc:sldMk cId="2910046599" sldId="269"/>
            <ac:spMk id="10" creationId="{64960379-9FF9-400A-A8A8-F5AB633FD3BF}"/>
          </ac:spMkLst>
        </pc:spChg>
        <pc:spChg chg="add del">
          <ac:chgData name="Markéta Zandlová" userId="f597e985-6016-45b0-9e05-c32aa333b728" providerId="ADAL" clId="{F6761840-218B-438D-BE99-F2D5C07BA55D}" dt="2022-03-14T07:08:18.236" v="32" actId="26606"/>
          <ac:spMkLst>
            <pc:docMk/>
            <pc:sldMk cId="2910046599" sldId="269"/>
            <ac:spMk id="12" creationId="{8DF67618-B87B-4195-8E24-3B126F79FF55}"/>
          </ac:spMkLst>
        </pc:spChg>
        <pc:spChg chg="add del">
          <ac:chgData name="Markéta Zandlová" userId="f597e985-6016-45b0-9e05-c32aa333b728" providerId="ADAL" clId="{F6761840-218B-438D-BE99-F2D5C07BA55D}" dt="2022-03-14T07:08:18.236" v="32" actId="26606"/>
          <ac:spMkLst>
            <pc:docMk/>
            <pc:sldMk cId="2910046599" sldId="269"/>
            <ac:spMk id="14" creationId="{64960379-9FF9-400A-A8A8-F5AB633FD3BF}"/>
          </ac:spMkLst>
        </pc:spChg>
        <pc:grpChg chg="add">
          <ac:chgData name="Markéta Zandlová" userId="f597e985-6016-45b0-9e05-c32aa333b728" providerId="ADAL" clId="{F6761840-218B-438D-BE99-F2D5C07BA55D}" dt="2022-03-14T07:08:32.529" v="33" actId="26606"/>
          <ac:grpSpMkLst>
            <pc:docMk/>
            <pc:sldMk cId="2910046599" sldId="269"/>
            <ac:grpSpMk id="11" creationId="{2C491629-AE25-486B-9B22-2CE4EE8F7E47}"/>
          </ac:grpSpMkLst>
        </pc:grpChg>
        <pc:grpChg chg="add del">
          <ac:chgData name="Markéta Zandlová" userId="f597e985-6016-45b0-9e05-c32aa333b728" providerId="ADAL" clId="{F6761840-218B-438D-BE99-F2D5C07BA55D}" dt="2022-03-14T07:08:18.236" v="32" actId="26606"/>
          <ac:grpSpMkLst>
            <pc:docMk/>
            <pc:sldMk cId="2910046599" sldId="269"/>
            <ac:grpSpMk id="16" creationId="{2C491629-AE25-486B-9B22-2CE4EE8F7E47}"/>
          </ac:grpSpMkLst>
        </pc:grpChg>
        <pc:grpChg chg="add">
          <ac:chgData name="Markéta Zandlová" userId="f597e985-6016-45b0-9e05-c32aa333b728" providerId="ADAL" clId="{F6761840-218B-438D-BE99-F2D5C07BA55D}" dt="2022-03-14T07:08:32.529" v="33" actId="26606"/>
          <ac:grpSpMkLst>
            <pc:docMk/>
            <pc:sldMk cId="2910046599" sldId="269"/>
            <ac:grpSpMk id="19" creationId="{43F5E015-E085-4624-B431-B42414448684}"/>
          </ac:grpSpMkLst>
        </pc:grpChg>
        <pc:grpChg chg="add del">
          <ac:chgData name="Markéta Zandlová" userId="f597e985-6016-45b0-9e05-c32aa333b728" providerId="ADAL" clId="{F6761840-218B-438D-BE99-F2D5C07BA55D}" dt="2022-03-14T07:08:18.236" v="32" actId="26606"/>
          <ac:grpSpMkLst>
            <pc:docMk/>
            <pc:sldMk cId="2910046599" sldId="269"/>
            <ac:grpSpMk id="20" creationId="{43F5E015-E085-4624-B431-B42414448684}"/>
          </ac:grpSpMkLst>
        </pc:grpChg>
        <pc:graphicFrameChg chg="add del">
          <ac:chgData name="Markéta Zandlová" userId="f597e985-6016-45b0-9e05-c32aa333b728" providerId="ADAL" clId="{F6761840-218B-438D-BE99-F2D5C07BA55D}" dt="2022-03-14T07:08:18.236" v="32" actId="26606"/>
          <ac:graphicFrameMkLst>
            <pc:docMk/>
            <pc:sldMk cId="2910046599" sldId="269"/>
            <ac:graphicFrameMk id="8" creationId="{2C27276C-9F09-7D51-517C-FB715AAD3B67}"/>
          </ac:graphicFrameMkLst>
        </pc:graphicFrameChg>
        <pc:graphicFrameChg chg="add mod">
          <ac:chgData name="Markéta Zandlová" userId="f597e985-6016-45b0-9e05-c32aa333b728" providerId="ADAL" clId="{F6761840-218B-438D-BE99-F2D5C07BA55D}" dt="2022-03-14T07:27:09.503" v="148" actId="20577"/>
          <ac:graphicFrameMkLst>
            <pc:docMk/>
            <pc:sldMk cId="2910046599" sldId="269"/>
            <ac:graphicFrameMk id="35" creationId="{0D9EF045-4ACD-B81A-F2CD-DBD5C737C070}"/>
          </ac:graphicFrameMkLst>
        </pc:graphicFrameChg>
      </pc:sldChg>
      <pc:sldChg chg="addSp modSp del mod setBg">
        <pc:chgData name="Markéta Zandlová" userId="f597e985-6016-45b0-9e05-c32aa333b728" providerId="ADAL" clId="{F6761840-218B-438D-BE99-F2D5C07BA55D}" dt="2022-03-14T07:32:05.902" v="261" actId="47"/>
        <pc:sldMkLst>
          <pc:docMk/>
          <pc:sldMk cId="3637477371" sldId="270"/>
        </pc:sldMkLst>
        <pc:spChg chg="mod">
          <ac:chgData name="Markéta Zandlová" userId="f597e985-6016-45b0-9e05-c32aa333b728" providerId="ADAL" clId="{F6761840-218B-438D-BE99-F2D5C07BA55D}" dt="2022-03-14T07:11:55.592" v="87" actId="26606"/>
          <ac:spMkLst>
            <pc:docMk/>
            <pc:sldMk cId="3637477371" sldId="270"/>
            <ac:spMk id="7" creationId="{226A7305-D766-4D2C-A652-E4EE2F2346FE}"/>
          </ac:spMkLst>
        </pc:spChg>
        <pc:spChg chg="mod">
          <ac:chgData name="Markéta Zandlová" userId="f597e985-6016-45b0-9e05-c32aa333b728" providerId="ADAL" clId="{F6761840-218B-438D-BE99-F2D5C07BA55D}" dt="2022-03-14T07:11:55.592" v="87" actId="26606"/>
          <ac:spMkLst>
            <pc:docMk/>
            <pc:sldMk cId="3637477371" sldId="270"/>
            <ac:spMk id="8" creationId="{2726A816-62B2-4510-845B-019A2604E7D4}"/>
          </ac:spMkLst>
        </pc:spChg>
        <pc:spChg chg="add">
          <ac:chgData name="Markéta Zandlová" userId="f597e985-6016-45b0-9e05-c32aa333b728" providerId="ADAL" clId="{F6761840-218B-438D-BE99-F2D5C07BA55D}" dt="2022-03-14T07:11:55.592" v="87" actId="26606"/>
          <ac:spMkLst>
            <pc:docMk/>
            <pc:sldMk cId="3637477371" sldId="270"/>
            <ac:spMk id="13" creationId="{815925C2-A704-4D47-B1C1-3FCA52512EC1}"/>
          </ac:spMkLst>
        </pc:spChg>
        <pc:spChg chg="add">
          <ac:chgData name="Markéta Zandlová" userId="f597e985-6016-45b0-9e05-c32aa333b728" providerId="ADAL" clId="{F6761840-218B-438D-BE99-F2D5C07BA55D}" dt="2022-03-14T07:11:55.592" v="87" actId="26606"/>
          <ac:spMkLst>
            <pc:docMk/>
            <pc:sldMk cId="3637477371" sldId="270"/>
            <ac:spMk id="15" creationId="{01D4315C-C23C-4FD3-98DF-08C29E2292A8}"/>
          </ac:spMkLst>
        </pc:spChg>
        <pc:grpChg chg="add">
          <ac:chgData name="Markéta Zandlová" userId="f597e985-6016-45b0-9e05-c32aa333b728" providerId="ADAL" clId="{F6761840-218B-438D-BE99-F2D5C07BA55D}" dt="2022-03-14T07:11:55.592" v="87" actId="26606"/>
          <ac:grpSpMkLst>
            <pc:docMk/>
            <pc:sldMk cId="3637477371" sldId="270"/>
            <ac:grpSpMk id="17" creationId="{5E6B47BC-43FD-4C91-8BFF-B41B99A8A39E}"/>
          </ac:grpSpMkLst>
        </pc:grpChg>
        <pc:grpChg chg="add">
          <ac:chgData name="Markéta Zandlová" userId="f597e985-6016-45b0-9e05-c32aa333b728" providerId="ADAL" clId="{F6761840-218B-438D-BE99-F2D5C07BA55D}" dt="2022-03-14T07:11:55.592" v="87" actId="26606"/>
          <ac:grpSpMkLst>
            <pc:docMk/>
            <pc:sldMk cId="3637477371" sldId="270"/>
            <ac:grpSpMk id="21" creationId="{43F5E015-E085-4624-B431-B42414448684}"/>
          </ac:grpSpMkLst>
        </pc:grpChg>
      </pc:sldChg>
      <pc:sldChg chg="delSp add del setBg delDesignElem">
        <pc:chgData name="Markéta Zandlová" userId="f597e985-6016-45b0-9e05-c32aa333b728" providerId="ADAL" clId="{F6761840-218B-438D-BE99-F2D5C07BA55D}" dt="2022-03-14T07:04:48.913" v="2" actId="47"/>
        <pc:sldMkLst>
          <pc:docMk/>
          <pc:sldMk cId="2387245744" sldId="271"/>
        </pc:sldMkLst>
        <pc:spChg chg="del">
          <ac:chgData name="Markéta Zandlová" userId="f597e985-6016-45b0-9e05-c32aa333b728" providerId="ADAL" clId="{F6761840-218B-438D-BE99-F2D5C07BA55D}" dt="2022-03-14T07:04:40.500" v="1"/>
          <ac:spMkLst>
            <pc:docMk/>
            <pc:sldMk cId="2387245744" sldId="271"/>
            <ac:spMk id="8" creationId="{907E470A-25F4-47D0-8FEC-EE9FD606BB34}"/>
          </ac:spMkLst>
        </pc:spChg>
        <pc:grpChg chg="del">
          <ac:chgData name="Markéta Zandlová" userId="f597e985-6016-45b0-9e05-c32aa333b728" providerId="ADAL" clId="{F6761840-218B-438D-BE99-F2D5C07BA55D}" dt="2022-03-14T07:04:40.500" v="1"/>
          <ac:grpSpMkLst>
            <pc:docMk/>
            <pc:sldMk cId="2387245744" sldId="271"/>
            <ac:grpSpMk id="10" creationId="{66220E63-99E1-482A-A0A6-B47EB4BF8797}"/>
          </ac:grpSpMkLst>
        </pc:grpChg>
        <pc:grpChg chg="del">
          <ac:chgData name="Markéta Zandlová" userId="f597e985-6016-45b0-9e05-c32aa333b728" providerId="ADAL" clId="{F6761840-218B-438D-BE99-F2D5C07BA55D}" dt="2022-03-14T07:04:40.500" v="1"/>
          <ac:grpSpMkLst>
            <pc:docMk/>
            <pc:sldMk cId="2387245744" sldId="271"/>
            <ac:grpSpMk id="14" creationId="{8618EE54-271A-4FE8-B6B3-D0FCF55A7A01}"/>
          </ac:grpSpMkLst>
        </pc:grpChg>
        <pc:grpChg chg="del">
          <ac:chgData name="Markéta Zandlová" userId="f597e985-6016-45b0-9e05-c32aa333b728" providerId="ADAL" clId="{F6761840-218B-438D-BE99-F2D5C07BA55D}" dt="2022-03-14T07:04:40.500" v="1"/>
          <ac:grpSpMkLst>
            <pc:docMk/>
            <pc:sldMk cId="2387245744" sldId="271"/>
            <ac:grpSpMk id="18" creationId="{43F5E015-E085-4624-B431-B42414448684}"/>
          </ac:grpSpMkLst>
        </pc:grpChg>
      </pc:sldChg>
      <pc:sldChg chg="new del">
        <pc:chgData name="Markéta Zandlová" userId="f597e985-6016-45b0-9e05-c32aa333b728" providerId="ADAL" clId="{F6761840-218B-438D-BE99-F2D5C07BA55D}" dt="2022-03-14T07:05:04.111" v="7" actId="47"/>
        <pc:sldMkLst>
          <pc:docMk/>
          <pc:sldMk cId="3175383997" sldId="271"/>
        </pc:sldMkLst>
      </pc:sldChg>
      <pc:sldChg chg="addSp delSp modSp add mod setBg delDesignElem">
        <pc:chgData name="Markéta Zandlová" userId="f597e985-6016-45b0-9e05-c32aa333b728" providerId="ADAL" clId="{F6761840-218B-438D-BE99-F2D5C07BA55D}" dt="2022-03-14T07:36:11.605" v="462" actId="20577"/>
        <pc:sldMkLst>
          <pc:docMk/>
          <pc:sldMk cId="394796638" sldId="272"/>
        </pc:sldMkLst>
        <pc:spChg chg="mod">
          <ac:chgData name="Markéta Zandlová" userId="f597e985-6016-45b0-9e05-c32aa333b728" providerId="ADAL" clId="{F6761840-218B-438D-BE99-F2D5C07BA55D}" dt="2022-03-14T07:05:24.459" v="12" actId="113"/>
          <ac:spMkLst>
            <pc:docMk/>
            <pc:sldMk cId="394796638" sldId="272"/>
            <ac:spMk id="2" creationId="{E1445817-2F6A-45ED-9E8D-5ACB2220119D}"/>
          </ac:spMkLst>
        </pc:spChg>
        <pc:spChg chg="mod">
          <ac:chgData name="Markéta Zandlová" userId="f597e985-6016-45b0-9e05-c32aa333b728" providerId="ADAL" clId="{F6761840-218B-438D-BE99-F2D5C07BA55D}" dt="2022-03-14T07:36:11.605" v="462" actId="20577"/>
          <ac:spMkLst>
            <pc:docMk/>
            <pc:sldMk cId="394796638" sldId="272"/>
            <ac:spMk id="3" creationId="{09A7F4E6-863A-4E59-AC87-5CA627A92755}"/>
          </ac:spMkLst>
        </pc:spChg>
        <pc:spChg chg="add">
          <ac:chgData name="Markéta Zandlová" userId="f597e985-6016-45b0-9e05-c32aa333b728" providerId="ADAL" clId="{F6761840-218B-438D-BE99-F2D5C07BA55D}" dt="2022-03-14T07:05:00.845" v="6" actId="26606"/>
          <ac:spMkLst>
            <pc:docMk/>
            <pc:sldMk cId="394796638" sldId="272"/>
            <ac:spMk id="5" creationId="{815925C2-A704-4D47-B1C1-3FCA52512EC1}"/>
          </ac:spMkLst>
        </pc:spChg>
        <pc:spChg chg="add">
          <ac:chgData name="Markéta Zandlová" userId="f597e985-6016-45b0-9e05-c32aa333b728" providerId="ADAL" clId="{F6761840-218B-438D-BE99-F2D5C07BA55D}" dt="2022-03-14T07:05:00.845" v="6" actId="26606"/>
          <ac:spMkLst>
            <pc:docMk/>
            <pc:sldMk cId="394796638" sldId="272"/>
            <ac:spMk id="6" creationId="{01D4315C-C23C-4FD3-98DF-08C29E2292A8}"/>
          </ac:spMkLst>
        </pc:spChg>
        <pc:spChg chg="del">
          <ac:chgData name="Markéta Zandlová" userId="f597e985-6016-45b0-9e05-c32aa333b728" providerId="ADAL" clId="{F6761840-218B-438D-BE99-F2D5C07BA55D}" dt="2022-03-14T07:04:55.090" v="5"/>
          <ac:spMkLst>
            <pc:docMk/>
            <pc:sldMk cId="394796638" sldId="272"/>
            <ac:spMk id="8" creationId="{907E470A-25F4-47D0-8FEC-EE9FD606BB34}"/>
          </ac:spMkLst>
        </pc:spChg>
        <pc:grpChg chg="del">
          <ac:chgData name="Markéta Zandlová" userId="f597e985-6016-45b0-9e05-c32aa333b728" providerId="ADAL" clId="{F6761840-218B-438D-BE99-F2D5C07BA55D}" dt="2022-03-14T07:04:55.090" v="5"/>
          <ac:grpSpMkLst>
            <pc:docMk/>
            <pc:sldMk cId="394796638" sldId="272"/>
            <ac:grpSpMk id="10" creationId="{66220E63-99E1-482A-A0A6-B47EB4BF8797}"/>
          </ac:grpSpMkLst>
        </pc:grpChg>
        <pc:grpChg chg="add">
          <ac:chgData name="Markéta Zandlová" userId="f597e985-6016-45b0-9e05-c32aa333b728" providerId="ADAL" clId="{F6761840-218B-438D-BE99-F2D5C07BA55D}" dt="2022-03-14T07:05:00.845" v="6" actId="26606"/>
          <ac:grpSpMkLst>
            <pc:docMk/>
            <pc:sldMk cId="394796638" sldId="272"/>
            <ac:grpSpMk id="12" creationId="{5E6B47BC-43FD-4C91-8BFF-B41B99A8A39E}"/>
          </ac:grpSpMkLst>
        </pc:grpChg>
        <pc:grpChg chg="del">
          <ac:chgData name="Markéta Zandlová" userId="f597e985-6016-45b0-9e05-c32aa333b728" providerId="ADAL" clId="{F6761840-218B-438D-BE99-F2D5C07BA55D}" dt="2022-03-14T07:04:55.090" v="5"/>
          <ac:grpSpMkLst>
            <pc:docMk/>
            <pc:sldMk cId="394796638" sldId="272"/>
            <ac:grpSpMk id="14" creationId="{8618EE54-271A-4FE8-B6B3-D0FCF55A7A01}"/>
          </ac:grpSpMkLst>
        </pc:grpChg>
        <pc:grpChg chg="add">
          <ac:chgData name="Markéta Zandlová" userId="f597e985-6016-45b0-9e05-c32aa333b728" providerId="ADAL" clId="{F6761840-218B-438D-BE99-F2D5C07BA55D}" dt="2022-03-14T07:05:00.845" v="6" actId="26606"/>
          <ac:grpSpMkLst>
            <pc:docMk/>
            <pc:sldMk cId="394796638" sldId="272"/>
            <ac:grpSpMk id="16" creationId="{43F5E015-E085-4624-B431-B42414448684}"/>
          </ac:grpSpMkLst>
        </pc:grpChg>
        <pc:grpChg chg="del">
          <ac:chgData name="Markéta Zandlová" userId="f597e985-6016-45b0-9e05-c32aa333b728" providerId="ADAL" clId="{F6761840-218B-438D-BE99-F2D5C07BA55D}" dt="2022-03-14T07:04:55.090" v="5"/>
          <ac:grpSpMkLst>
            <pc:docMk/>
            <pc:sldMk cId="394796638" sldId="272"/>
            <ac:grpSpMk id="18" creationId="{43F5E015-E085-4624-B431-B42414448684}"/>
          </ac:grpSpMkLst>
        </pc:grpChg>
      </pc:sldChg>
      <pc:sldChg chg="new del">
        <pc:chgData name="Markéta Zandlová" userId="f597e985-6016-45b0-9e05-c32aa333b728" providerId="ADAL" clId="{F6761840-218B-438D-BE99-F2D5C07BA55D}" dt="2022-03-14T07:06:14.683" v="16" actId="680"/>
        <pc:sldMkLst>
          <pc:docMk/>
          <pc:sldMk cId="799460455" sldId="273"/>
        </pc:sldMkLst>
      </pc:sldChg>
      <pc:sldChg chg="new del">
        <pc:chgData name="Markéta Zandlová" userId="f597e985-6016-45b0-9e05-c32aa333b728" providerId="ADAL" clId="{F6761840-218B-438D-BE99-F2D5C07BA55D}" dt="2022-03-14T07:07:37.821" v="28" actId="47"/>
        <pc:sldMkLst>
          <pc:docMk/>
          <pc:sldMk cId="3658925199" sldId="273"/>
        </pc:sldMkLst>
      </pc:sldChg>
      <pc:sldChg chg="delSp add del setBg delDesignElem">
        <pc:chgData name="Markéta Zandlová" userId="f597e985-6016-45b0-9e05-c32aa333b728" providerId="ADAL" clId="{F6761840-218B-438D-BE99-F2D5C07BA55D}" dt="2022-03-14T07:07:13.040" v="23" actId="47"/>
        <pc:sldMkLst>
          <pc:docMk/>
          <pc:sldMk cId="2909356519" sldId="274"/>
        </pc:sldMkLst>
        <pc:spChg chg="del">
          <ac:chgData name="Markéta Zandlová" userId="f597e985-6016-45b0-9e05-c32aa333b728" providerId="ADAL" clId="{F6761840-218B-438D-BE99-F2D5C07BA55D}" dt="2022-03-14T07:06:57.462" v="19"/>
          <ac:spMkLst>
            <pc:docMk/>
            <pc:sldMk cId="2909356519" sldId="274"/>
            <ac:spMk id="5" creationId="{815925C2-A704-4D47-B1C1-3FCA52512EC1}"/>
          </ac:spMkLst>
        </pc:spChg>
        <pc:spChg chg="del">
          <ac:chgData name="Markéta Zandlová" userId="f597e985-6016-45b0-9e05-c32aa333b728" providerId="ADAL" clId="{F6761840-218B-438D-BE99-F2D5C07BA55D}" dt="2022-03-14T07:06:57.462" v="19"/>
          <ac:spMkLst>
            <pc:docMk/>
            <pc:sldMk cId="2909356519" sldId="274"/>
            <ac:spMk id="6" creationId="{01D4315C-C23C-4FD3-98DF-08C29E2292A8}"/>
          </ac:spMkLst>
        </pc:spChg>
        <pc:grpChg chg="del">
          <ac:chgData name="Markéta Zandlová" userId="f597e985-6016-45b0-9e05-c32aa333b728" providerId="ADAL" clId="{F6761840-218B-438D-BE99-F2D5C07BA55D}" dt="2022-03-14T07:06:57.462" v="19"/>
          <ac:grpSpMkLst>
            <pc:docMk/>
            <pc:sldMk cId="2909356519" sldId="274"/>
            <ac:grpSpMk id="12" creationId="{5E6B47BC-43FD-4C91-8BFF-B41B99A8A39E}"/>
          </ac:grpSpMkLst>
        </pc:grpChg>
        <pc:grpChg chg="del">
          <ac:chgData name="Markéta Zandlová" userId="f597e985-6016-45b0-9e05-c32aa333b728" providerId="ADAL" clId="{F6761840-218B-438D-BE99-F2D5C07BA55D}" dt="2022-03-14T07:06:57.462" v="19"/>
          <ac:grpSpMkLst>
            <pc:docMk/>
            <pc:sldMk cId="2909356519" sldId="274"/>
            <ac:grpSpMk id="16" creationId="{43F5E015-E085-4624-B431-B42414448684}"/>
          </ac:grpSpMkLst>
        </pc:grpChg>
      </pc:sldChg>
      <pc:sldChg chg="modSp add mod">
        <pc:chgData name="Markéta Zandlová" userId="f597e985-6016-45b0-9e05-c32aa333b728" providerId="ADAL" clId="{F6761840-218B-438D-BE99-F2D5C07BA55D}" dt="2022-03-14T07:37:21.512" v="512" actId="20577"/>
        <pc:sldMkLst>
          <pc:docMk/>
          <pc:sldMk cId="3138392721" sldId="274"/>
        </pc:sldMkLst>
        <pc:spChg chg="mod">
          <ac:chgData name="Markéta Zandlová" userId="f597e985-6016-45b0-9e05-c32aa333b728" providerId="ADAL" clId="{F6761840-218B-438D-BE99-F2D5C07BA55D}" dt="2022-03-14T07:37:21.512" v="512" actId="20577"/>
          <ac:spMkLst>
            <pc:docMk/>
            <pc:sldMk cId="3138392721" sldId="274"/>
            <ac:spMk id="3" creationId="{09A7F4E6-863A-4E59-AC87-5CA627A92755}"/>
          </ac:spMkLst>
        </pc:spChg>
      </pc:sldChg>
      <pc:sldChg chg="delSp add del setBg delDesignElem">
        <pc:chgData name="Markéta Zandlová" userId="f597e985-6016-45b0-9e05-c32aa333b728" providerId="ADAL" clId="{F6761840-218B-438D-BE99-F2D5C07BA55D}" dt="2022-03-14T07:07:11.418" v="22" actId="47"/>
        <pc:sldMkLst>
          <pc:docMk/>
          <pc:sldMk cId="1379807881" sldId="275"/>
        </pc:sldMkLst>
        <pc:spChg chg="del">
          <ac:chgData name="Markéta Zandlová" userId="f597e985-6016-45b0-9e05-c32aa333b728" providerId="ADAL" clId="{F6761840-218B-438D-BE99-F2D5C07BA55D}" dt="2022-03-14T07:07:05.303" v="21"/>
          <ac:spMkLst>
            <pc:docMk/>
            <pc:sldMk cId="1379807881" sldId="275"/>
            <ac:spMk id="5" creationId="{815925C2-A704-4D47-B1C1-3FCA52512EC1}"/>
          </ac:spMkLst>
        </pc:spChg>
        <pc:spChg chg="del">
          <ac:chgData name="Markéta Zandlová" userId="f597e985-6016-45b0-9e05-c32aa333b728" providerId="ADAL" clId="{F6761840-218B-438D-BE99-F2D5C07BA55D}" dt="2022-03-14T07:07:05.303" v="21"/>
          <ac:spMkLst>
            <pc:docMk/>
            <pc:sldMk cId="1379807881" sldId="275"/>
            <ac:spMk id="6" creationId="{01D4315C-C23C-4FD3-98DF-08C29E2292A8}"/>
          </ac:spMkLst>
        </pc:spChg>
        <pc:grpChg chg="del">
          <ac:chgData name="Markéta Zandlová" userId="f597e985-6016-45b0-9e05-c32aa333b728" providerId="ADAL" clId="{F6761840-218B-438D-BE99-F2D5C07BA55D}" dt="2022-03-14T07:07:05.303" v="21"/>
          <ac:grpSpMkLst>
            <pc:docMk/>
            <pc:sldMk cId="1379807881" sldId="275"/>
            <ac:grpSpMk id="12" creationId="{5E6B47BC-43FD-4C91-8BFF-B41B99A8A39E}"/>
          </ac:grpSpMkLst>
        </pc:grpChg>
        <pc:grpChg chg="del">
          <ac:chgData name="Markéta Zandlová" userId="f597e985-6016-45b0-9e05-c32aa333b728" providerId="ADAL" clId="{F6761840-218B-438D-BE99-F2D5C07BA55D}" dt="2022-03-14T07:07:05.303" v="21"/>
          <ac:grpSpMkLst>
            <pc:docMk/>
            <pc:sldMk cId="1379807881" sldId="275"/>
            <ac:grpSpMk id="16" creationId="{43F5E015-E085-4624-B431-B42414448684}"/>
          </ac:grpSpMkLst>
        </pc:grpChg>
      </pc:sldChg>
      <pc:sldChg chg="addSp delSp modSp add mod">
        <pc:chgData name="Markéta Zandlová" userId="f597e985-6016-45b0-9e05-c32aa333b728" providerId="ADAL" clId="{F6761840-218B-438D-BE99-F2D5C07BA55D}" dt="2022-03-14T07:39:30.476" v="601" actId="403"/>
        <pc:sldMkLst>
          <pc:docMk/>
          <pc:sldMk cId="1562885459" sldId="275"/>
        </pc:sldMkLst>
        <pc:spChg chg="add del mod">
          <ac:chgData name="Markéta Zandlová" userId="f597e985-6016-45b0-9e05-c32aa333b728" providerId="ADAL" clId="{F6761840-218B-438D-BE99-F2D5C07BA55D}" dt="2022-03-14T07:09:13.740" v="38" actId="478"/>
          <ac:spMkLst>
            <pc:docMk/>
            <pc:sldMk cId="1562885459" sldId="275"/>
            <ac:spMk id="3" creationId="{7214B57E-6B82-4BBA-B55B-851F63499ADC}"/>
          </ac:spMkLst>
        </pc:spChg>
        <pc:spChg chg="mod">
          <ac:chgData name="Markéta Zandlová" userId="f597e985-6016-45b0-9e05-c32aa333b728" providerId="ADAL" clId="{F6761840-218B-438D-BE99-F2D5C07BA55D}" dt="2022-03-14T07:39:30.476" v="601" actId="403"/>
          <ac:spMkLst>
            <pc:docMk/>
            <pc:sldMk cId="1562885459" sldId="275"/>
            <ac:spMk id="5" creationId="{F9109E12-B363-45F0-B4E4-33ED8E701E50}"/>
          </ac:spMkLst>
        </pc:spChg>
        <pc:spChg chg="add del mod">
          <ac:chgData name="Markéta Zandlová" userId="f597e985-6016-45b0-9e05-c32aa333b728" providerId="ADAL" clId="{F6761840-218B-438D-BE99-F2D5C07BA55D}" dt="2022-03-14T07:09:22.220" v="41" actId="478"/>
          <ac:spMkLst>
            <pc:docMk/>
            <pc:sldMk cId="1562885459" sldId="275"/>
            <ac:spMk id="8" creationId="{905D49DC-080B-4606-84F3-7DB397D0E8F0}"/>
          </ac:spMkLst>
        </pc:spChg>
        <pc:spChg chg="del">
          <ac:chgData name="Markéta Zandlová" userId="f597e985-6016-45b0-9e05-c32aa333b728" providerId="ADAL" clId="{F6761840-218B-438D-BE99-F2D5C07BA55D}" dt="2022-03-14T07:09:47.721" v="64" actId="26606"/>
          <ac:spMkLst>
            <pc:docMk/>
            <pc:sldMk cId="1562885459" sldId="275"/>
            <ac:spMk id="9" creationId="{8DF67618-B87B-4195-8E24-3B126F79FF55}"/>
          </ac:spMkLst>
        </pc:spChg>
        <pc:spChg chg="del">
          <ac:chgData name="Markéta Zandlová" userId="f597e985-6016-45b0-9e05-c32aa333b728" providerId="ADAL" clId="{F6761840-218B-438D-BE99-F2D5C07BA55D}" dt="2022-03-14T07:09:47.721" v="64" actId="26606"/>
          <ac:spMkLst>
            <pc:docMk/>
            <pc:sldMk cId="1562885459" sldId="275"/>
            <ac:spMk id="10" creationId="{64960379-9FF9-400A-A8A8-F5AB633FD3BF}"/>
          </ac:spMkLst>
        </pc:spChg>
        <pc:spChg chg="add mod">
          <ac:chgData name="Markéta Zandlová" userId="f597e985-6016-45b0-9e05-c32aa333b728" providerId="ADAL" clId="{F6761840-218B-438D-BE99-F2D5C07BA55D}" dt="2022-03-14T07:30:57.802" v="221" actId="403"/>
          <ac:spMkLst>
            <pc:docMk/>
            <pc:sldMk cId="1562885459" sldId="275"/>
            <ac:spMk id="14" creationId="{FD764E0A-3943-4BBC-B1FA-3414488B0AAD}"/>
          </ac:spMkLst>
        </pc:spChg>
        <pc:spChg chg="add">
          <ac:chgData name="Markéta Zandlová" userId="f597e985-6016-45b0-9e05-c32aa333b728" providerId="ADAL" clId="{F6761840-218B-438D-BE99-F2D5C07BA55D}" dt="2022-03-14T07:09:47.721" v="64" actId="26606"/>
          <ac:spMkLst>
            <pc:docMk/>
            <pc:sldMk cId="1562885459" sldId="275"/>
            <ac:spMk id="39" creationId="{815925C2-A704-4D47-B1C1-3FCA52512EC1}"/>
          </ac:spMkLst>
        </pc:spChg>
        <pc:spChg chg="add">
          <ac:chgData name="Markéta Zandlová" userId="f597e985-6016-45b0-9e05-c32aa333b728" providerId="ADAL" clId="{F6761840-218B-438D-BE99-F2D5C07BA55D}" dt="2022-03-14T07:09:47.721" v="64" actId="26606"/>
          <ac:spMkLst>
            <pc:docMk/>
            <pc:sldMk cId="1562885459" sldId="275"/>
            <ac:spMk id="41" creationId="{01D4315C-C23C-4FD3-98DF-08C29E2292A8}"/>
          </ac:spMkLst>
        </pc:spChg>
        <pc:grpChg chg="del">
          <ac:chgData name="Markéta Zandlová" userId="f597e985-6016-45b0-9e05-c32aa333b728" providerId="ADAL" clId="{F6761840-218B-438D-BE99-F2D5C07BA55D}" dt="2022-03-14T07:09:47.721" v="64" actId="26606"/>
          <ac:grpSpMkLst>
            <pc:docMk/>
            <pc:sldMk cId="1562885459" sldId="275"/>
            <ac:grpSpMk id="11" creationId="{2C491629-AE25-486B-9B22-2CE4EE8F7E47}"/>
          </ac:grpSpMkLst>
        </pc:grpChg>
        <pc:grpChg chg="del">
          <ac:chgData name="Markéta Zandlová" userId="f597e985-6016-45b0-9e05-c32aa333b728" providerId="ADAL" clId="{F6761840-218B-438D-BE99-F2D5C07BA55D}" dt="2022-03-14T07:09:47.721" v="64" actId="26606"/>
          <ac:grpSpMkLst>
            <pc:docMk/>
            <pc:sldMk cId="1562885459" sldId="275"/>
            <ac:grpSpMk id="19" creationId="{43F5E015-E085-4624-B431-B42414448684}"/>
          </ac:grpSpMkLst>
        </pc:grpChg>
        <pc:grpChg chg="add">
          <ac:chgData name="Markéta Zandlová" userId="f597e985-6016-45b0-9e05-c32aa333b728" providerId="ADAL" clId="{F6761840-218B-438D-BE99-F2D5C07BA55D}" dt="2022-03-14T07:09:47.721" v="64" actId="26606"/>
          <ac:grpSpMkLst>
            <pc:docMk/>
            <pc:sldMk cId="1562885459" sldId="275"/>
            <ac:grpSpMk id="43" creationId="{5E6B47BC-43FD-4C91-8BFF-B41B99A8A39E}"/>
          </ac:grpSpMkLst>
        </pc:grpChg>
        <pc:grpChg chg="add">
          <ac:chgData name="Markéta Zandlová" userId="f597e985-6016-45b0-9e05-c32aa333b728" providerId="ADAL" clId="{F6761840-218B-438D-BE99-F2D5C07BA55D}" dt="2022-03-14T07:09:47.721" v="64" actId="26606"/>
          <ac:grpSpMkLst>
            <pc:docMk/>
            <pc:sldMk cId="1562885459" sldId="275"/>
            <ac:grpSpMk id="47" creationId="{43F5E015-E085-4624-B431-B42414448684}"/>
          </ac:grpSpMkLst>
        </pc:grpChg>
        <pc:graphicFrameChg chg="add del mod">
          <ac:chgData name="Markéta Zandlová" userId="f597e985-6016-45b0-9e05-c32aa333b728" providerId="ADAL" clId="{F6761840-218B-438D-BE99-F2D5C07BA55D}" dt="2022-03-14T07:09:38.830" v="63" actId="478"/>
          <ac:graphicFrameMkLst>
            <pc:docMk/>
            <pc:sldMk cId="1562885459" sldId="275"/>
            <ac:graphicFrameMk id="35" creationId="{0D9EF045-4ACD-B81A-F2CD-DBD5C737C070}"/>
          </ac:graphicFrameMkLst>
        </pc:graphicFrameChg>
      </pc:sldChg>
      <pc:sldChg chg="addSp modSp new mod setBg">
        <pc:chgData name="Markéta Zandlová" userId="f597e985-6016-45b0-9e05-c32aa333b728" providerId="ADAL" clId="{F6761840-218B-438D-BE99-F2D5C07BA55D}" dt="2022-03-14T07:41:39.968" v="709" actId="14100"/>
        <pc:sldMkLst>
          <pc:docMk/>
          <pc:sldMk cId="1976053225" sldId="276"/>
        </pc:sldMkLst>
        <pc:spChg chg="mod">
          <ac:chgData name="Markéta Zandlová" userId="f597e985-6016-45b0-9e05-c32aa333b728" providerId="ADAL" clId="{F6761840-218B-438D-BE99-F2D5C07BA55D}" dt="2022-03-14T07:31:37.341" v="257" actId="6549"/>
          <ac:spMkLst>
            <pc:docMk/>
            <pc:sldMk cId="1976053225" sldId="276"/>
            <ac:spMk id="2" creationId="{F3B9DF67-A8F4-4BCE-BE5A-51E908B53D30}"/>
          </ac:spMkLst>
        </pc:spChg>
        <pc:spChg chg="mod">
          <ac:chgData name="Markéta Zandlová" userId="f597e985-6016-45b0-9e05-c32aa333b728" providerId="ADAL" clId="{F6761840-218B-438D-BE99-F2D5C07BA55D}" dt="2022-03-14T07:41:39.968" v="709" actId="14100"/>
          <ac:spMkLst>
            <pc:docMk/>
            <pc:sldMk cId="1976053225" sldId="276"/>
            <ac:spMk id="3" creationId="{D6E9ECE1-E0FE-49EA-90EA-796DDFE8A116}"/>
          </ac:spMkLst>
        </pc:spChg>
        <pc:spChg chg="add">
          <ac:chgData name="Markéta Zandlová" userId="f597e985-6016-45b0-9e05-c32aa333b728" providerId="ADAL" clId="{F6761840-218B-438D-BE99-F2D5C07BA55D}" dt="2022-03-14T07:11:51.011" v="86" actId="26606"/>
          <ac:spMkLst>
            <pc:docMk/>
            <pc:sldMk cId="1976053225" sldId="276"/>
            <ac:spMk id="8" creationId="{815925C2-A704-4D47-B1C1-3FCA52512EC1}"/>
          </ac:spMkLst>
        </pc:spChg>
        <pc:spChg chg="add">
          <ac:chgData name="Markéta Zandlová" userId="f597e985-6016-45b0-9e05-c32aa333b728" providerId="ADAL" clId="{F6761840-218B-438D-BE99-F2D5C07BA55D}" dt="2022-03-14T07:11:51.011" v="86" actId="26606"/>
          <ac:spMkLst>
            <pc:docMk/>
            <pc:sldMk cId="1976053225" sldId="276"/>
            <ac:spMk id="10" creationId="{01D4315C-C23C-4FD3-98DF-08C29E2292A8}"/>
          </ac:spMkLst>
        </pc:spChg>
        <pc:grpChg chg="add">
          <ac:chgData name="Markéta Zandlová" userId="f597e985-6016-45b0-9e05-c32aa333b728" providerId="ADAL" clId="{F6761840-218B-438D-BE99-F2D5C07BA55D}" dt="2022-03-14T07:11:51.011" v="86" actId="26606"/>
          <ac:grpSpMkLst>
            <pc:docMk/>
            <pc:sldMk cId="1976053225" sldId="276"/>
            <ac:grpSpMk id="12" creationId="{5E6B47BC-43FD-4C91-8BFF-B41B99A8A39E}"/>
          </ac:grpSpMkLst>
        </pc:grpChg>
        <pc:grpChg chg="add">
          <ac:chgData name="Markéta Zandlová" userId="f597e985-6016-45b0-9e05-c32aa333b728" providerId="ADAL" clId="{F6761840-218B-438D-BE99-F2D5C07BA55D}" dt="2022-03-14T07:11:51.011" v="86" actId="26606"/>
          <ac:grpSpMkLst>
            <pc:docMk/>
            <pc:sldMk cId="1976053225" sldId="276"/>
            <ac:grpSpMk id="16" creationId="{43F5E015-E085-4624-B431-B42414448684}"/>
          </ac:grpSpMkLst>
        </pc:grpChg>
      </pc:sldChg>
      <pc:sldChg chg="addSp modSp new mod setBg">
        <pc:chgData name="Markéta Zandlová" userId="f597e985-6016-45b0-9e05-c32aa333b728" providerId="ADAL" clId="{F6761840-218B-438D-BE99-F2D5C07BA55D}" dt="2022-03-14T07:55:06.377" v="1425" actId="27636"/>
        <pc:sldMkLst>
          <pc:docMk/>
          <pc:sldMk cId="3516801945" sldId="277"/>
        </pc:sldMkLst>
        <pc:spChg chg="mod">
          <ac:chgData name="Markéta Zandlová" userId="f597e985-6016-45b0-9e05-c32aa333b728" providerId="ADAL" clId="{F6761840-218B-438D-BE99-F2D5C07BA55D}" dt="2022-03-14T07:50:43.853" v="971" actId="20577"/>
          <ac:spMkLst>
            <pc:docMk/>
            <pc:sldMk cId="3516801945" sldId="277"/>
            <ac:spMk id="2" creationId="{73C79023-340C-47C6-B766-400D70964570}"/>
          </ac:spMkLst>
        </pc:spChg>
        <pc:spChg chg="mod">
          <ac:chgData name="Markéta Zandlová" userId="f597e985-6016-45b0-9e05-c32aa333b728" providerId="ADAL" clId="{F6761840-218B-438D-BE99-F2D5C07BA55D}" dt="2022-03-14T07:55:06.377" v="1425" actId="27636"/>
          <ac:spMkLst>
            <pc:docMk/>
            <pc:sldMk cId="3516801945" sldId="277"/>
            <ac:spMk id="3" creationId="{956E901E-DBB2-4105-948E-DB39FCAD5354}"/>
          </ac:spMkLst>
        </pc:spChg>
        <pc:spChg chg="add">
          <ac:chgData name="Markéta Zandlová" userId="f597e985-6016-45b0-9e05-c32aa333b728" providerId="ADAL" clId="{F6761840-218B-438D-BE99-F2D5C07BA55D}" dt="2022-03-14T07:12:06.611" v="89" actId="26606"/>
          <ac:spMkLst>
            <pc:docMk/>
            <pc:sldMk cId="3516801945" sldId="277"/>
            <ac:spMk id="8" creationId="{815925C2-A704-4D47-B1C1-3FCA52512EC1}"/>
          </ac:spMkLst>
        </pc:spChg>
        <pc:spChg chg="add">
          <ac:chgData name="Markéta Zandlová" userId="f597e985-6016-45b0-9e05-c32aa333b728" providerId="ADAL" clId="{F6761840-218B-438D-BE99-F2D5C07BA55D}" dt="2022-03-14T07:12:06.611" v="89" actId="26606"/>
          <ac:spMkLst>
            <pc:docMk/>
            <pc:sldMk cId="3516801945" sldId="277"/>
            <ac:spMk id="10" creationId="{01D4315C-C23C-4FD3-98DF-08C29E2292A8}"/>
          </ac:spMkLst>
        </pc:spChg>
        <pc:grpChg chg="add">
          <ac:chgData name="Markéta Zandlová" userId="f597e985-6016-45b0-9e05-c32aa333b728" providerId="ADAL" clId="{F6761840-218B-438D-BE99-F2D5C07BA55D}" dt="2022-03-14T07:12:06.611" v="89" actId="26606"/>
          <ac:grpSpMkLst>
            <pc:docMk/>
            <pc:sldMk cId="3516801945" sldId="277"/>
            <ac:grpSpMk id="12" creationId="{5E6B47BC-43FD-4C91-8BFF-B41B99A8A39E}"/>
          </ac:grpSpMkLst>
        </pc:grpChg>
        <pc:grpChg chg="add">
          <ac:chgData name="Markéta Zandlová" userId="f597e985-6016-45b0-9e05-c32aa333b728" providerId="ADAL" clId="{F6761840-218B-438D-BE99-F2D5C07BA55D}" dt="2022-03-14T07:12:06.611" v="89" actId="26606"/>
          <ac:grpSpMkLst>
            <pc:docMk/>
            <pc:sldMk cId="3516801945" sldId="277"/>
            <ac:grpSpMk id="16" creationId="{43F5E015-E085-4624-B431-B42414448684}"/>
          </ac:grpSpMkLst>
        </pc:grpChg>
      </pc:sldChg>
      <pc:sldChg chg="new del">
        <pc:chgData name="Markéta Zandlová" userId="f597e985-6016-45b0-9e05-c32aa333b728" providerId="ADAL" clId="{F6761840-218B-438D-BE99-F2D5C07BA55D}" dt="2022-03-14T07:26:46.413" v="142" actId="47"/>
        <pc:sldMkLst>
          <pc:docMk/>
          <pc:sldMk cId="1345504466" sldId="278"/>
        </pc:sldMkLst>
      </pc:sldChg>
      <pc:sldChg chg="new del">
        <pc:chgData name="Markéta Zandlová" userId="f597e985-6016-45b0-9e05-c32aa333b728" providerId="ADAL" clId="{F6761840-218B-438D-BE99-F2D5C07BA55D}" dt="2022-03-14T07:47:56.074" v="740" actId="47"/>
        <pc:sldMkLst>
          <pc:docMk/>
          <pc:sldMk cId="2268904189" sldId="278"/>
        </pc:sldMkLst>
      </pc:sldChg>
      <pc:sldChg chg="modSp add mod">
        <pc:chgData name="Markéta Zandlová" userId="f597e985-6016-45b0-9e05-c32aa333b728" providerId="ADAL" clId="{F6761840-218B-438D-BE99-F2D5C07BA55D}" dt="2022-03-14T08:23:31.105" v="1506" actId="121"/>
        <pc:sldMkLst>
          <pc:docMk/>
          <pc:sldMk cId="2911916246" sldId="278"/>
        </pc:sldMkLst>
        <pc:spChg chg="mod">
          <ac:chgData name="Markéta Zandlová" userId="f597e985-6016-45b0-9e05-c32aa333b728" providerId="ADAL" clId="{F6761840-218B-438D-BE99-F2D5C07BA55D}" dt="2022-03-14T08:18:25.884" v="1486" actId="20577"/>
          <ac:spMkLst>
            <pc:docMk/>
            <pc:sldMk cId="2911916246" sldId="278"/>
            <ac:spMk id="2" creationId="{73C79023-340C-47C6-B766-400D70964570}"/>
          </ac:spMkLst>
        </pc:spChg>
        <pc:spChg chg="mod">
          <ac:chgData name="Markéta Zandlová" userId="f597e985-6016-45b0-9e05-c32aa333b728" providerId="ADAL" clId="{F6761840-218B-438D-BE99-F2D5C07BA55D}" dt="2022-03-14T08:23:31.105" v="1506" actId="121"/>
          <ac:spMkLst>
            <pc:docMk/>
            <pc:sldMk cId="2911916246" sldId="278"/>
            <ac:spMk id="3" creationId="{956E901E-DBB2-4105-948E-DB39FCAD5354}"/>
          </ac:spMkLst>
        </pc:spChg>
      </pc:sldChg>
      <pc:sldChg chg="new del">
        <pc:chgData name="Markéta Zandlová" userId="f597e985-6016-45b0-9e05-c32aa333b728" providerId="ADAL" clId="{F6761840-218B-438D-BE99-F2D5C07BA55D}" dt="2022-03-14T07:31:07.399" v="223" actId="47"/>
        <pc:sldMkLst>
          <pc:docMk/>
          <pc:sldMk cId="3816942751" sldId="278"/>
        </pc:sldMkLst>
      </pc:sldChg>
      <pc:sldChg chg="delSp modSp new mod">
        <pc:chgData name="Markéta Zandlová" userId="f597e985-6016-45b0-9e05-c32aa333b728" providerId="ADAL" clId="{F6761840-218B-438D-BE99-F2D5C07BA55D}" dt="2022-03-14T07:56:23.731" v="1451" actId="5793"/>
        <pc:sldMkLst>
          <pc:docMk/>
          <pc:sldMk cId="1605630793" sldId="279"/>
        </pc:sldMkLst>
        <pc:spChg chg="del mod">
          <ac:chgData name="Markéta Zandlová" userId="f597e985-6016-45b0-9e05-c32aa333b728" providerId="ADAL" clId="{F6761840-218B-438D-BE99-F2D5C07BA55D}" dt="2022-03-14T07:56:20.685" v="1450" actId="478"/>
          <ac:spMkLst>
            <pc:docMk/>
            <pc:sldMk cId="1605630793" sldId="279"/>
            <ac:spMk id="2" creationId="{B7C3832F-B077-42DE-B3D7-C284C9CA4092}"/>
          </ac:spMkLst>
        </pc:spChg>
        <pc:spChg chg="mod">
          <ac:chgData name="Markéta Zandlová" userId="f597e985-6016-45b0-9e05-c32aa333b728" providerId="ADAL" clId="{F6761840-218B-438D-BE99-F2D5C07BA55D}" dt="2022-03-14T07:56:23.731" v="1451" actId="5793"/>
          <ac:spMkLst>
            <pc:docMk/>
            <pc:sldMk cId="1605630793" sldId="279"/>
            <ac:spMk id="3" creationId="{4E86A4EF-44A9-4ADE-A54E-A2B8F1BE4D43}"/>
          </ac:spMkLst>
        </pc:spChg>
      </pc:sldChg>
    </pc:docChg>
  </pc:docChgLst>
</pc:chgInfo>
</file>

<file path=ppt/diagrams/_rels/data2.xml.rels><?xml version="1.0" encoding="UTF-8" standalone="yes"?>
<Relationships xmlns="http://schemas.openxmlformats.org/package/2006/relationships"><Relationship Id="rId2" Type="http://schemas.openxmlformats.org/officeDocument/2006/relationships/hyperlink" Target="https://cs.wikipedia.org/wiki/Atmosf%C3%A9ra" TargetMode="External"/><Relationship Id="rId1" Type="http://schemas.openxmlformats.org/officeDocument/2006/relationships/hyperlink" Target="https://cs.wikipedia.org/wiki/Matematick%C3%BD_model" TargetMode="External"/></Relationships>
</file>

<file path=ppt/diagrams/_rels/drawing2.xml.rels><?xml version="1.0" encoding="UTF-8" standalone="yes"?>
<Relationships xmlns="http://schemas.openxmlformats.org/package/2006/relationships"><Relationship Id="rId2" Type="http://schemas.openxmlformats.org/officeDocument/2006/relationships/hyperlink" Target="https://cs.wikipedia.org/wiki/Atmosf%C3%A9ra" TargetMode="External"/><Relationship Id="rId1" Type="http://schemas.openxmlformats.org/officeDocument/2006/relationships/hyperlink" Target="https://cs.wikipedia.org/wiki/Matematick%C3%BD_model" TargetMode="Externa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ACCA044D-F208-4EF8-B6E6-7644112B48BA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9F2AF79F-9D1E-49A3-B8AE-7622FDB68437}">
      <dgm:prSet/>
      <dgm:spPr/>
      <dgm:t>
        <a:bodyPr/>
        <a:lstStyle/>
        <a:p>
          <a:r>
            <a:rPr lang="cs-CZ" dirty="0"/>
            <a:t>Neustálá </a:t>
          </a:r>
          <a:r>
            <a:rPr lang="cs-CZ" b="1" dirty="0"/>
            <a:t>výměna hmoty i energie </a:t>
          </a:r>
          <a:r>
            <a:rPr lang="cs-CZ" dirty="0"/>
            <a:t>mezi jednotlivými složkami klimatického systému;</a:t>
          </a:r>
          <a:endParaRPr lang="en-US" dirty="0"/>
        </a:p>
      </dgm:t>
    </dgm:pt>
    <dgm:pt modelId="{A5F4783F-9DD9-47C5-8706-0096475A3768}" type="parTrans" cxnId="{235A9C10-F8EA-416B-A521-465322799BD1}">
      <dgm:prSet/>
      <dgm:spPr/>
      <dgm:t>
        <a:bodyPr/>
        <a:lstStyle/>
        <a:p>
          <a:endParaRPr lang="en-US"/>
        </a:p>
      </dgm:t>
    </dgm:pt>
    <dgm:pt modelId="{7CDD2263-57FD-4E8F-B3DC-91B4ED8C6895}" type="sibTrans" cxnId="{235A9C10-F8EA-416B-A521-465322799BD1}">
      <dgm:prSet/>
      <dgm:spPr/>
      <dgm:t>
        <a:bodyPr/>
        <a:lstStyle/>
        <a:p>
          <a:endParaRPr lang="en-US"/>
        </a:p>
      </dgm:t>
    </dgm:pt>
    <dgm:pt modelId="{155A5CD0-B75B-4F5C-93B5-9E22FE09855D}">
      <dgm:prSet/>
      <dgm:spPr/>
      <dgm:t>
        <a:bodyPr/>
        <a:lstStyle/>
        <a:p>
          <a:r>
            <a:rPr lang="cs-CZ" b="1" dirty="0"/>
            <a:t>- velmi složitý </a:t>
          </a:r>
          <a:r>
            <a:rPr lang="cs-CZ" b="1" u="sng" dirty="0"/>
            <a:t>nelineární</a:t>
          </a:r>
          <a:r>
            <a:rPr lang="cs-CZ" b="1" dirty="0"/>
            <a:t> systém;</a:t>
          </a:r>
          <a:endParaRPr lang="en-US" dirty="0"/>
        </a:p>
      </dgm:t>
    </dgm:pt>
    <dgm:pt modelId="{93A387F4-CA86-4EE9-A5A8-01740C592E4D}" type="parTrans" cxnId="{75CBF286-3890-40F8-AE09-4406D5A71C30}">
      <dgm:prSet/>
      <dgm:spPr/>
      <dgm:t>
        <a:bodyPr/>
        <a:lstStyle/>
        <a:p>
          <a:endParaRPr lang="en-US"/>
        </a:p>
      </dgm:t>
    </dgm:pt>
    <dgm:pt modelId="{606C0536-8764-48BC-9776-377787B4F046}" type="sibTrans" cxnId="{75CBF286-3890-40F8-AE09-4406D5A71C30}">
      <dgm:prSet/>
      <dgm:spPr/>
      <dgm:t>
        <a:bodyPr/>
        <a:lstStyle/>
        <a:p>
          <a:endParaRPr lang="en-US"/>
        </a:p>
      </dgm:t>
    </dgm:pt>
    <dgm:pt modelId="{6EA287B3-CB7D-470F-B703-5ED17C3CAF85}">
      <dgm:prSet/>
      <dgm:spPr/>
      <dgm:t>
        <a:bodyPr/>
        <a:lstStyle/>
        <a:p>
          <a:r>
            <a:rPr lang="cs-CZ" b="1" dirty="0"/>
            <a:t>- neustále se proměňuje a vyvíjí</a:t>
          </a:r>
          <a:r>
            <a:rPr lang="cs-CZ" dirty="0"/>
            <a:t>;</a:t>
          </a:r>
          <a:endParaRPr lang="en-US" dirty="0"/>
        </a:p>
      </dgm:t>
    </dgm:pt>
    <dgm:pt modelId="{93918920-4117-4ECA-B014-AA4A43936659}" type="parTrans" cxnId="{92F356AF-EE0A-44CF-8D88-EF9EA2ECF524}">
      <dgm:prSet/>
      <dgm:spPr/>
      <dgm:t>
        <a:bodyPr/>
        <a:lstStyle/>
        <a:p>
          <a:endParaRPr lang="en-US"/>
        </a:p>
      </dgm:t>
    </dgm:pt>
    <dgm:pt modelId="{5472819F-C59A-4CE5-8E40-AF9B9B30E461}" type="sibTrans" cxnId="{92F356AF-EE0A-44CF-8D88-EF9EA2ECF524}">
      <dgm:prSet/>
      <dgm:spPr/>
      <dgm:t>
        <a:bodyPr/>
        <a:lstStyle/>
        <a:p>
          <a:endParaRPr lang="en-US"/>
        </a:p>
      </dgm:t>
    </dgm:pt>
    <dgm:pt modelId="{24108BA7-8358-41C1-B79B-B3E9A965D489}">
      <dgm:prSet/>
      <dgm:spPr/>
      <dgm:t>
        <a:bodyPr/>
        <a:lstStyle/>
        <a:p>
          <a:r>
            <a:rPr lang="cs-CZ" dirty="0"/>
            <a:t>- je </a:t>
          </a:r>
          <a:r>
            <a:rPr lang="cs-CZ" b="1" dirty="0"/>
            <a:t>natolik složitý,</a:t>
          </a:r>
          <a:r>
            <a:rPr lang="cs-CZ" dirty="0"/>
            <a:t> že </a:t>
          </a:r>
          <a:r>
            <a:rPr lang="cs-CZ" b="1" dirty="0"/>
            <a:t>současná věda nemůže zcela přesně popisovat a předpovídat jeho další vývoj;</a:t>
          </a:r>
          <a:endParaRPr lang="en-US" dirty="0"/>
        </a:p>
      </dgm:t>
    </dgm:pt>
    <dgm:pt modelId="{697BFFC3-C299-4336-B2EB-7C6E518AB3EA}" type="parTrans" cxnId="{B19E2AF3-B772-4C19-A6D3-9FCE5A371DC9}">
      <dgm:prSet/>
      <dgm:spPr/>
      <dgm:t>
        <a:bodyPr/>
        <a:lstStyle/>
        <a:p>
          <a:endParaRPr lang="en-US"/>
        </a:p>
      </dgm:t>
    </dgm:pt>
    <dgm:pt modelId="{6F9C32A2-DF06-4B1B-8B1A-B9B273ECEC5A}" type="sibTrans" cxnId="{B19E2AF3-B772-4C19-A6D3-9FCE5A371DC9}">
      <dgm:prSet/>
      <dgm:spPr/>
      <dgm:t>
        <a:bodyPr/>
        <a:lstStyle/>
        <a:p>
          <a:endParaRPr lang="en-US"/>
        </a:p>
      </dgm:t>
    </dgm:pt>
    <dgm:pt modelId="{5CAA967C-D6C5-410F-BE9B-4AD5B5B148F0}">
      <dgm:prSet/>
      <dgm:spPr/>
      <dgm:t>
        <a:bodyPr/>
        <a:lstStyle/>
        <a:p>
          <a:r>
            <a:rPr lang="cs-CZ" dirty="0"/>
            <a:t>- matematické propočty modelů vyžadují značný vstup počítačové technologie, supervýkonné počítače atd.</a:t>
          </a:r>
          <a:endParaRPr lang="en-US" dirty="0"/>
        </a:p>
      </dgm:t>
    </dgm:pt>
    <dgm:pt modelId="{20780A40-2EA4-48FA-B319-14704BC54957}" type="parTrans" cxnId="{FD69D53F-CBFD-47E6-B8F3-BE53FDA64F6D}">
      <dgm:prSet/>
      <dgm:spPr/>
      <dgm:t>
        <a:bodyPr/>
        <a:lstStyle/>
        <a:p>
          <a:endParaRPr lang="en-US"/>
        </a:p>
      </dgm:t>
    </dgm:pt>
    <dgm:pt modelId="{94DCF6A0-9CE1-4CF8-93FE-82FBE90148A7}" type="sibTrans" cxnId="{FD69D53F-CBFD-47E6-B8F3-BE53FDA64F6D}">
      <dgm:prSet/>
      <dgm:spPr/>
      <dgm:t>
        <a:bodyPr/>
        <a:lstStyle/>
        <a:p>
          <a:endParaRPr lang="en-US"/>
        </a:p>
      </dgm:t>
    </dgm:pt>
    <dgm:pt modelId="{15105116-AE05-4C3F-B684-DB66BB1AE6B5}" type="pres">
      <dgm:prSet presAssocID="{ACCA044D-F208-4EF8-B6E6-7644112B48BA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cs-CZ"/>
        </a:p>
      </dgm:t>
    </dgm:pt>
    <dgm:pt modelId="{BAF96871-533F-4FE4-92D4-CD7891BDDB17}" type="pres">
      <dgm:prSet presAssocID="{9F2AF79F-9D1E-49A3-B8AE-7622FDB68437}" presName="parentText" presStyleLbl="node1" presStyleIdx="0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92C408CD-6F86-4FEC-B353-FDE420BAFBA2}" type="pres">
      <dgm:prSet presAssocID="{7CDD2263-57FD-4E8F-B3DC-91B4ED8C6895}" presName="spacer" presStyleCnt="0"/>
      <dgm:spPr/>
    </dgm:pt>
    <dgm:pt modelId="{D2DAAA09-C8B9-4C69-8005-5145927CFB43}" type="pres">
      <dgm:prSet presAssocID="{155A5CD0-B75B-4F5C-93B5-9E22FE09855D}" presName="parentText" presStyleLbl="node1" presStyleIdx="1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3F864668-FFA0-4F36-B312-0150C87FBB61}" type="pres">
      <dgm:prSet presAssocID="{606C0536-8764-48BC-9776-377787B4F046}" presName="spacer" presStyleCnt="0"/>
      <dgm:spPr/>
    </dgm:pt>
    <dgm:pt modelId="{D96FBC13-30E1-4417-9C7D-F9E107D42E2E}" type="pres">
      <dgm:prSet presAssocID="{6EA287B3-CB7D-470F-B703-5ED17C3CAF85}" presName="parentText" presStyleLbl="node1" presStyleIdx="2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7BB7643F-F497-4A9D-9C2F-6BF3C3DBDECA}" type="pres">
      <dgm:prSet presAssocID="{5472819F-C59A-4CE5-8E40-AF9B9B30E461}" presName="spacer" presStyleCnt="0"/>
      <dgm:spPr/>
    </dgm:pt>
    <dgm:pt modelId="{D78E4B01-D7D0-43E2-8187-49648F0732DE}" type="pres">
      <dgm:prSet presAssocID="{24108BA7-8358-41C1-B79B-B3E9A965D489}" presName="parentText" presStyleLbl="node1" presStyleIdx="3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8D2CBC7A-E8A1-425E-8EA2-9D44F2435C0F}" type="pres">
      <dgm:prSet presAssocID="{6F9C32A2-DF06-4B1B-8B1A-B9B273ECEC5A}" presName="spacer" presStyleCnt="0"/>
      <dgm:spPr/>
    </dgm:pt>
    <dgm:pt modelId="{5707FA2A-B5AE-438D-AC94-8892FD4B5CCB}" type="pres">
      <dgm:prSet presAssocID="{5CAA967C-D6C5-410F-BE9B-4AD5B5B148F0}" presName="parentText" presStyleLbl="node1" presStyleIdx="4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</dgm:ptLst>
  <dgm:cxnLst>
    <dgm:cxn modelId="{5A0B2718-D196-4097-8235-0028B413D749}" type="presOf" srcId="{6EA287B3-CB7D-470F-B703-5ED17C3CAF85}" destId="{D96FBC13-30E1-4417-9C7D-F9E107D42E2E}" srcOrd="0" destOrd="0" presId="urn:microsoft.com/office/officeart/2005/8/layout/vList2"/>
    <dgm:cxn modelId="{60D80EF3-B080-4B26-8C4D-E5DD2EB5C325}" type="presOf" srcId="{155A5CD0-B75B-4F5C-93B5-9E22FE09855D}" destId="{D2DAAA09-C8B9-4C69-8005-5145927CFB43}" srcOrd="0" destOrd="0" presId="urn:microsoft.com/office/officeart/2005/8/layout/vList2"/>
    <dgm:cxn modelId="{FD69D53F-CBFD-47E6-B8F3-BE53FDA64F6D}" srcId="{ACCA044D-F208-4EF8-B6E6-7644112B48BA}" destId="{5CAA967C-D6C5-410F-BE9B-4AD5B5B148F0}" srcOrd="4" destOrd="0" parTransId="{20780A40-2EA4-48FA-B319-14704BC54957}" sibTransId="{94DCF6A0-9CE1-4CF8-93FE-82FBE90148A7}"/>
    <dgm:cxn modelId="{4EEA4A6E-32DE-4D67-B5CB-35619CEE556B}" type="presOf" srcId="{24108BA7-8358-41C1-B79B-B3E9A965D489}" destId="{D78E4B01-D7D0-43E2-8187-49648F0732DE}" srcOrd="0" destOrd="0" presId="urn:microsoft.com/office/officeart/2005/8/layout/vList2"/>
    <dgm:cxn modelId="{B19E2AF3-B772-4C19-A6D3-9FCE5A371DC9}" srcId="{ACCA044D-F208-4EF8-B6E6-7644112B48BA}" destId="{24108BA7-8358-41C1-B79B-B3E9A965D489}" srcOrd="3" destOrd="0" parTransId="{697BFFC3-C299-4336-B2EB-7C6E518AB3EA}" sibTransId="{6F9C32A2-DF06-4B1B-8B1A-B9B273ECEC5A}"/>
    <dgm:cxn modelId="{92F356AF-EE0A-44CF-8D88-EF9EA2ECF524}" srcId="{ACCA044D-F208-4EF8-B6E6-7644112B48BA}" destId="{6EA287B3-CB7D-470F-B703-5ED17C3CAF85}" srcOrd="2" destOrd="0" parTransId="{93918920-4117-4ECA-B014-AA4A43936659}" sibTransId="{5472819F-C59A-4CE5-8E40-AF9B9B30E461}"/>
    <dgm:cxn modelId="{1CEBBF21-80AC-4086-83A6-6896AB35B26F}" type="presOf" srcId="{ACCA044D-F208-4EF8-B6E6-7644112B48BA}" destId="{15105116-AE05-4C3F-B684-DB66BB1AE6B5}" srcOrd="0" destOrd="0" presId="urn:microsoft.com/office/officeart/2005/8/layout/vList2"/>
    <dgm:cxn modelId="{AC068288-A45C-4B14-857A-176CC5C31AE8}" type="presOf" srcId="{5CAA967C-D6C5-410F-BE9B-4AD5B5B148F0}" destId="{5707FA2A-B5AE-438D-AC94-8892FD4B5CCB}" srcOrd="0" destOrd="0" presId="urn:microsoft.com/office/officeart/2005/8/layout/vList2"/>
    <dgm:cxn modelId="{4AAD579E-C0DD-4C8E-B7F8-EE0C650293D2}" type="presOf" srcId="{9F2AF79F-9D1E-49A3-B8AE-7622FDB68437}" destId="{BAF96871-533F-4FE4-92D4-CD7891BDDB17}" srcOrd="0" destOrd="0" presId="urn:microsoft.com/office/officeart/2005/8/layout/vList2"/>
    <dgm:cxn modelId="{235A9C10-F8EA-416B-A521-465322799BD1}" srcId="{ACCA044D-F208-4EF8-B6E6-7644112B48BA}" destId="{9F2AF79F-9D1E-49A3-B8AE-7622FDB68437}" srcOrd="0" destOrd="0" parTransId="{A5F4783F-9DD9-47C5-8706-0096475A3768}" sibTransId="{7CDD2263-57FD-4E8F-B3DC-91B4ED8C6895}"/>
    <dgm:cxn modelId="{75CBF286-3890-40F8-AE09-4406D5A71C30}" srcId="{ACCA044D-F208-4EF8-B6E6-7644112B48BA}" destId="{155A5CD0-B75B-4F5C-93B5-9E22FE09855D}" srcOrd="1" destOrd="0" parTransId="{93A387F4-CA86-4EE9-A5A8-01740C592E4D}" sibTransId="{606C0536-8764-48BC-9776-377787B4F046}"/>
    <dgm:cxn modelId="{AA1482BD-440A-4601-84AD-1B93DCE1D1DE}" type="presParOf" srcId="{15105116-AE05-4C3F-B684-DB66BB1AE6B5}" destId="{BAF96871-533F-4FE4-92D4-CD7891BDDB17}" srcOrd="0" destOrd="0" presId="urn:microsoft.com/office/officeart/2005/8/layout/vList2"/>
    <dgm:cxn modelId="{A7984FE5-B18D-4DFB-BAAE-B2365B59AF7C}" type="presParOf" srcId="{15105116-AE05-4C3F-B684-DB66BB1AE6B5}" destId="{92C408CD-6F86-4FEC-B353-FDE420BAFBA2}" srcOrd="1" destOrd="0" presId="urn:microsoft.com/office/officeart/2005/8/layout/vList2"/>
    <dgm:cxn modelId="{A0603C13-E572-43FC-83FA-F8BCDF681185}" type="presParOf" srcId="{15105116-AE05-4C3F-B684-DB66BB1AE6B5}" destId="{D2DAAA09-C8B9-4C69-8005-5145927CFB43}" srcOrd="2" destOrd="0" presId="urn:microsoft.com/office/officeart/2005/8/layout/vList2"/>
    <dgm:cxn modelId="{2142391F-B91C-4666-A0D3-8B3771F5B28A}" type="presParOf" srcId="{15105116-AE05-4C3F-B684-DB66BB1AE6B5}" destId="{3F864668-FFA0-4F36-B312-0150C87FBB61}" srcOrd="3" destOrd="0" presId="urn:microsoft.com/office/officeart/2005/8/layout/vList2"/>
    <dgm:cxn modelId="{49EC75F5-6BF1-48C6-B049-326CEA4F64F1}" type="presParOf" srcId="{15105116-AE05-4C3F-B684-DB66BB1AE6B5}" destId="{D96FBC13-30E1-4417-9C7D-F9E107D42E2E}" srcOrd="4" destOrd="0" presId="urn:microsoft.com/office/officeart/2005/8/layout/vList2"/>
    <dgm:cxn modelId="{AB3F6C54-1E4B-4370-BF15-E4978816705A}" type="presParOf" srcId="{15105116-AE05-4C3F-B684-DB66BB1AE6B5}" destId="{7BB7643F-F497-4A9D-9C2F-6BF3C3DBDECA}" srcOrd="5" destOrd="0" presId="urn:microsoft.com/office/officeart/2005/8/layout/vList2"/>
    <dgm:cxn modelId="{AD4751EF-55EB-4D0B-B376-CD8D13C0CEBE}" type="presParOf" srcId="{15105116-AE05-4C3F-B684-DB66BB1AE6B5}" destId="{D78E4B01-D7D0-43E2-8187-49648F0732DE}" srcOrd="6" destOrd="0" presId="urn:microsoft.com/office/officeart/2005/8/layout/vList2"/>
    <dgm:cxn modelId="{329F1118-54A6-4D84-93A8-AA0212EFE64F}" type="presParOf" srcId="{15105116-AE05-4C3F-B684-DB66BB1AE6B5}" destId="{8D2CBC7A-E8A1-425E-8EA2-9D44F2435C0F}" srcOrd="7" destOrd="0" presId="urn:microsoft.com/office/officeart/2005/8/layout/vList2"/>
    <dgm:cxn modelId="{0464BE32-DB6B-4CAD-943D-BA5D587D0137}" type="presParOf" srcId="{15105116-AE05-4C3F-B684-DB66BB1AE6B5}" destId="{5707FA2A-B5AE-438D-AC94-8892FD4B5CCB}" srcOrd="8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002CD8A2-B2F3-4261-A442-B4D4DD15116F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44F93582-E294-449B-B41C-A2B3CC6F581E}">
      <dgm:prSet custT="1"/>
      <dgm:spPr/>
      <dgm:t>
        <a:bodyPr/>
        <a:lstStyle/>
        <a:p>
          <a:r>
            <a:rPr lang="cs-CZ" sz="2400" b="1" u="sng" dirty="0"/>
            <a:t>Globální klimatický model </a:t>
          </a:r>
          <a:r>
            <a:rPr lang="cs-CZ" sz="2400" u="sng" dirty="0"/>
            <a:t>(</a:t>
          </a:r>
          <a:r>
            <a:rPr lang="cs-CZ" sz="2400" b="1" u="sng" dirty="0"/>
            <a:t>GCM</a:t>
          </a:r>
          <a:r>
            <a:rPr lang="cs-CZ" sz="2400" dirty="0"/>
            <a:t>)</a:t>
          </a:r>
        </a:p>
        <a:p>
          <a:r>
            <a:rPr lang="cs-CZ" sz="1900" u="none" dirty="0">
              <a:solidFill>
                <a:schemeClr val="bg1"/>
              </a:solidFill>
            </a:rPr>
            <a:t>využívá </a:t>
          </a:r>
          <a:r>
            <a:rPr lang="cs-CZ" sz="1900" u="none" dirty="0">
              <a:solidFill>
                <a:schemeClr val="bg1"/>
              </a:solidFill>
              <a:hlinkClick xmlns:r="http://schemas.openxmlformats.org/officeDocument/2006/relationships" r:id="rId1" tooltip="Matematický model">
                <a:extLst>
                  <a:ext uri="{A12FA001-AC4F-418D-AE19-62706E023703}">
                    <ahyp:hlinkClr xmlns:ahyp="http://schemas.microsoft.com/office/drawing/2018/hyperlinkcolor" xmlns="" val="tx"/>
                  </a:ext>
                </a:extLst>
              </a:hlinkClick>
            </a:rPr>
            <a:t>matematický model</a:t>
          </a:r>
          <a:r>
            <a:rPr lang="cs-CZ" sz="1900" u="none" dirty="0">
              <a:solidFill>
                <a:schemeClr val="bg1"/>
              </a:solidFill>
            </a:rPr>
            <a:t> znázornění klimatu a </a:t>
          </a:r>
          <a:r>
            <a:rPr lang="cs-CZ" sz="1900" b="1" u="none" dirty="0">
              <a:solidFill>
                <a:schemeClr val="bg1"/>
              </a:solidFill>
            </a:rPr>
            <a:t>reprezentuje především cirkulaci planetární </a:t>
          </a:r>
          <a:r>
            <a:rPr lang="cs-CZ" sz="1900" b="1" u="none" dirty="0">
              <a:solidFill>
                <a:schemeClr val="bg1"/>
              </a:solidFill>
              <a:hlinkClick xmlns:r="http://schemas.openxmlformats.org/officeDocument/2006/relationships" r:id="rId2" tooltip="Atmosféra">
                <a:extLst>
                  <a:ext uri="{A12FA001-AC4F-418D-AE19-62706E023703}">
                    <ahyp:hlinkClr xmlns:ahyp="http://schemas.microsoft.com/office/drawing/2018/hyperlinkcolor" xmlns="" val="tx"/>
                  </a:ext>
                </a:extLst>
              </a:hlinkClick>
            </a:rPr>
            <a:t>atmosféry</a:t>
          </a:r>
          <a:r>
            <a:rPr lang="cs-CZ" sz="1900" b="1" u="none" dirty="0">
              <a:solidFill>
                <a:schemeClr val="bg1"/>
              </a:solidFill>
            </a:rPr>
            <a:t> nebo oceánu</a:t>
          </a:r>
          <a:r>
            <a:rPr lang="cs-CZ" sz="1900" u="none" dirty="0">
              <a:solidFill>
                <a:schemeClr val="bg1"/>
              </a:solidFill>
            </a:rPr>
            <a:t> </a:t>
          </a:r>
          <a:endParaRPr lang="en-US" sz="1900" u="none" dirty="0">
            <a:solidFill>
              <a:schemeClr val="bg1"/>
            </a:solidFill>
          </a:endParaRPr>
        </a:p>
      </dgm:t>
    </dgm:pt>
    <dgm:pt modelId="{51CA2C88-4789-4A35-B5D4-C28D7D762322}" type="parTrans" cxnId="{8D63D7C4-E672-42C9-96E0-174C681143EC}">
      <dgm:prSet/>
      <dgm:spPr/>
      <dgm:t>
        <a:bodyPr/>
        <a:lstStyle/>
        <a:p>
          <a:endParaRPr lang="en-US"/>
        </a:p>
      </dgm:t>
    </dgm:pt>
    <dgm:pt modelId="{376A9801-3690-4B8F-9840-C4763703D32B}" type="sibTrans" cxnId="{8D63D7C4-E672-42C9-96E0-174C681143EC}">
      <dgm:prSet/>
      <dgm:spPr/>
      <dgm:t>
        <a:bodyPr/>
        <a:lstStyle/>
        <a:p>
          <a:endParaRPr lang="en-US"/>
        </a:p>
      </dgm:t>
    </dgm:pt>
    <dgm:pt modelId="{D08E237E-9181-4860-A300-D9347A2DBE4E}">
      <dgm:prSet custT="1"/>
      <dgm:spPr/>
      <dgm:t>
        <a:bodyPr/>
        <a:lstStyle/>
        <a:p>
          <a:r>
            <a:rPr lang="cs-CZ" sz="2400" b="1" u="sng" dirty="0" err="1"/>
            <a:t>Earth</a:t>
          </a:r>
          <a:r>
            <a:rPr lang="cs-CZ" sz="2400" b="1" u="sng" dirty="0"/>
            <a:t> </a:t>
          </a:r>
          <a:r>
            <a:rPr lang="cs-CZ" sz="2400" b="1" u="sng" dirty="0" err="1"/>
            <a:t>system</a:t>
          </a:r>
          <a:r>
            <a:rPr lang="cs-CZ" sz="2400" b="1" u="sng" dirty="0"/>
            <a:t> </a:t>
          </a:r>
          <a:r>
            <a:rPr lang="cs-CZ" sz="2400" b="1" u="sng" dirty="0" err="1"/>
            <a:t>models</a:t>
          </a:r>
          <a:r>
            <a:rPr lang="cs-CZ" sz="2400" u="sng" dirty="0"/>
            <a:t> </a:t>
          </a:r>
          <a:r>
            <a:rPr lang="cs-CZ" sz="2400" b="1" u="sng" dirty="0"/>
            <a:t>(ESM)</a:t>
          </a:r>
          <a:r>
            <a:rPr lang="cs-CZ" sz="2400" dirty="0"/>
            <a:t> - </a:t>
          </a:r>
          <a:r>
            <a:rPr lang="cs-CZ" sz="2400" b="1" dirty="0"/>
            <a:t>Modely systému země</a:t>
          </a:r>
        </a:p>
        <a:p>
          <a:r>
            <a:rPr lang="cs-CZ" sz="1900" dirty="0"/>
            <a:t>- modeluji vztahy atmosféry, oceánu, zemského povrchu, </a:t>
          </a:r>
          <a:r>
            <a:rPr lang="cs-CZ" sz="1900" dirty="0" smtClean="0"/>
            <a:t>kryosféry </a:t>
          </a:r>
          <a:r>
            <a:rPr lang="cs-CZ" sz="1900" dirty="0"/>
            <a:t>a biosféry; </a:t>
          </a:r>
        </a:p>
        <a:p>
          <a:pPr>
            <a:buFont typeface="Calibri" panose="020F0502020204030204" pitchFamily="34" charset="0"/>
            <a:buChar char="-"/>
          </a:pPr>
          <a:r>
            <a:rPr lang="cs-CZ" sz="1900" dirty="0"/>
            <a:t>- sledují fyzikální – chemické – a biologické procesy = </a:t>
          </a:r>
          <a:r>
            <a:rPr lang="cs-CZ" sz="1900" dirty="0" smtClean="0"/>
            <a:t> </a:t>
          </a:r>
          <a:r>
            <a:rPr lang="cs-CZ" sz="1900" dirty="0"/>
            <a:t>jsou schopny zahrnout dobře i </a:t>
          </a:r>
          <a:r>
            <a:rPr lang="cs-CZ" sz="1900" b="1" dirty="0"/>
            <a:t>lidské působení na klima, např. díky sledování uhlíkového cyklu nebo modelování důsledků </a:t>
          </a:r>
          <a:r>
            <a:rPr lang="cs-CZ" sz="1900" b="1" dirty="0" err="1"/>
            <a:t>deforestace</a:t>
          </a:r>
          <a:r>
            <a:rPr lang="cs-CZ" sz="1900" b="1" dirty="0"/>
            <a:t> atd.</a:t>
          </a:r>
          <a:endParaRPr lang="en-US" sz="1900" dirty="0"/>
        </a:p>
      </dgm:t>
    </dgm:pt>
    <dgm:pt modelId="{845D7DB5-56E6-417C-B627-08CF4DD9BBA6}" type="parTrans" cxnId="{76870929-DC03-4799-92A4-CDBF2F48D449}">
      <dgm:prSet/>
      <dgm:spPr/>
      <dgm:t>
        <a:bodyPr/>
        <a:lstStyle/>
        <a:p>
          <a:endParaRPr lang="en-US"/>
        </a:p>
      </dgm:t>
    </dgm:pt>
    <dgm:pt modelId="{BB10192B-09E4-4D8D-AC93-E187BA61CA6E}" type="sibTrans" cxnId="{76870929-DC03-4799-92A4-CDBF2F48D449}">
      <dgm:prSet/>
      <dgm:spPr/>
      <dgm:t>
        <a:bodyPr/>
        <a:lstStyle/>
        <a:p>
          <a:endParaRPr lang="en-US"/>
        </a:p>
      </dgm:t>
    </dgm:pt>
    <dgm:pt modelId="{873A2F57-7519-4645-837C-935F2E3EC993}" type="pres">
      <dgm:prSet presAssocID="{002CD8A2-B2F3-4261-A442-B4D4DD15116F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cs-CZ"/>
        </a:p>
      </dgm:t>
    </dgm:pt>
    <dgm:pt modelId="{DCD648A4-9E4E-401A-A1FF-3EC80F5E9022}" type="pres">
      <dgm:prSet presAssocID="{44F93582-E294-449B-B41C-A2B3CC6F581E}" presName="parentText" presStyleLbl="node1" presStyleIdx="0" presStyleCnt="2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23E6F687-85F9-4EB8-99F6-3DCDB0D2502B}" type="pres">
      <dgm:prSet presAssocID="{376A9801-3690-4B8F-9840-C4763703D32B}" presName="spacer" presStyleCnt="0"/>
      <dgm:spPr/>
    </dgm:pt>
    <dgm:pt modelId="{84D16444-BC26-4FCC-B2D8-7959F86DD380}" type="pres">
      <dgm:prSet presAssocID="{D08E237E-9181-4860-A300-D9347A2DBE4E}" presName="parentText" presStyleLbl="node1" presStyleIdx="1" presStyleCnt="2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</dgm:ptLst>
  <dgm:cxnLst>
    <dgm:cxn modelId="{8D63D7C4-E672-42C9-96E0-174C681143EC}" srcId="{002CD8A2-B2F3-4261-A442-B4D4DD15116F}" destId="{44F93582-E294-449B-B41C-A2B3CC6F581E}" srcOrd="0" destOrd="0" parTransId="{51CA2C88-4789-4A35-B5D4-C28D7D762322}" sibTransId="{376A9801-3690-4B8F-9840-C4763703D32B}"/>
    <dgm:cxn modelId="{AC9D94E9-1BBC-45FB-A257-9E774415868F}" type="presOf" srcId="{002CD8A2-B2F3-4261-A442-B4D4DD15116F}" destId="{873A2F57-7519-4645-837C-935F2E3EC993}" srcOrd="0" destOrd="0" presId="urn:microsoft.com/office/officeart/2005/8/layout/vList2"/>
    <dgm:cxn modelId="{76870929-DC03-4799-92A4-CDBF2F48D449}" srcId="{002CD8A2-B2F3-4261-A442-B4D4DD15116F}" destId="{D08E237E-9181-4860-A300-D9347A2DBE4E}" srcOrd="1" destOrd="0" parTransId="{845D7DB5-56E6-417C-B627-08CF4DD9BBA6}" sibTransId="{BB10192B-09E4-4D8D-AC93-E187BA61CA6E}"/>
    <dgm:cxn modelId="{43DE3128-837E-456D-B73E-BD28CBD5904C}" type="presOf" srcId="{44F93582-E294-449B-B41C-A2B3CC6F581E}" destId="{DCD648A4-9E4E-401A-A1FF-3EC80F5E9022}" srcOrd="0" destOrd="0" presId="urn:microsoft.com/office/officeart/2005/8/layout/vList2"/>
    <dgm:cxn modelId="{4E938BC5-39B3-43E0-B4CC-B569D0081FE2}" type="presOf" srcId="{D08E237E-9181-4860-A300-D9347A2DBE4E}" destId="{84D16444-BC26-4FCC-B2D8-7959F86DD380}" srcOrd="0" destOrd="0" presId="urn:microsoft.com/office/officeart/2005/8/layout/vList2"/>
    <dgm:cxn modelId="{10799B0A-0657-468D-B594-561D22F69461}" type="presParOf" srcId="{873A2F57-7519-4645-837C-935F2E3EC993}" destId="{DCD648A4-9E4E-401A-A1FF-3EC80F5E9022}" srcOrd="0" destOrd="0" presId="urn:microsoft.com/office/officeart/2005/8/layout/vList2"/>
    <dgm:cxn modelId="{DC2AD206-43F5-4771-8A22-4A878300DDCE}" type="presParOf" srcId="{873A2F57-7519-4645-837C-935F2E3EC993}" destId="{23E6F687-85F9-4EB8-99F6-3DCDB0D2502B}" srcOrd="1" destOrd="0" presId="urn:microsoft.com/office/officeart/2005/8/layout/vList2"/>
    <dgm:cxn modelId="{00EA8B2B-7411-4830-A585-C770BA1DDEF1}" type="presParOf" srcId="{873A2F57-7519-4645-837C-935F2E3EC993}" destId="{84D16444-BC26-4FCC-B2D8-7959F86DD380}" srcOrd="2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44B631F0-515C-48F5-A9A3-4B6FA8DDBD1D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ACB5FA61-59E1-4EAE-9E22-064E0D58FF3C}">
      <dgm:prSet/>
      <dgm:spPr/>
      <dgm:t>
        <a:bodyPr/>
        <a:lstStyle/>
        <a:p>
          <a:r>
            <a:rPr lang="cs-CZ"/>
            <a:t>Každodenní zkušenost lidí, kteří pozorují prostředí</a:t>
          </a:r>
          <a:endParaRPr lang="en-US"/>
        </a:p>
      </dgm:t>
    </dgm:pt>
    <dgm:pt modelId="{AE7E8EFC-5AA2-40F2-A198-D6D9BBF70A6D}" type="parTrans" cxnId="{6E5C274F-C9E7-462E-9F88-B3EF5468A6B5}">
      <dgm:prSet/>
      <dgm:spPr/>
      <dgm:t>
        <a:bodyPr/>
        <a:lstStyle/>
        <a:p>
          <a:endParaRPr lang="en-US"/>
        </a:p>
      </dgm:t>
    </dgm:pt>
    <dgm:pt modelId="{CDD6FAEA-CB3A-4120-ABF1-E721A6C84444}" type="sibTrans" cxnId="{6E5C274F-C9E7-462E-9F88-B3EF5468A6B5}">
      <dgm:prSet/>
      <dgm:spPr/>
      <dgm:t>
        <a:bodyPr/>
        <a:lstStyle/>
        <a:p>
          <a:endParaRPr lang="en-US"/>
        </a:p>
      </dgm:t>
    </dgm:pt>
    <dgm:pt modelId="{1ED5D92E-FE94-4FAC-92C0-FF5FFCBD7E8E}">
      <dgm:prSet/>
      <dgm:spPr/>
      <dgm:t>
        <a:bodyPr/>
        <a:lstStyle/>
        <a:p>
          <a:r>
            <a:rPr lang="cs-CZ"/>
            <a:t>Vědecké pozorování je (naopak od laického) opřeno o jasnou metodologii a založeno na systematickém zaznamenávání pozorovaného</a:t>
          </a:r>
          <a:endParaRPr lang="en-US"/>
        </a:p>
      </dgm:t>
    </dgm:pt>
    <dgm:pt modelId="{CD4C8B1D-F269-4891-9D63-A91A0196BE64}" type="parTrans" cxnId="{4AC903E1-A3FE-4B98-ACB0-421C1B26E5EA}">
      <dgm:prSet/>
      <dgm:spPr/>
      <dgm:t>
        <a:bodyPr/>
        <a:lstStyle/>
        <a:p>
          <a:endParaRPr lang="en-US"/>
        </a:p>
      </dgm:t>
    </dgm:pt>
    <dgm:pt modelId="{216B192D-D5F6-4EE9-95B9-869E5460E3AD}" type="sibTrans" cxnId="{4AC903E1-A3FE-4B98-ACB0-421C1B26E5EA}">
      <dgm:prSet/>
      <dgm:spPr/>
      <dgm:t>
        <a:bodyPr/>
        <a:lstStyle/>
        <a:p>
          <a:endParaRPr lang="en-US"/>
        </a:p>
      </dgm:t>
    </dgm:pt>
    <dgm:pt modelId="{C90ECBBC-C399-4AE1-81F9-C3EC6EAB2F1F}" type="pres">
      <dgm:prSet presAssocID="{44B631F0-515C-48F5-A9A3-4B6FA8DDBD1D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cs-CZ"/>
        </a:p>
      </dgm:t>
    </dgm:pt>
    <dgm:pt modelId="{AD661520-B380-446E-AC24-8875F9F0A4CA}" type="pres">
      <dgm:prSet presAssocID="{ACB5FA61-59E1-4EAE-9E22-064E0D58FF3C}" presName="parentText" presStyleLbl="node1" presStyleIdx="0" presStyleCnt="2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9726FB04-F3B7-4678-BC3F-CCDA99A4A4B3}" type="pres">
      <dgm:prSet presAssocID="{CDD6FAEA-CB3A-4120-ABF1-E721A6C84444}" presName="spacer" presStyleCnt="0"/>
      <dgm:spPr/>
    </dgm:pt>
    <dgm:pt modelId="{A3D3E666-502A-43A2-8308-B47B3FCFEB8C}" type="pres">
      <dgm:prSet presAssocID="{1ED5D92E-FE94-4FAC-92C0-FF5FFCBD7E8E}" presName="parentText" presStyleLbl="node1" presStyleIdx="1" presStyleCnt="2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</dgm:ptLst>
  <dgm:cxnLst>
    <dgm:cxn modelId="{6E5C274F-C9E7-462E-9F88-B3EF5468A6B5}" srcId="{44B631F0-515C-48F5-A9A3-4B6FA8DDBD1D}" destId="{ACB5FA61-59E1-4EAE-9E22-064E0D58FF3C}" srcOrd="0" destOrd="0" parTransId="{AE7E8EFC-5AA2-40F2-A198-D6D9BBF70A6D}" sibTransId="{CDD6FAEA-CB3A-4120-ABF1-E721A6C84444}"/>
    <dgm:cxn modelId="{B14A6B0F-1059-424A-8BB0-8FBD734F61B2}" type="presOf" srcId="{44B631F0-515C-48F5-A9A3-4B6FA8DDBD1D}" destId="{C90ECBBC-C399-4AE1-81F9-C3EC6EAB2F1F}" srcOrd="0" destOrd="0" presId="urn:microsoft.com/office/officeart/2005/8/layout/vList2"/>
    <dgm:cxn modelId="{F4572B81-2F3A-4951-BDD3-08CFA0608C15}" type="presOf" srcId="{1ED5D92E-FE94-4FAC-92C0-FF5FFCBD7E8E}" destId="{A3D3E666-502A-43A2-8308-B47B3FCFEB8C}" srcOrd="0" destOrd="0" presId="urn:microsoft.com/office/officeart/2005/8/layout/vList2"/>
    <dgm:cxn modelId="{D7B8311F-A3E4-422A-A061-62A1B1C9E6FE}" type="presOf" srcId="{ACB5FA61-59E1-4EAE-9E22-064E0D58FF3C}" destId="{AD661520-B380-446E-AC24-8875F9F0A4CA}" srcOrd="0" destOrd="0" presId="urn:microsoft.com/office/officeart/2005/8/layout/vList2"/>
    <dgm:cxn modelId="{4AC903E1-A3FE-4B98-ACB0-421C1B26E5EA}" srcId="{44B631F0-515C-48F5-A9A3-4B6FA8DDBD1D}" destId="{1ED5D92E-FE94-4FAC-92C0-FF5FFCBD7E8E}" srcOrd="1" destOrd="0" parTransId="{CD4C8B1D-F269-4891-9D63-A91A0196BE64}" sibTransId="{216B192D-D5F6-4EE9-95B9-869E5460E3AD}"/>
    <dgm:cxn modelId="{A5A89DAD-26E1-4293-B0A9-05973499BD1E}" type="presParOf" srcId="{C90ECBBC-C399-4AE1-81F9-C3EC6EAB2F1F}" destId="{AD661520-B380-446E-AC24-8875F9F0A4CA}" srcOrd="0" destOrd="0" presId="urn:microsoft.com/office/officeart/2005/8/layout/vList2"/>
    <dgm:cxn modelId="{0142DB0A-84AB-41D5-9391-C2BFF1B65B90}" type="presParOf" srcId="{C90ECBBC-C399-4AE1-81F9-C3EC6EAB2F1F}" destId="{9726FB04-F3B7-4678-BC3F-CCDA99A4A4B3}" srcOrd="1" destOrd="0" presId="urn:microsoft.com/office/officeart/2005/8/layout/vList2"/>
    <dgm:cxn modelId="{12D87054-A5D8-4244-A2E9-9B9776E0693A}" type="presParOf" srcId="{C90ECBBC-C399-4AE1-81F9-C3EC6EAB2F1F}" destId="{A3D3E666-502A-43A2-8308-B47B3FCFEB8C}" srcOrd="2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D98E3323-D4DE-42B2-8DD9-E638CF991912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FADF8D32-E309-4ABA-A91E-0E79E85852BD}">
      <dgm:prSet/>
      <dgm:spPr/>
      <dgm:t>
        <a:bodyPr/>
        <a:lstStyle/>
        <a:p>
          <a:r>
            <a:rPr lang="cs-CZ" dirty="0"/>
            <a:t>„S</a:t>
          </a:r>
          <a:r>
            <a:rPr lang="cs-CZ" b="1" dirty="0"/>
            <a:t>tandardizace a formalizace dat</a:t>
          </a:r>
          <a:r>
            <a:rPr lang="cs-CZ" dirty="0"/>
            <a:t>“ = </a:t>
          </a:r>
          <a:r>
            <a:rPr lang="cs-CZ" b="1" dirty="0"/>
            <a:t>převod</a:t>
          </a:r>
          <a:r>
            <a:rPr lang="cs-CZ" dirty="0"/>
            <a:t> popisu jevů/získaných údajů </a:t>
          </a:r>
          <a:r>
            <a:rPr lang="cs-CZ" b="1" dirty="0"/>
            <a:t>do tvaru, vyhovujícího pravidlům dané disciplíny; určení způsobu</a:t>
          </a:r>
          <a:r>
            <a:rPr lang="cs-CZ" dirty="0"/>
            <a:t> přepisu standardizovaných pojmů a jednotek, v </a:t>
          </a:r>
          <a:r>
            <a:rPr lang="cs-CZ" b="1" dirty="0"/>
            <a:t>podstatě kódování dat</a:t>
          </a:r>
          <a:endParaRPr lang="en-US" dirty="0"/>
        </a:p>
      </dgm:t>
    </dgm:pt>
    <dgm:pt modelId="{08B44DEE-C594-4BA3-B333-77C72CB5BFED}" type="parTrans" cxnId="{939DA6EA-BE56-4746-A4AE-3D5EF92D17C0}">
      <dgm:prSet/>
      <dgm:spPr/>
      <dgm:t>
        <a:bodyPr/>
        <a:lstStyle/>
        <a:p>
          <a:endParaRPr lang="en-US"/>
        </a:p>
      </dgm:t>
    </dgm:pt>
    <dgm:pt modelId="{9166F2E2-C59F-407B-9202-3A1C8DC4B5CB}" type="sibTrans" cxnId="{939DA6EA-BE56-4746-A4AE-3D5EF92D17C0}">
      <dgm:prSet/>
      <dgm:spPr/>
      <dgm:t>
        <a:bodyPr/>
        <a:lstStyle/>
        <a:p>
          <a:endParaRPr lang="en-US"/>
        </a:p>
      </dgm:t>
    </dgm:pt>
    <dgm:pt modelId="{45C87EE8-2673-4D0B-8EF7-F432347A44EF}">
      <dgm:prSet/>
      <dgm:spPr/>
      <dgm:t>
        <a:bodyPr/>
        <a:lstStyle/>
        <a:p>
          <a:r>
            <a:rPr lang="cs-CZ"/>
            <a:t>Určení pravidel a pravidelností, obsažených v datech/materiálech</a:t>
          </a:r>
          <a:endParaRPr lang="en-US"/>
        </a:p>
      </dgm:t>
    </dgm:pt>
    <dgm:pt modelId="{E06E7D4F-70C4-4EB9-B5D9-FFC684384CDD}" type="parTrans" cxnId="{4F239FE2-6188-47B2-BC0D-E5C376C63D56}">
      <dgm:prSet/>
      <dgm:spPr/>
      <dgm:t>
        <a:bodyPr/>
        <a:lstStyle/>
        <a:p>
          <a:endParaRPr lang="en-US"/>
        </a:p>
      </dgm:t>
    </dgm:pt>
    <dgm:pt modelId="{4A761942-EB07-48F7-8279-6F5F70FACAD5}" type="sibTrans" cxnId="{4F239FE2-6188-47B2-BC0D-E5C376C63D56}">
      <dgm:prSet/>
      <dgm:spPr/>
      <dgm:t>
        <a:bodyPr/>
        <a:lstStyle/>
        <a:p>
          <a:endParaRPr lang="en-US"/>
        </a:p>
      </dgm:t>
    </dgm:pt>
    <dgm:pt modelId="{B2C09F2F-09C3-4CBB-9B53-DCF6E76A082E}">
      <dgm:prSet/>
      <dgm:spPr/>
      <dgm:t>
        <a:bodyPr/>
        <a:lstStyle/>
        <a:p>
          <a:r>
            <a:rPr lang="cs-CZ"/>
            <a:t>Sleduje se konvergence (sbíhání, přibližování) a konfluence (splývání)</a:t>
          </a:r>
          <a:endParaRPr lang="en-US"/>
        </a:p>
      </dgm:t>
    </dgm:pt>
    <dgm:pt modelId="{F63BDB95-8BE0-40C4-8686-3C636D57BB7E}" type="parTrans" cxnId="{27C0C9BE-2317-4A2B-B95E-078111C2EFCB}">
      <dgm:prSet/>
      <dgm:spPr/>
      <dgm:t>
        <a:bodyPr/>
        <a:lstStyle/>
        <a:p>
          <a:endParaRPr lang="en-US"/>
        </a:p>
      </dgm:t>
    </dgm:pt>
    <dgm:pt modelId="{D5EC44B2-67DB-4411-A514-B7949734E402}" type="sibTrans" cxnId="{27C0C9BE-2317-4A2B-B95E-078111C2EFCB}">
      <dgm:prSet/>
      <dgm:spPr/>
      <dgm:t>
        <a:bodyPr/>
        <a:lstStyle/>
        <a:p>
          <a:endParaRPr lang="en-US"/>
        </a:p>
      </dgm:t>
    </dgm:pt>
    <dgm:pt modelId="{D8EEE389-7E8D-4F63-AA8E-D3BD24081BAB}">
      <dgm:prSet/>
      <dgm:spPr/>
      <dgm:t>
        <a:bodyPr/>
        <a:lstStyle/>
        <a:p>
          <a:r>
            <a:rPr lang="cs-CZ" dirty="0"/>
            <a:t>Podkladem výpočty, </a:t>
          </a:r>
          <a:r>
            <a:rPr lang="cs-CZ" dirty="0" smtClean="0"/>
            <a:t>mapy, d</a:t>
          </a:r>
          <a:r>
            <a:rPr lang="cs-CZ" b="0" i="0" dirty="0" smtClean="0"/>
            <a:t>álkový průzkum Země</a:t>
          </a:r>
          <a:r>
            <a:rPr lang="cs-CZ" dirty="0" smtClean="0"/>
            <a:t> </a:t>
          </a:r>
          <a:r>
            <a:rPr lang="cs-CZ" dirty="0"/>
            <a:t>– výstupem statistické korelace (grafy), diagramy aj.</a:t>
          </a:r>
          <a:endParaRPr lang="en-US" dirty="0"/>
        </a:p>
      </dgm:t>
    </dgm:pt>
    <dgm:pt modelId="{20775B9D-BDE7-4FD1-8DA6-F274CFB0C1DD}" type="parTrans" cxnId="{3848919E-37F7-4A68-B2B3-45BD2D9BB3D1}">
      <dgm:prSet/>
      <dgm:spPr/>
      <dgm:t>
        <a:bodyPr/>
        <a:lstStyle/>
        <a:p>
          <a:endParaRPr lang="en-US"/>
        </a:p>
      </dgm:t>
    </dgm:pt>
    <dgm:pt modelId="{64B1BA2A-17C1-4AA3-A643-24960BACE75C}" type="sibTrans" cxnId="{3848919E-37F7-4A68-B2B3-45BD2D9BB3D1}">
      <dgm:prSet/>
      <dgm:spPr/>
      <dgm:t>
        <a:bodyPr/>
        <a:lstStyle/>
        <a:p>
          <a:endParaRPr lang="en-US"/>
        </a:p>
      </dgm:t>
    </dgm:pt>
    <dgm:pt modelId="{ABB122F4-5D73-44C4-B67E-FC78773A43DF}">
      <dgm:prSet/>
      <dgm:spPr/>
      <dgm:t>
        <a:bodyPr/>
        <a:lstStyle/>
        <a:p>
          <a:r>
            <a:rPr lang="cs-CZ" dirty="0"/>
            <a:t>Pokud je výstupů z pozorování málo, nahrazuje se </a:t>
          </a:r>
          <a:r>
            <a:rPr lang="cs-CZ" b="1" dirty="0"/>
            <a:t>PROXY DATY</a:t>
          </a:r>
          <a:r>
            <a:rPr lang="cs-CZ" dirty="0"/>
            <a:t> = nepřímé údaje u doby před začátkem klimatických </a:t>
          </a:r>
          <a:r>
            <a:rPr lang="cs-CZ" dirty="0" smtClean="0"/>
            <a:t>měření (př. dendrochronologie)</a:t>
          </a:r>
          <a:endParaRPr lang="en-US" dirty="0"/>
        </a:p>
      </dgm:t>
    </dgm:pt>
    <dgm:pt modelId="{9B015C5F-4C89-4361-B608-B565BEAC66F7}" type="parTrans" cxnId="{365941C0-C1B8-4BD9-B925-5B6DA711B54A}">
      <dgm:prSet/>
      <dgm:spPr/>
      <dgm:t>
        <a:bodyPr/>
        <a:lstStyle/>
        <a:p>
          <a:endParaRPr lang="en-US"/>
        </a:p>
      </dgm:t>
    </dgm:pt>
    <dgm:pt modelId="{62BBD6B0-ED12-4912-9EF3-4F158B60D151}" type="sibTrans" cxnId="{365941C0-C1B8-4BD9-B925-5B6DA711B54A}">
      <dgm:prSet/>
      <dgm:spPr/>
      <dgm:t>
        <a:bodyPr/>
        <a:lstStyle/>
        <a:p>
          <a:endParaRPr lang="en-US"/>
        </a:p>
      </dgm:t>
    </dgm:pt>
    <dgm:pt modelId="{9925EBA4-F98B-410C-A956-3FCCB2679B94}" type="pres">
      <dgm:prSet presAssocID="{D98E3323-D4DE-42B2-8DD9-E638CF991912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cs-CZ"/>
        </a:p>
      </dgm:t>
    </dgm:pt>
    <dgm:pt modelId="{9E6915FA-70E3-44BA-A828-531BFC5AB16A}" type="pres">
      <dgm:prSet presAssocID="{FADF8D32-E309-4ABA-A91E-0E79E85852BD}" presName="parentText" presStyleLbl="node1" presStyleIdx="0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6D14C2B0-1C2B-4B46-A04D-58FDE386FC00}" type="pres">
      <dgm:prSet presAssocID="{9166F2E2-C59F-407B-9202-3A1C8DC4B5CB}" presName="spacer" presStyleCnt="0"/>
      <dgm:spPr/>
    </dgm:pt>
    <dgm:pt modelId="{B33585CE-6CC8-4F60-86AC-B7DD3006E809}" type="pres">
      <dgm:prSet presAssocID="{45C87EE8-2673-4D0B-8EF7-F432347A44EF}" presName="parentText" presStyleLbl="node1" presStyleIdx="1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37B7BAE4-1CD8-4A7C-9628-5F738B748A15}" type="pres">
      <dgm:prSet presAssocID="{4A761942-EB07-48F7-8279-6F5F70FACAD5}" presName="spacer" presStyleCnt="0"/>
      <dgm:spPr/>
    </dgm:pt>
    <dgm:pt modelId="{5874B506-18DF-46A4-953A-83E166823675}" type="pres">
      <dgm:prSet presAssocID="{B2C09F2F-09C3-4CBB-9B53-DCF6E76A082E}" presName="parentText" presStyleLbl="node1" presStyleIdx="2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E8AA070F-00F0-4E2B-9C91-CB823131D571}" type="pres">
      <dgm:prSet presAssocID="{D5EC44B2-67DB-4411-A514-B7949734E402}" presName="spacer" presStyleCnt="0"/>
      <dgm:spPr/>
    </dgm:pt>
    <dgm:pt modelId="{E0F385A5-0064-4476-BE61-B079C7FB7321}" type="pres">
      <dgm:prSet presAssocID="{D8EEE389-7E8D-4F63-AA8E-D3BD24081BAB}" presName="parentText" presStyleLbl="node1" presStyleIdx="3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9F15BEE0-1256-4E52-8E3D-88D251BFED32}" type="pres">
      <dgm:prSet presAssocID="{64B1BA2A-17C1-4AA3-A643-24960BACE75C}" presName="spacer" presStyleCnt="0"/>
      <dgm:spPr/>
    </dgm:pt>
    <dgm:pt modelId="{83DD84FC-2468-45C9-8556-EB0D37E58895}" type="pres">
      <dgm:prSet presAssocID="{ABB122F4-5D73-44C4-B67E-FC78773A43DF}" presName="parentText" presStyleLbl="node1" presStyleIdx="4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</dgm:ptLst>
  <dgm:cxnLst>
    <dgm:cxn modelId="{4F239FE2-6188-47B2-BC0D-E5C376C63D56}" srcId="{D98E3323-D4DE-42B2-8DD9-E638CF991912}" destId="{45C87EE8-2673-4D0B-8EF7-F432347A44EF}" srcOrd="1" destOrd="0" parTransId="{E06E7D4F-70C4-4EB9-B5D9-FFC684384CDD}" sibTransId="{4A761942-EB07-48F7-8279-6F5F70FACAD5}"/>
    <dgm:cxn modelId="{4B281F22-D3BA-4132-BBC6-ED20825749EA}" type="presOf" srcId="{FADF8D32-E309-4ABA-A91E-0E79E85852BD}" destId="{9E6915FA-70E3-44BA-A828-531BFC5AB16A}" srcOrd="0" destOrd="0" presId="urn:microsoft.com/office/officeart/2005/8/layout/vList2"/>
    <dgm:cxn modelId="{3848919E-37F7-4A68-B2B3-45BD2D9BB3D1}" srcId="{D98E3323-D4DE-42B2-8DD9-E638CF991912}" destId="{D8EEE389-7E8D-4F63-AA8E-D3BD24081BAB}" srcOrd="3" destOrd="0" parTransId="{20775B9D-BDE7-4FD1-8DA6-F274CFB0C1DD}" sibTransId="{64B1BA2A-17C1-4AA3-A643-24960BACE75C}"/>
    <dgm:cxn modelId="{DCBBAE7B-E385-4AC2-B42D-2234DCBB025A}" type="presOf" srcId="{ABB122F4-5D73-44C4-B67E-FC78773A43DF}" destId="{83DD84FC-2468-45C9-8556-EB0D37E58895}" srcOrd="0" destOrd="0" presId="urn:microsoft.com/office/officeart/2005/8/layout/vList2"/>
    <dgm:cxn modelId="{939DA6EA-BE56-4746-A4AE-3D5EF92D17C0}" srcId="{D98E3323-D4DE-42B2-8DD9-E638CF991912}" destId="{FADF8D32-E309-4ABA-A91E-0E79E85852BD}" srcOrd="0" destOrd="0" parTransId="{08B44DEE-C594-4BA3-B333-77C72CB5BFED}" sibTransId="{9166F2E2-C59F-407B-9202-3A1C8DC4B5CB}"/>
    <dgm:cxn modelId="{27C0C9BE-2317-4A2B-B95E-078111C2EFCB}" srcId="{D98E3323-D4DE-42B2-8DD9-E638CF991912}" destId="{B2C09F2F-09C3-4CBB-9B53-DCF6E76A082E}" srcOrd="2" destOrd="0" parTransId="{F63BDB95-8BE0-40C4-8686-3C636D57BB7E}" sibTransId="{D5EC44B2-67DB-4411-A514-B7949734E402}"/>
    <dgm:cxn modelId="{365941C0-C1B8-4BD9-B925-5B6DA711B54A}" srcId="{D98E3323-D4DE-42B2-8DD9-E638CF991912}" destId="{ABB122F4-5D73-44C4-B67E-FC78773A43DF}" srcOrd="4" destOrd="0" parTransId="{9B015C5F-4C89-4361-B608-B565BEAC66F7}" sibTransId="{62BBD6B0-ED12-4912-9EF3-4F158B60D151}"/>
    <dgm:cxn modelId="{09C21C53-DAB3-4FF2-B791-78D0FB8DFE8B}" type="presOf" srcId="{45C87EE8-2673-4D0B-8EF7-F432347A44EF}" destId="{B33585CE-6CC8-4F60-86AC-B7DD3006E809}" srcOrd="0" destOrd="0" presId="urn:microsoft.com/office/officeart/2005/8/layout/vList2"/>
    <dgm:cxn modelId="{C6079DD1-86F8-407A-ADB7-97F6161A2705}" type="presOf" srcId="{B2C09F2F-09C3-4CBB-9B53-DCF6E76A082E}" destId="{5874B506-18DF-46A4-953A-83E166823675}" srcOrd="0" destOrd="0" presId="urn:microsoft.com/office/officeart/2005/8/layout/vList2"/>
    <dgm:cxn modelId="{EE92116E-A79A-47F2-B8D5-74E9F9A8ACBF}" type="presOf" srcId="{D8EEE389-7E8D-4F63-AA8E-D3BD24081BAB}" destId="{E0F385A5-0064-4476-BE61-B079C7FB7321}" srcOrd="0" destOrd="0" presId="urn:microsoft.com/office/officeart/2005/8/layout/vList2"/>
    <dgm:cxn modelId="{4D7F826E-B203-43A2-A4B2-F47E55592EE6}" type="presOf" srcId="{D98E3323-D4DE-42B2-8DD9-E638CF991912}" destId="{9925EBA4-F98B-410C-A956-3FCCB2679B94}" srcOrd="0" destOrd="0" presId="urn:microsoft.com/office/officeart/2005/8/layout/vList2"/>
    <dgm:cxn modelId="{03609C07-EFE2-443B-B040-8F1C04F1A127}" type="presParOf" srcId="{9925EBA4-F98B-410C-A956-3FCCB2679B94}" destId="{9E6915FA-70E3-44BA-A828-531BFC5AB16A}" srcOrd="0" destOrd="0" presId="urn:microsoft.com/office/officeart/2005/8/layout/vList2"/>
    <dgm:cxn modelId="{6C4AB017-9868-4280-9C96-3F1040893CE1}" type="presParOf" srcId="{9925EBA4-F98B-410C-A956-3FCCB2679B94}" destId="{6D14C2B0-1C2B-4B46-A04D-58FDE386FC00}" srcOrd="1" destOrd="0" presId="urn:microsoft.com/office/officeart/2005/8/layout/vList2"/>
    <dgm:cxn modelId="{D96B660E-3463-47FC-9FA3-0E7C61DC0D0C}" type="presParOf" srcId="{9925EBA4-F98B-410C-A956-3FCCB2679B94}" destId="{B33585CE-6CC8-4F60-86AC-B7DD3006E809}" srcOrd="2" destOrd="0" presId="urn:microsoft.com/office/officeart/2005/8/layout/vList2"/>
    <dgm:cxn modelId="{7C36C0F9-D109-44AE-8900-227545C48C37}" type="presParOf" srcId="{9925EBA4-F98B-410C-A956-3FCCB2679B94}" destId="{37B7BAE4-1CD8-4A7C-9628-5F738B748A15}" srcOrd="3" destOrd="0" presId="urn:microsoft.com/office/officeart/2005/8/layout/vList2"/>
    <dgm:cxn modelId="{91BF0A00-674E-4246-B9FE-42F20E9362A1}" type="presParOf" srcId="{9925EBA4-F98B-410C-A956-3FCCB2679B94}" destId="{5874B506-18DF-46A4-953A-83E166823675}" srcOrd="4" destOrd="0" presId="urn:microsoft.com/office/officeart/2005/8/layout/vList2"/>
    <dgm:cxn modelId="{31E9CC64-6011-4858-9E9F-5540D70E6DA6}" type="presParOf" srcId="{9925EBA4-F98B-410C-A956-3FCCB2679B94}" destId="{E8AA070F-00F0-4E2B-9C91-CB823131D571}" srcOrd="5" destOrd="0" presId="urn:microsoft.com/office/officeart/2005/8/layout/vList2"/>
    <dgm:cxn modelId="{75ECCAD1-CC03-4FE0-AC93-905CC78FAD18}" type="presParOf" srcId="{9925EBA4-F98B-410C-A956-3FCCB2679B94}" destId="{E0F385A5-0064-4476-BE61-B079C7FB7321}" srcOrd="6" destOrd="0" presId="urn:microsoft.com/office/officeart/2005/8/layout/vList2"/>
    <dgm:cxn modelId="{3C7A8395-67A7-4793-BC3D-E63DE794E107}" type="presParOf" srcId="{9925EBA4-F98B-410C-A956-3FCCB2679B94}" destId="{9F15BEE0-1256-4E52-8E3D-88D251BFED32}" srcOrd="7" destOrd="0" presId="urn:microsoft.com/office/officeart/2005/8/layout/vList2"/>
    <dgm:cxn modelId="{137A4E31-FA6D-4D43-B8DA-2DF7941D104D}" type="presParOf" srcId="{9925EBA4-F98B-410C-A956-3FCCB2679B94}" destId="{83DD84FC-2468-45C9-8556-EB0D37E58895}" srcOrd="8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47686B80-37D1-4B37-A39D-6B8D2B03EF68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41945935-3AF6-4719-8427-6D3F98673B9F}">
      <dgm:prSet custT="1"/>
      <dgm:spPr/>
      <dgm:t>
        <a:bodyPr/>
        <a:lstStyle/>
        <a:p>
          <a:r>
            <a:rPr lang="cs-CZ" sz="2000" b="1" dirty="0"/>
            <a:t>Manipulace</a:t>
          </a:r>
          <a:r>
            <a:rPr lang="cs-CZ" sz="2000" dirty="0"/>
            <a:t> s možnostmi formalizace (převodu dat) – myšlenkové experimenty, počítačové nebo zkušenostní </a:t>
          </a:r>
          <a:endParaRPr lang="en-US" sz="2000" dirty="0"/>
        </a:p>
      </dgm:t>
    </dgm:pt>
    <dgm:pt modelId="{125AE5D4-AA9E-4E89-A7EE-83251976C070}" type="parTrans" cxnId="{8AC44EE5-4EE2-4D21-B50D-170C8B954164}">
      <dgm:prSet/>
      <dgm:spPr/>
      <dgm:t>
        <a:bodyPr/>
        <a:lstStyle/>
        <a:p>
          <a:endParaRPr lang="en-US"/>
        </a:p>
      </dgm:t>
    </dgm:pt>
    <dgm:pt modelId="{B1E05A4E-D2C3-4F99-80E2-6DC94763A9FD}" type="sibTrans" cxnId="{8AC44EE5-4EE2-4D21-B50D-170C8B954164}">
      <dgm:prSet/>
      <dgm:spPr/>
      <dgm:t>
        <a:bodyPr/>
        <a:lstStyle/>
        <a:p>
          <a:endParaRPr lang="en-US"/>
        </a:p>
      </dgm:t>
    </dgm:pt>
    <dgm:pt modelId="{79229C1F-F888-41E6-AB04-820B993BC90D}">
      <dgm:prSet custT="1"/>
      <dgm:spPr/>
      <dgm:t>
        <a:bodyPr/>
        <a:lstStyle/>
        <a:p>
          <a:r>
            <a:rPr lang="cs-CZ" sz="2000" dirty="0"/>
            <a:t>Experimentování s modely vede k ohledáván hranic možného; hledání toho, co jsme ještě neobjevili; dovoluje datům „protestovat“ = testování již etablovaných pravidelností a jejich revize </a:t>
          </a:r>
          <a:endParaRPr lang="en-US" sz="2000" dirty="0"/>
        </a:p>
      </dgm:t>
    </dgm:pt>
    <dgm:pt modelId="{465F22D4-EFDF-4EBB-8E91-55B148B5C1BA}" type="parTrans" cxnId="{9A400A2F-36CA-4192-855E-1B36FA4575BD}">
      <dgm:prSet/>
      <dgm:spPr/>
      <dgm:t>
        <a:bodyPr/>
        <a:lstStyle/>
        <a:p>
          <a:endParaRPr lang="en-US"/>
        </a:p>
      </dgm:t>
    </dgm:pt>
    <dgm:pt modelId="{AC394E71-1AA6-4CC7-A6D3-2EFE4ACA8DF9}" type="sibTrans" cxnId="{9A400A2F-36CA-4192-855E-1B36FA4575BD}">
      <dgm:prSet/>
      <dgm:spPr/>
      <dgm:t>
        <a:bodyPr/>
        <a:lstStyle/>
        <a:p>
          <a:endParaRPr lang="en-US"/>
        </a:p>
      </dgm:t>
    </dgm:pt>
    <dgm:pt modelId="{D867E61B-7C1A-4306-9F38-75902E89BBCD}">
      <dgm:prSet custT="1"/>
      <dgm:spPr/>
      <dgm:t>
        <a:bodyPr/>
        <a:lstStyle/>
        <a:p>
          <a:r>
            <a:rPr lang="cs-CZ" sz="2400" dirty="0"/>
            <a:t>Je </a:t>
          </a:r>
          <a:r>
            <a:rPr lang="cs-CZ" sz="2400" b="1" dirty="0"/>
            <a:t>sociální praxí: o</a:t>
          </a:r>
          <a:r>
            <a:rPr lang="cs-CZ" sz="2400" dirty="0"/>
            <a:t>dehrává se v </a:t>
          </a:r>
          <a:r>
            <a:rPr lang="cs-CZ" sz="2400" b="1" dirty="0"/>
            <a:t>sociálním kontextu, jehož součástí jsou lidské společnosti, ostatní vědci</a:t>
          </a:r>
          <a:endParaRPr lang="en-US" sz="2400" dirty="0"/>
        </a:p>
      </dgm:t>
    </dgm:pt>
    <dgm:pt modelId="{3B8CA565-9091-4443-A53A-C38220754BF5}" type="parTrans" cxnId="{CAE561EF-6D43-47CE-A82F-1F632238F2FD}">
      <dgm:prSet/>
      <dgm:spPr/>
      <dgm:t>
        <a:bodyPr/>
        <a:lstStyle/>
        <a:p>
          <a:endParaRPr lang="en-US"/>
        </a:p>
      </dgm:t>
    </dgm:pt>
    <dgm:pt modelId="{1306D04C-C8E1-4E9F-8488-CCBE978E5482}" type="sibTrans" cxnId="{CAE561EF-6D43-47CE-A82F-1F632238F2FD}">
      <dgm:prSet/>
      <dgm:spPr/>
      <dgm:t>
        <a:bodyPr/>
        <a:lstStyle/>
        <a:p>
          <a:endParaRPr lang="en-US"/>
        </a:p>
      </dgm:t>
    </dgm:pt>
    <dgm:pt modelId="{416B5350-3983-482A-8409-0E9B23B8CA83}" type="pres">
      <dgm:prSet presAssocID="{47686B80-37D1-4B37-A39D-6B8D2B03EF68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cs-CZ"/>
        </a:p>
      </dgm:t>
    </dgm:pt>
    <dgm:pt modelId="{B678A26E-7D89-4CBE-9558-65549E3B8B8B}" type="pres">
      <dgm:prSet presAssocID="{41945935-3AF6-4719-8427-6D3F98673B9F}" presName="parentText" presStyleLbl="node1" presStyleIdx="0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A2DDDF5D-71EE-497F-883A-41147FAADCB8}" type="pres">
      <dgm:prSet presAssocID="{B1E05A4E-D2C3-4F99-80E2-6DC94763A9FD}" presName="spacer" presStyleCnt="0"/>
      <dgm:spPr/>
    </dgm:pt>
    <dgm:pt modelId="{4F3665B9-CF84-4BEB-8CAC-EF78F029254F}" type="pres">
      <dgm:prSet presAssocID="{79229C1F-F888-41E6-AB04-820B993BC90D}" presName="parentText" presStyleLbl="node1" presStyleIdx="1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CBDF28A2-794C-4268-840C-C71791B94ED5}" type="pres">
      <dgm:prSet presAssocID="{AC394E71-1AA6-4CC7-A6D3-2EFE4ACA8DF9}" presName="spacer" presStyleCnt="0"/>
      <dgm:spPr/>
    </dgm:pt>
    <dgm:pt modelId="{EF526C24-7991-42A4-9EE1-5C690E3D5232}" type="pres">
      <dgm:prSet presAssocID="{D867E61B-7C1A-4306-9F38-75902E89BBCD}" presName="parentText" presStyleLbl="node1" presStyleIdx="2" presStyleCnt="3" custLinFactNeighborX="-849" custLinFactNeighborY="5743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</dgm:ptLst>
  <dgm:cxnLst>
    <dgm:cxn modelId="{9CEA03EF-ABCF-4FE6-9A26-D476BD885C1C}" type="presOf" srcId="{41945935-3AF6-4719-8427-6D3F98673B9F}" destId="{B678A26E-7D89-4CBE-9558-65549E3B8B8B}" srcOrd="0" destOrd="0" presId="urn:microsoft.com/office/officeart/2005/8/layout/vList2"/>
    <dgm:cxn modelId="{CB97A8A9-6DBA-491B-A77F-C6CD08009C15}" type="presOf" srcId="{47686B80-37D1-4B37-A39D-6B8D2B03EF68}" destId="{416B5350-3983-482A-8409-0E9B23B8CA83}" srcOrd="0" destOrd="0" presId="urn:microsoft.com/office/officeart/2005/8/layout/vList2"/>
    <dgm:cxn modelId="{90A60BFC-E0DB-4586-A9D3-B7CC103CA9D0}" type="presOf" srcId="{D867E61B-7C1A-4306-9F38-75902E89BBCD}" destId="{EF526C24-7991-42A4-9EE1-5C690E3D5232}" srcOrd="0" destOrd="0" presId="urn:microsoft.com/office/officeart/2005/8/layout/vList2"/>
    <dgm:cxn modelId="{CAE561EF-6D43-47CE-A82F-1F632238F2FD}" srcId="{47686B80-37D1-4B37-A39D-6B8D2B03EF68}" destId="{D867E61B-7C1A-4306-9F38-75902E89BBCD}" srcOrd="2" destOrd="0" parTransId="{3B8CA565-9091-4443-A53A-C38220754BF5}" sibTransId="{1306D04C-C8E1-4E9F-8488-CCBE978E5482}"/>
    <dgm:cxn modelId="{9A400A2F-36CA-4192-855E-1B36FA4575BD}" srcId="{47686B80-37D1-4B37-A39D-6B8D2B03EF68}" destId="{79229C1F-F888-41E6-AB04-820B993BC90D}" srcOrd="1" destOrd="0" parTransId="{465F22D4-EFDF-4EBB-8E91-55B148B5C1BA}" sibTransId="{AC394E71-1AA6-4CC7-A6D3-2EFE4ACA8DF9}"/>
    <dgm:cxn modelId="{8AC44EE5-4EE2-4D21-B50D-170C8B954164}" srcId="{47686B80-37D1-4B37-A39D-6B8D2B03EF68}" destId="{41945935-3AF6-4719-8427-6D3F98673B9F}" srcOrd="0" destOrd="0" parTransId="{125AE5D4-AA9E-4E89-A7EE-83251976C070}" sibTransId="{B1E05A4E-D2C3-4F99-80E2-6DC94763A9FD}"/>
    <dgm:cxn modelId="{6C615598-3205-48FB-B294-1DD2635D0F88}" type="presOf" srcId="{79229C1F-F888-41E6-AB04-820B993BC90D}" destId="{4F3665B9-CF84-4BEB-8CAC-EF78F029254F}" srcOrd="0" destOrd="0" presId="urn:microsoft.com/office/officeart/2005/8/layout/vList2"/>
    <dgm:cxn modelId="{C24DAB87-0194-44D2-8875-478BAC399F4E}" type="presParOf" srcId="{416B5350-3983-482A-8409-0E9B23B8CA83}" destId="{B678A26E-7D89-4CBE-9558-65549E3B8B8B}" srcOrd="0" destOrd="0" presId="urn:microsoft.com/office/officeart/2005/8/layout/vList2"/>
    <dgm:cxn modelId="{1B6610CC-E2F5-47F5-8D66-7720FEFC484B}" type="presParOf" srcId="{416B5350-3983-482A-8409-0E9B23B8CA83}" destId="{A2DDDF5D-71EE-497F-883A-41147FAADCB8}" srcOrd="1" destOrd="0" presId="urn:microsoft.com/office/officeart/2005/8/layout/vList2"/>
    <dgm:cxn modelId="{983910D6-E4C0-4FBD-815D-33ECA81FEEBD}" type="presParOf" srcId="{416B5350-3983-482A-8409-0E9B23B8CA83}" destId="{4F3665B9-CF84-4BEB-8CAC-EF78F029254F}" srcOrd="2" destOrd="0" presId="urn:microsoft.com/office/officeart/2005/8/layout/vList2"/>
    <dgm:cxn modelId="{D3B5DAA9-325A-427B-B9AA-A3A3E6DABDAD}" type="presParOf" srcId="{416B5350-3983-482A-8409-0E9B23B8CA83}" destId="{CBDF28A2-794C-4268-840C-C71791B94ED5}" srcOrd="3" destOrd="0" presId="urn:microsoft.com/office/officeart/2005/8/layout/vList2"/>
    <dgm:cxn modelId="{2917B7A6-3E47-45E2-B8B0-25C2B2509D9E}" type="presParOf" srcId="{416B5350-3983-482A-8409-0E9B23B8CA83}" destId="{EF526C24-7991-42A4-9EE1-5C690E3D5232}" srcOrd="4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210AB8D3-0A3F-4A3F-ACB7-91D363B13652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FF873400-1FB6-46C8-931D-F90A56148762}">
      <dgm:prSet custT="1"/>
      <dgm:spPr/>
      <dgm:t>
        <a:bodyPr/>
        <a:lstStyle/>
        <a:p>
          <a:r>
            <a:rPr lang="cs-CZ" sz="2400" dirty="0"/>
            <a:t>Výsledek experimentování s modely – </a:t>
          </a:r>
          <a:r>
            <a:rPr lang="cs-CZ" sz="2400" b="1" dirty="0"/>
            <a:t>projekce pravděpodobné budoucnosti</a:t>
          </a:r>
          <a:endParaRPr lang="en-US" sz="2400" dirty="0"/>
        </a:p>
      </dgm:t>
    </dgm:pt>
    <dgm:pt modelId="{A5D4DACC-F33E-45BE-B194-2123CE5D89CA}" type="parTrans" cxnId="{19EBE3BC-ECD0-4A42-A5A0-CB9540ADC8A0}">
      <dgm:prSet/>
      <dgm:spPr/>
      <dgm:t>
        <a:bodyPr/>
        <a:lstStyle/>
        <a:p>
          <a:endParaRPr lang="en-US"/>
        </a:p>
      </dgm:t>
    </dgm:pt>
    <dgm:pt modelId="{83AED040-F4BD-422A-A1E1-1AF311383EAD}" type="sibTrans" cxnId="{19EBE3BC-ECD0-4A42-A5A0-CB9540ADC8A0}">
      <dgm:prSet/>
      <dgm:spPr/>
      <dgm:t>
        <a:bodyPr/>
        <a:lstStyle/>
        <a:p>
          <a:endParaRPr lang="en-US"/>
        </a:p>
      </dgm:t>
    </dgm:pt>
    <dgm:pt modelId="{F8F91F48-D753-48A6-8F94-36CED2B71317}">
      <dgm:prSet custT="1"/>
      <dgm:spPr/>
      <dgm:t>
        <a:bodyPr/>
        <a:lstStyle/>
        <a:p>
          <a:pPr algn="ctr"/>
          <a:r>
            <a:rPr lang="cs-CZ" sz="2100" b="1" u="sng" dirty="0">
              <a:solidFill>
                <a:srgbClr val="0070C0"/>
              </a:solidFill>
            </a:rPr>
            <a:t>Nejedná se o predikci – předpověď</a:t>
          </a:r>
          <a:r>
            <a:rPr lang="cs-CZ" sz="2100" b="1" u="sng" dirty="0" smtClean="0">
              <a:solidFill>
                <a:srgbClr val="0070C0"/>
              </a:solidFill>
            </a:rPr>
            <a:t>!</a:t>
          </a:r>
          <a:endParaRPr lang="cs-CZ" sz="2100" b="1" u="sng" dirty="0">
            <a:solidFill>
              <a:srgbClr val="0070C0"/>
            </a:solidFill>
          </a:endParaRPr>
        </a:p>
        <a:p>
          <a:pPr algn="l"/>
          <a:r>
            <a:rPr lang="cs-CZ" sz="2100" b="1" dirty="0" smtClean="0"/>
            <a:t>Predikce </a:t>
          </a:r>
          <a:r>
            <a:rPr lang="cs-CZ" sz="2100" b="1" dirty="0"/>
            <a:t>spočívá v zachycení opakujícího se</a:t>
          </a:r>
          <a:r>
            <a:rPr lang="cs-CZ" sz="2100" dirty="0"/>
            <a:t> </a:t>
          </a:r>
          <a:r>
            <a:rPr lang="cs-CZ" sz="2100" b="1" dirty="0"/>
            <a:t>procesu/jevu </a:t>
          </a:r>
        </a:p>
        <a:p>
          <a:pPr algn="ctr"/>
          <a:r>
            <a:rPr lang="cs-CZ" sz="2100" b="1" dirty="0"/>
            <a:t>X </a:t>
          </a:r>
        </a:p>
        <a:p>
          <a:pPr algn="l"/>
          <a:r>
            <a:rPr lang="cs-CZ" sz="2100" b="1" dirty="0"/>
            <a:t>klima nelze predikovat, jen modelovat</a:t>
          </a:r>
          <a:r>
            <a:rPr lang="cs-CZ" sz="2100" dirty="0"/>
            <a:t> = </a:t>
          </a:r>
          <a:r>
            <a:rPr lang="cs-CZ" sz="2100" b="1" dirty="0"/>
            <a:t>vytvářet projekci pravděpodobného vývoje</a:t>
          </a:r>
          <a:endParaRPr lang="en-US" sz="2100" dirty="0"/>
        </a:p>
      </dgm:t>
    </dgm:pt>
    <dgm:pt modelId="{724166E1-1E97-493B-9B50-E2CA5BA37B39}" type="parTrans" cxnId="{F3AD8E02-2D1C-46C5-A040-ADB2D4D8EE04}">
      <dgm:prSet/>
      <dgm:spPr/>
      <dgm:t>
        <a:bodyPr/>
        <a:lstStyle/>
        <a:p>
          <a:endParaRPr lang="en-US"/>
        </a:p>
      </dgm:t>
    </dgm:pt>
    <dgm:pt modelId="{168BC955-6DDC-4186-A4D1-85C5A58D0971}" type="sibTrans" cxnId="{F3AD8E02-2D1C-46C5-A040-ADB2D4D8EE04}">
      <dgm:prSet/>
      <dgm:spPr/>
      <dgm:t>
        <a:bodyPr/>
        <a:lstStyle/>
        <a:p>
          <a:endParaRPr lang="en-US"/>
        </a:p>
      </dgm:t>
    </dgm:pt>
    <dgm:pt modelId="{046A2744-A2CE-4781-A2EB-519971C1D5C3}" type="pres">
      <dgm:prSet presAssocID="{210AB8D3-0A3F-4A3F-ACB7-91D363B13652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cs-CZ"/>
        </a:p>
      </dgm:t>
    </dgm:pt>
    <dgm:pt modelId="{857ED5FA-8E78-4353-ACDB-1290F63CD6F6}" type="pres">
      <dgm:prSet presAssocID="{FF873400-1FB6-46C8-931D-F90A56148762}" presName="parentText" presStyleLbl="node1" presStyleIdx="0" presStyleCnt="2" custScaleY="100417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06594172-FA76-45EC-A9A6-0ED4EDE71D0B}" type="pres">
      <dgm:prSet presAssocID="{83AED040-F4BD-422A-A1E1-1AF311383EAD}" presName="spacer" presStyleCnt="0"/>
      <dgm:spPr/>
    </dgm:pt>
    <dgm:pt modelId="{BF8D3380-2E31-4D7D-997F-5F0CEE5006CC}" type="pres">
      <dgm:prSet presAssocID="{F8F91F48-D753-48A6-8F94-36CED2B71317}" presName="parentText" presStyleLbl="node1" presStyleIdx="1" presStyleCnt="2" custScaleY="148182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</dgm:ptLst>
  <dgm:cxnLst>
    <dgm:cxn modelId="{19EBE3BC-ECD0-4A42-A5A0-CB9540ADC8A0}" srcId="{210AB8D3-0A3F-4A3F-ACB7-91D363B13652}" destId="{FF873400-1FB6-46C8-931D-F90A56148762}" srcOrd="0" destOrd="0" parTransId="{A5D4DACC-F33E-45BE-B194-2123CE5D89CA}" sibTransId="{83AED040-F4BD-422A-A1E1-1AF311383EAD}"/>
    <dgm:cxn modelId="{C9F537D3-5246-4F9F-A208-7B1091624C09}" type="presOf" srcId="{210AB8D3-0A3F-4A3F-ACB7-91D363B13652}" destId="{046A2744-A2CE-4781-A2EB-519971C1D5C3}" srcOrd="0" destOrd="0" presId="urn:microsoft.com/office/officeart/2005/8/layout/vList2"/>
    <dgm:cxn modelId="{F3AD8E02-2D1C-46C5-A040-ADB2D4D8EE04}" srcId="{210AB8D3-0A3F-4A3F-ACB7-91D363B13652}" destId="{F8F91F48-D753-48A6-8F94-36CED2B71317}" srcOrd="1" destOrd="0" parTransId="{724166E1-1E97-493B-9B50-E2CA5BA37B39}" sibTransId="{168BC955-6DDC-4186-A4D1-85C5A58D0971}"/>
    <dgm:cxn modelId="{1882A93D-D733-459B-9549-0D71B929F47F}" type="presOf" srcId="{FF873400-1FB6-46C8-931D-F90A56148762}" destId="{857ED5FA-8E78-4353-ACDB-1290F63CD6F6}" srcOrd="0" destOrd="0" presId="urn:microsoft.com/office/officeart/2005/8/layout/vList2"/>
    <dgm:cxn modelId="{4AA0B857-37BB-46CB-B255-39EA960E2D67}" type="presOf" srcId="{F8F91F48-D753-48A6-8F94-36CED2B71317}" destId="{BF8D3380-2E31-4D7D-997F-5F0CEE5006CC}" srcOrd="0" destOrd="0" presId="urn:microsoft.com/office/officeart/2005/8/layout/vList2"/>
    <dgm:cxn modelId="{0535850C-4702-4D0A-BEED-E41B71F06B74}" type="presParOf" srcId="{046A2744-A2CE-4781-A2EB-519971C1D5C3}" destId="{857ED5FA-8E78-4353-ACDB-1290F63CD6F6}" srcOrd="0" destOrd="0" presId="urn:microsoft.com/office/officeart/2005/8/layout/vList2"/>
    <dgm:cxn modelId="{3B390471-CAD0-444D-991F-7D567B8CB616}" type="presParOf" srcId="{046A2744-A2CE-4781-A2EB-519971C1D5C3}" destId="{06594172-FA76-45EC-A9A6-0ED4EDE71D0B}" srcOrd="1" destOrd="0" presId="urn:microsoft.com/office/officeart/2005/8/layout/vList2"/>
    <dgm:cxn modelId="{69C3DC14-9D05-44E4-B2A3-27BB25E10DC5}" type="presParOf" srcId="{046A2744-A2CE-4781-A2EB-519971C1D5C3}" destId="{BF8D3380-2E31-4D7D-997F-5F0CEE5006CC}" srcOrd="2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5CD436AE-B3A4-4A0E-85B6-5C9555C6E601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C63E9A2D-C43F-4095-B350-7B3DE1E4A675}">
      <dgm:prSet/>
      <dgm:spPr/>
      <dgm:t>
        <a:bodyPr/>
        <a:lstStyle/>
        <a:p>
          <a:r>
            <a:rPr lang="cs-CZ"/>
            <a:t>Výsledek projekcí = každodenní i politické jednání ve vztahu ke klimatu </a:t>
          </a:r>
          <a:endParaRPr lang="en-US"/>
        </a:p>
      </dgm:t>
    </dgm:pt>
    <dgm:pt modelId="{CD50CEB2-424E-4479-B956-2C611632D19D}" type="parTrans" cxnId="{6FD7EC4B-58D7-4692-93B4-2022C52A03D1}">
      <dgm:prSet/>
      <dgm:spPr/>
      <dgm:t>
        <a:bodyPr/>
        <a:lstStyle/>
        <a:p>
          <a:endParaRPr lang="en-US"/>
        </a:p>
      </dgm:t>
    </dgm:pt>
    <dgm:pt modelId="{7A995591-65CF-48DA-AEA2-AB58A82CB44E}" type="sibTrans" cxnId="{6FD7EC4B-58D7-4692-93B4-2022C52A03D1}">
      <dgm:prSet/>
      <dgm:spPr/>
      <dgm:t>
        <a:bodyPr/>
        <a:lstStyle/>
        <a:p>
          <a:endParaRPr lang="en-US"/>
        </a:p>
      </dgm:t>
    </dgm:pt>
    <dgm:pt modelId="{DA2FF9E7-82C5-426C-A529-19B9D3A7C1E1}">
      <dgm:prSet/>
      <dgm:spPr/>
      <dgm:t>
        <a:bodyPr/>
        <a:lstStyle/>
        <a:p>
          <a:r>
            <a:rPr lang="cs-CZ"/>
            <a:t>Když jsou klimatické projekce překlopeny do aktivit, </a:t>
          </a:r>
          <a:r>
            <a:rPr lang="cs-CZ" b="1"/>
            <a:t>stanou se předmětem vyjednávání, sporů</a:t>
          </a:r>
          <a:r>
            <a:rPr lang="cs-CZ"/>
            <a:t> atd. = to vede k </a:t>
          </a:r>
          <a:r>
            <a:rPr lang="cs-CZ" b="1"/>
            <a:t>redefinici modelů, k upřednostnění jedněch modelů před druhými atd. = sféra politiky</a:t>
          </a:r>
          <a:endParaRPr lang="en-US"/>
        </a:p>
      </dgm:t>
    </dgm:pt>
    <dgm:pt modelId="{D7D4BD2F-AE5A-4FBC-A355-C934612D00B1}" type="parTrans" cxnId="{322DA21A-2D69-4C65-BE4C-C7E530C4F03D}">
      <dgm:prSet/>
      <dgm:spPr/>
      <dgm:t>
        <a:bodyPr/>
        <a:lstStyle/>
        <a:p>
          <a:endParaRPr lang="en-US"/>
        </a:p>
      </dgm:t>
    </dgm:pt>
    <dgm:pt modelId="{328A01E0-DD36-4685-B432-CED77B42D1C4}" type="sibTrans" cxnId="{322DA21A-2D69-4C65-BE4C-C7E530C4F03D}">
      <dgm:prSet/>
      <dgm:spPr/>
      <dgm:t>
        <a:bodyPr/>
        <a:lstStyle/>
        <a:p>
          <a:endParaRPr lang="en-US"/>
        </a:p>
      </dgm:t>
    </dgm:pt>
    <dgm:pt modelId="{4EF8DE79-0AE2-4F09-A751-A4EBA8D108F9}" type="pres">
      <dgm:prSet presAssocID="{5CD436AE-B3A4-4A0E-85B6-5C9555C6E601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cs-CZ"/>
        </a:p>
      </dgm:t>
    </dgm:pt>
    <dgm:pt modelId="{31507319-A3F9-475F-9CDC-BCA47C1C3719}" type="pres">
      <dgm:prSet presAssocID="{C63E9A2D-C43F-4095-B350-7B3DE1E4A675}" presName="parentText" presStyleLbl="node1" presStyleIdx="0" presStyleCnt="2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5BAD1178-DE69-454A-8A70-4B38875ED164}" type="pres">
      <dgm:prSet presAssocID="{7A995591-65CF-48DA-AEA2-AB58A82CB44E}" presName="spacer" presStyleCnt="0"/>
      <dgm:spPr/>
    </dgm:pt>
    <dgm:pt modelId="{9BD61F3E-1481-44BE-A502-C72517FD03F7}" type="pres">
      <dgm:prSet presAssocID="{DA2FF9E7-82C5-426C-A529-19B9D3A7C1E1}" presName="parentText" presStyleLbl="node1" presStyleIdx="1" presStyleCnt="2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</dgm:ptLst>
  <dgm:cxnLst>
    <dgm:cxn modelId="{06729424-A87B-4CB9-AF40-1A611B957151}" type="presOf" srcId="{C63E9A2D-C43F-4095-B350-7B3DE1E4A675}" destId="{31507319-A3F9-475F-9CDC-BCA47C1C3719}" srcOrd="0" destOrd="0" presId="urn:microsoft.com/office/officeart/2005/8/layout/vList2"/>
    <dgm:cxn modelId="{322DA21A-2D69-4C65-BE4C-C7E530C4F03D}" srcId="{5CD436AE-B3A4-4A0E-85B6-5C9555C6E601}" destId="{DA2FF9E7-82C5-426C-A529-19B9D3A7C1E1}" srcOrd="1" destOrd="0" parTransId="{D7D4BD2F-AE5A-4FBC-A355-C934612D00B1}" sibTransId="{328A01E0-DD36-4685-B432-CED77B42D1C4}"/>
    <dgm:cxn modelId="{C50E28E2-F998-47C9-87F1-0A371B6291AC}" type="presOf" srcId="{DA2FF9E7-82C5-426C-A529-19B9D3A7C1E1}" destId="{9BD61F3E-1481-44BE-A502-C72517FD03F7}" srcOrd="0" destOrd="0" presId="urn:microsoft.com/office/officeart/2005/8/layout/vList2"/>
    <dgm:cxn modelId="{87DE0A7E-2B0F-4463-A243-154FD9A3A9B7}" type="presOf" srcId="{5CD436AE-B3A4-4A0E-85B6-5C9555C6E601}" destId="{4EF8DE79-0AE2-4F09-A751-A4EBA8D108F9}" srcOrd="0" destOrd="0" presId="urn:microsoft.com/office/officeart/2005/8/layout/vList2"/>
    <dgm:cxn modelId="{6FD7EC4B-58D7-4692-93B4-2022C52A03D1}" srcId="{5CD436AE-B3A4-4A0E-85B6-5C9555C6E601}" destId="{C63E9A2D-C43F-4095-B350-7B3DE1E4A675}" srcOrd="0" destOrd="0" parTransId="{CD50CEB2-424E-4479-B956-2C611632D19D}" sibTransId="{7A995591-65CF-48DA-AEA2-AB58A82CB44E}"/>
    <dgm:cxn modelId="{D3639121-228E-45E5-8AA4-B31463E86105}" type="presParOf" srcId="{4EF8DE79-0AE2-4F09-A751-A4EBA8D108F9}" destId="{31507319-A3F9-475F-9CDC-BCA47C1C3719}" srcOrd="0" destOrd="0" presId="urn:microsoft.com/office/officeart/2005/8/layout/vList2"/>
    <dgm:cxn modelId="{4DE257B0-3BB6-4F51-A46A-915D64F418CE}" type="presParOf" srcId="{4EF8DE79-0AE2-4F09-A751-A4EBA8D108F9}" destId="{5BAD1178-DE69-454A-8A70-4B38875ED164}" srcOrd="1" destOrd="0" presId="urn:microsoft.com/office/officeart/2005/8/layout/vList2"/>
    <dgm:cxn modelId="{5EBC1F47-8738-41A7-971C-EB9221AB22B3}" type="presParOf" srcId="{4EF8DE79-0AE2-4F09-A751-A4EBA8D108F9}" destId="{9BD61F3E-1481-44BE-A502-C72517FD03F7}" srcOrd="2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D957C81D-F002-449A-B5D5-890671F20E37}" type="doc">
      <dgm:prSet loTypeId="urn:microsoft.com/office/officeart/2005/8/layout/list1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3A1B55B8-193E-4FFB-9BEA-332C62552B60}">
      <dgm:prSet/>
      <dgm:spPr/>
      <dgm:t>
        <a:bodyPr/>
        <a:lstStyle/>
        <a:p>
          <a:r>
            <a:rPr lang="cs-CZ" dirty="0"/>
            <a:t>Ro: Přesnost kódování </a:t>
          </a:r>
          <a:endParaRPr lang="en-US" dirty="0"/>
        </a:p>
      </dgm:t>
    </dgm:pt>
    <dgm:pt modelId="{C02D6E8E-8BF2-4151-940D-8A29B30A8894}" type="parTrans" cxnId="{E3B57F1A-9790-4015-B4FD-4574FBB2C88F}">
      <dgm:prSet/>
      <dgm:spPr/>
      <dgm:t>
        <a:bodyPr/>
        <a:lstStyle/>
        <a:p>
          <a:endParaRPr lang="en-US"/>
        </a:p>
      </dgm:t>
    </dgm:pt>
    <dgm:pt modelId="{FA7319FD-8D39-4280-8ADD-4C0E2B620BB8}" type="sibTrans" cxnId="{E3B57F1A-9790-4015-B4FD-4574FBB2C88F}">
      <dgm:prSet/>
      <dgm:spPr/>
      <dgm:t>
        <a:bodyPr/>
        <a:lstStyle/>
        <a:p>
          <a:endParaRPr lang="en-US"/>
        </a:p>
      </dgm:t>
    </dgm:pt>
    <dgm:pt modelId="{CE9158C1-CDB4-4276-A9F2-664E21475992}">
      <dgm:prSet/>
      <dgm:spPr/>
      <dgm:t>
        <a:bodyPr/>
        <a:lstStyle/>
        <a:p>
          <a:r>
            <a:rPr lang="cs-CZ" dirty="0"/>
            <a:t>Jak dobře jsou dané fyzikálně-matematické vztahy převáděny na algoritmy a následně na počítačové kódy?</a:t>
          </a:r>
          <a:endParaRPr lang="en-US" dirty="0"/>
        </a:p>
      </dgm:t>
    </dgm:pt>
    <dgm:pt modelId="{46F10AB8-F7E1-4BF2-A6AD-2EF39DEE9663}" type="parTrans" cxnId="{A1190630-FE25-41B8-9311-1E34B47DE942}">
      <dgm:prSet/>
      <dgm:spPr/>
      <dgm:t>
        <a:bodyPr/>
        <a:lstStyle/>
        <a:p>
          <a:endParaRPr lang="en-US"/>
        </a:p>
      </dgm:t>
    </dgm:pt>
    <dgm:pt modelId="{28224431-EDCC-4172-81BB-3F112D6686F5}" type="sibTrans" cxnId="{A1190630-FE25-41B8-9311-1E34B47DE942}">
      <dgm:prSet/>
      <dgm:spPr/>
      <dgm:t>
        <a:bodyPr/>
        <a:lstStyle/>
        <a:p>
          <a:endParaRPr lang="en-US"/>
        </a:p>
      </dgm:t>
    </dgm:pt>
    <dgm:pt modelId="{B685FD68-AF5A-42DA-8974-D54F23CA60BA}">
      <dgm:prSet/>
      <dgm:spPr/>
      <dgm:t>
        <a:bodyPr/>
        <a:lstStyle/>
        <a:p>
          <a:r>
            <a:rPr lang="cs-CZ"/>
            <a:t>Je takový kód převeditelný napříč platformami a použitelný mimo originální design?</a:t>
          </a:r>
          <a:endParaRPr lang="en-US"/>
        </a:p>
      </dgm:t>
    </dgm:pt>
    <dgm:pt modelId="{C3B92048-4A7A-4716-A447-8ECF1315C779}" type="parTrans" cxnId="{182F25F7-4E41-49D0-A406-0CFC551E6F2B}">
      <dgm:prSet/>
      <dgm:spPr/>
      <dgm:t>
        <a:bodyPr/>
        <a:lstStyle/>
        <a:p>
          <a:endParaRPr lang="en-US"/>
        </a:p>
      </dgm:t>
    </dgm:pt>
    <dgm:pt modelId="{5454EA92-4C44-484C-AB77-A958B742EDEE}" type="sibTrans" cxnId="{182F25F7-4E41-49D0-A406-0CFC551E6F2B}">
      <dgm:prSet/>
      <dgm:spPr/>
      <dgm:t>
        <a:bodyPr/>
        <a:lstStyle/>
        <a:p>
          <a:endParaRPr lang="en-US"/>
        </a:p>
      </dgm:t>
    </dgm:pt>
    <dgm:pt modelId="{5574D528-87E4-4160-96C4-64AFB2721C41}">
      <dgm:prSet/>
      <dgm:spPr/>
      <dgm:t>
        <a:bodyPr/>
        <a:lstStyle/>
        <a:p>
          <a:r>
            <a:rPr lang="cs-CZ"/>
            <a:t>R</a:t>
          </a:r>
          <a:r>
            <a:rPr lang="cs-CZ" baseline="-25000"/>
            <a:t>0 </a:t>
          </a:r>
          <a:r>
            <a:rPr lang="cs-CZ"/>
            <a:t> je běžně hodnoceno interními týmy</a:t>
          </a:r>
          <a:endParaRPr lang="en-US"/>
        </a:p>
      </dgm:t>
    </dgm:pt>
    <dgm:pt modelId="{893C64C1-B447-4278-98DE-0A489A840318}" type="parTrans" cxnId="{55E75EDA-E5FE-4A04-85FF-F427C1D7629A}">
      <dgm:prSet/>
      <dgm:spPr/>
      <dgm:t>
        <a:bodyPr/>
        <a:lstStyle/>
        <a:p>
          <a:endParaRPr lang="en-US"/>
        </a:p>
      </dgm:t>
    </dgm:pt>
    <dgm:pt modelId="{070C2D8B-2216-409B-AB0F-7425951971F0}" type="sibTrans" cxnId="{55E75EDA-E5FE-4A04-85FF-F427C1D7629A}">
      <dgm:prSet/>
      <dgm:spPr/>
      <dgm:t>
        <a:bodyPr/>
        <a:lstStyle/>
        <a:p>
          <a:endParaRPr lang="en-US"/>
        </a:p>
      </dgm:t>
    </dgm:pt>
    <dgm:pt modelId="{610DE25A-A515-41B9-B64D-72F0A4F230F5}">
      <dgm:prSet/>
      <dgm:spPr/>
      <dgm:t>
        <a:bodyPr/>
        <a:lstStyle/>
        <a:p>
          <a:r>
            <a:rPr lang="cs-CZ"/>
            <a:t>R</a:t>
          </a:r>
          <a:r>
            <a:rPr lang="cs-CZ" baseline="-25000"/>
            <a:t>1</a:t>
          </a:r>
          <a:r>
            <a:rPr lang="cs-CZ"/>
            <a:t>: Statistická přesnost </a:t>
          </a:r>
          <a:endParaRPr lang="en-US"/>
        </a:p>
      </dgm:t>
    </dgm:pt>
    <dgm:pt modelId="{9F91B05A-B65A-4D6A-AAAA-5D0CD156513B}" type="parTrans" cxnId="{121A8EEC-890A-434B-A24A-0A2FF62A92EF}">
      <dgm:prSet/>
      <dgm:spPr/>
      <dgm:t>
        <a:bodyPr/>
        <a:lstStyle/>
        <a:p>
          <a:endParaRPr lang="en-US"/>
        </a:p>
      </dgm:t>
    </dgm:pt>
    <dgm:pt modelId="{C4DD94AB-A62D-4837-8C1F-4D1AC67F91A6}" type="sibTrans" cxnId="{121A8EEC-890A-434B-A24A-0A2FF62A92EF}">
      <dgm:prSet/>
      <dgm:spPr/>
      <dgm:t>
        <a:bodyPr/>
        <a:lstStyle/>
        <a:p>
          <a:endParaRPr lang="en-US"/>
        </a:p>
      </dgm:t>
    </dgm:pt>
    <dgm:pt modelId="{0DF064DF-4968-4C50-8D69-837B02F07D5B}">
      <dgm:prSet/>
      <dgm:spPr/>
      <dgm:t>
        <a:bodyPr/>
        <a:lstStyle/>
        <a:p>
          <a:r>
            <a:rPr lang="cs-CZ"/>
            <a:t>Ověření modelu jde pouze v uzavřeném systému </a:t>
          </a:r>
          <a:endParaRPr lang="en-US"/>
        </a:p>
      </dgm:t>
    </dgm:pt>
    <dgm:pt modelId="{186FA8A6-8115-4D52-8DC2-CFB00AC95223}" type="parTrans" cxnId="{1A1B332B-5DB8-4A81-9332-72CA73863C76}">
      <dgm:prSet/>
      <dgm:spPr/>
      <dgm:t>
        <a:bodyPr/>
        <a:lstStyle/>
        <a:p>
          <a:endParaRPr lang="en-US"/>
        </a:p>
      </dgm:t>
    </dgm:pt>
    <dgm:pt modelId="{50414823-EAA6-442A-80D8-B8335E2F85BB}" type="sibTrans" cxnId="{1A1B332B-5DB8-4A81-9332-72CA73863C76}">
      <dgm:prSet/>
      <dgm:spPr/>
      <dgm:t>
        <a:bodyPr/>
        <a:lstStyle/>
        <a:p>
          <a:endParaRPr lang="en-US"/>
        </a:p>
      </dgm:t>
    </dgm:pt>
    <dgm:pt modelId="{17DDC4FB-E393-4996-B222-C4D6AD5BB87A}">
      <dgm:prSet/>
      <dgm:spPr/>
      <dgm:t>
        <a:bodyPr/>
        <a:lstStyle/>
        <a:p>
          <a:r>
            <a:rPr lang="cs-CZ" dirty="0"/>
            <a:t>Oproti tomu tak komplexní systém jako klima nemůže být nikdy plně verifikovatelné, protože takové modely vyžadují parametry, které nejsou zcela známé</a:t>
          </a:r>
          <a:endParaRPr lang="en-US" dirty="0"/>
        </a:p>
      </dgm:t>
    </dgm:pt>
    <dgm:pt modelId="{0D736637-F4DC-4514-8E79-E3B2060AA9C9}" type="parTrans" cxnId="{6803D17E-5FFA-406C-ADDA-EBD9CD42CE9C}">
      <dgm:prSet/>
      <dgm:spPr/>
      <dgm:t>
        <a:bodyPr/>
        <a:lstStyle/>
        <a:p>
          <a:endParaRPr lang="en-US"/>
        </a:p>
      </dgm:t>
    </dgm:pt>
    <dgm:pt modelId="{4224DA4F-CC60-40CA-8264-DEE0CF85D217}" type="sibTrans" cxnId="{6803D17E-5FFA-406C-ADDA-EBD9CD42CE9C}">
      <dgm:prSet/>
      <dgm:spPr/>
      <dgm:t>
        <a:bodyPr/>
        <a:lstStyle/>
        <a:p>
          <a:endParaRPr lang="en-US"/>
        </a:p>
      </dgm:t>
    </dgm:pt>
    <dgm:pt modelId="{4123BE9B-E2F4-45B5-9B33-D47C67D98F89}">
      <dgm:prSet/>
      <dgm:spPr/>
      <dgm:t>
        <a:bodyPr/>
        <a:lstStyle/>
        <a:p>
          <a:r>
            <a:rPr lang="cs-CZ" dirty="0"/>
            <a:t>Dlouhodobé </a:t>
          </a:r>
          <a:r>
            <a:rPr lang="cs-CZ" dirty="0" smtClean="0"/>
            <a:t>projekce </a:t>
          </a:r>
          <a:r>
            <a:rPr lang="cs-CZ" dirty="0"/>
            <a:t>je nemožno ověřit – to by bylo možné až např. po 20 letech</a:t>
          </a:r>
          <a:endParaRPr lang="en-US" dirty="0"/>
        </a:p>
      </dgm:t>
    </dgm:pt>
    <dgm:pt modelId="{C2387265-D90A-40AD-8DAC-B027E8AA4ACF}" type="parTrans" cxnId="{4381B381-5EF7-48CA-AF9A-005B22D73382}">
      <dgm:prSet/>
      <dgm:spPr/>
      <dgm:t>
        <a:bodyPr/>
        <a:lstStyle/>
        <a:p>
          <a:endParaRPr lang="en-US"/>
        </a:p>
      </dgm:t>
    </dgm:pt>
    <dgm:pt modelId="{F83D58FA-7171-43D3-A917-E003AC85786C}" type="sibTrans" cxnId="{4381B381-5EF7-48CA-AF9A-005B22D73382}">
      <dgm:prSet/>
      <dgm:spPr/>
      <dgm:t>
        <a:bodyPr/>
        <a:lstStyle/>
        <a:p>
          <a:endParaRPr lang="en-US"/>
        </a:p>
      </dgm:t>
    </dgm:pt>
    <dgm:pt modelId="{5B041496-8F4D-4F40-93BC-3AF892584BE4}">
      <dgm:prSet/>
      <dgm:spPr/>
      <dgm:t>
        <a:bodyPr/>
        <a:lstStyle/>
        <a:p>
          <a:r>
            <a:rPr lang="cs-CZ"/>
            <a:t>R</a:t>
          </a:r>
          <a:r>
            <a:rPr lang="cs-CZ" baseline="-25000"/>
            <a:t>2</a:t>
          </a:r>
          <a:r>
            <a:rPr lang="cs-CZ"/>
            <a:t>: Metodologická kvalita </a:t>
          </a:r>
          <a:endParaRPr lang="en-US"/>
        </a:p>
      </dgm:t>
    </dgm:pt>
    <dgm:pt modelId="{EBD96C11-11E7-450B-B507-73135D09D6F3}" type="parTrans" cxnId="{4B943FFD-D3AC-4842-9901-4D95DB341C28}">
      <dgm:prSet/>
      <dgm:spPr/>
      <dgm:t>
        <a:bodyPr/>
        <a:lstStyle/>
        <a:p>
          <a:endParaRPr lang="en-US"/>
        </a:p>
      </dgm:t>
    </dgm:pt>
    <dgm:pt modelId="{828FD352-C44F-41A1-8D1C-1B50150626C3}" type="sibTrans" cxnId="{4B943FFD-D3AC-4842-9901-4D95DB341C28}">
      <dgm:prSet/>
      <dgm:spPr/>
      <dgm:t>
        <a:bodyPr/>
        <a:lstStyle/>
        <a:p>
          <a:endParaRPr lang="en-US"/>
        </a:p>
      </dgm:t>
    </dgm:pt>
    <dgm:pt modelId="{FE0F2255-99A4-46E6-89E8-269FDADCADC2}">
      <dgm:prSet/>
      <dgm:spPr/>
      <dgm:t>
        <a:bodyPr/>
        <a:lstStyle/>
        <a:p>
          <a:r>
            <a:rPr lang="cs-CZ"/>
            <a:t>Jsou tyto modely dobře konstruovány? </a:t>
          </a:r>
          <a:endParaRPr lang="en-US"/>
        </a:p>
      </dgm:t>
    </dgm:pt>
    <dgm:pt modelId="{815CAA6B-18AC-4C74-9694-AB282E5FB351}" type="parTrans" cxnId="{E1BE23D0-C926-4EFD-80F1-96C47356BDF8}">
      <dgm:prSet/>
      <dgm:spPr/>
      <dgm:t>
        <a:bodyPr/>
        <a:lstStyle/>
        <a:p>
          <a:endParaRPr lang="en-US"/>
        </a:p>
      </dgm:t>
    </dgm:pt>
    <dgm:pt modelId="{7527395F-8F20-46EB-B7EF-B644705FAC77}" type="sibTrans" cxnId="{E1BE23D0-C926-4EFD-80F1-96C47356BDF8}">
      <dgm:prSet/>
      <dgm:spPr/>
      <dgm:t>
        <a:bodyPr/>
        <a:lstStyle/>
        <a:p>
          <a:endParaRPr lang="en-US"/>
        </a:p>
      </dgm:t>
    </dgm:pt>
    <dgm:pt modelId="{9C69983F-4773-43A3-8D34-052CE5755DDE}">
      <dgm:prSet/>
      <dgm:spPr/>
      <dgm:t>
        <a:bodyPr/>
        <a:lstStyle/>
        <a:p>
          <a:r>
            <a:rPr lang="cs-CZ" dirty="0"/>
            <a:t>Je nutné dbát na metodologickou kvalitu vstupů („</a:t>
          </a:r>
          <a:r>
            <a:rPr lang="cs-CZ" dirty="0" err="1"/>
            <a:t>inputs</a:t>
          </a:r>
          <a:r>
            <a:rPr lang="cs-CZ" dirty="0"/>
            <a:t>“) pro klimatické modely a simulace </a:t>
          </a:r>
          <a:endParaRPr lang="en-US" dirty="0"/>
        </a:p>
      </dgm:t>
    </dgm:pt>
    <dgm:pt modelId="{055D3203-5248-49A8-8143-E71B0096636D}" type="parTrans" cxnId="{A0D7B0BF-48B8-45A4-8CDD-6895CE63094B}">
      <dgm:prSet/>
      <dgm:spPr/>
      <dgm:t>
        <a:bodyPr/>
        <a:lstStyle/>
        <a:p>
          <a:endParaRPr lang="en-US"/>
        </a:p>
      </dgm:t>
    </dgm:pt>
    <dgm:pt modelId="{7EDA3876-6029-49E6-A92F-A5F38CF71A33}" type="sibTrans" cxnId="{A0D7B0BF-48B8-45A4-8CDD-6895CE63094B}">
      <dgm:prSet/>
      <dgm:spPr/>
      <dgm:t>
        <a:bodyPr/>
        <a:lstStyle/>
        <a:p>
          <a:endParaRPr lang="en-US"/>
        </a:p>
      </dgm:t>
    </dgm:pt>
    <dgm:pt modelId="{A5379C58-32EA-4371-B9CE-48ABAE6D1441}" type="pres">
      <dgm:prSet presAssocID="{D957C81D-F002-449A-B5D5-890671F20E37}" presName="linear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cs-CZ"/>
        </a:p>
      </dgm:t>
    </dgm:pt>
    <dgm:pt modelId="{22FE3A72-7647-4C2B-B5CA-06D2EC0C0B1F}" type="pres">
      <dgm:prSet presAssocID="{3A1B55B8-193E-4FFB-9BEA-332C62552B60}" presName="parentLin" presStyleCnt="0"/>
      <dgm:spPr/>
    </dgm:pt>
    <dgm:pt modelId="{E414F1FB-E07F-4D19-8D0D-AC44CE64F005}" type="pres">
      <dgm:prSet presAssocID="{3A1B55B8-193E-4FFB-9BEA-332C62552B60}" presName="parentLeftMargin" presStyleLbl="node1" presStyleIdx="0" presStyleCnt="3"/>
      <dgm:spPr/>
      <dgm:t>
        <a:bodyPr/>
        <a:lstStyle/>
        <a:p>
          <a:endParaRPr lang="cs-CZ"/>
        </a:p>
      </dgm:t>
    </dgm:pt>
    <dgm:pt modelId="{4020B490-9D7D-4CD4-94D4-39AD2858F8BB}" type="pres">
      <dgm:prSet presAssocID="{3A1B55B8-193E-4FFB-9BEA-332C62552B60}" presName="parentText" presStyleLbl="node1" presStyleIdx="0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5D592A28-6CCA-472F-9B55-F4029D427D82}" type="pres">
      <dgm:prSet presAssocID="{3A1B55B8-193E-4FFB-9BEA-332C62552B60}" presName="negativeSpace" presStyleCnt="0"/>
      <dgm:spPr/>
    </dgm:pt>
    <dgm:pt modelId="{11B1945B-3B47-429A-B3B1-4E07F16BB35D}" type="pres">
      <dgm:prSet presAssocID="{3A1B55B8-193E-4FFB-9BEA-332C62552B60}" presName="childText" presStyleLbl="conFgAcc1" presStyleIdx="0" presStyleCnt="3">
        <dgm:presLayoutVars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1DBD0F3A-31E5-40D4-BC3E-F22E5075F7E6}" type="pres">
      <dgm:prSet presAssocID="{FA7319FD-8D39-4280-8ADD-4C0E2B620BB8}" presName="spaceBetweenRectangles" presStyleCnt="0"/>
      <dgm:spPr/>
    </dgm:pt>
    <dgm:pt modelId="{4A325587-573C-4DC9-824C-99160825ADC7}" type="pres">
      <dgm:prSet presAssocID="{610DE25A-A515-41B9-B64D-72F0A4F230F5}" presName="parentLin" presStyleCnt="0"/>
      <dgm:spPr/>
    </dgm:pt>
    <dgm:pt modelId="{C6EE43A3-7766-4D47-B01F-35BAF8D34939}" type="pres">
      <dgm:prSet presAssocID="{610DE25A-A515-41B9-B64D-72F0A4F230F5}" presName="parentLeftMargin" presStyleLbl="node1" presStyleIdx="0" presStyleCnt="3"/>
      <dgm:spPr/>
      <dgm:t>
        <a:bodyPr/>
        <a:lstStyle/>
        <a:p>
          <a:endParaRPr lang="cs-CZ"/>
        </a:p>
      </dgm:t>
    </dgm:pt>
    <dgm:pt modelId="{08B9E0A9-8115-48DD-98A0-48930AD9A0C0}" type="pres">
      <dgm:prSet presAssocID="{610DE25A-A515-41B9-B64D-72F0A4F230F5}" presName="parentText" presStyleLbl="node1" presStyleIdx="1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A6229CBF-578B-40E6-B519-15229130DFF4}" type="pres">
      <dgm:prSet presAssocID="{610DE25A-A515-41B9-B64D-72F0A4F230F5}" presName="negativeSpace" presStyleCnt="0"/>
      <dgm:spPr/>
    </dgm:pt>
    <dgm:pt modelId="{313D7B3B-5227-41E8-9DB6-C859BB5A0F3C}" type="pres">
      <dgm:prSet presAssocID="{610DE25A-A515-41B9-B64D-72F0A4F230F5}" presName="childText" presStyleLbl="conFgAcc1" presStyleIdx="1" presStyleCnt="3">
        <dgm:presLayoutVars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EBED1E54-7BA3-432C-978C-18C2AD7D9E78}" type="pres">
      <dgm:prSet presAssocID="{C4DD94AB-A62D-4837-8C1F-4D1AC67F91A6}" presName="spaceBetweenRectangles" presStyleCnt="0"/>
      <dgm:spPr/>
    </dgm:pt>
    <dgm:pt modelId="{DD716E27-1B62-474E-9621-7B059FA3C8A0}" type="pres">
      <dgm:prSet presAssocID="{5B041496-8F4D-4F40-93BC-3AF892584BE4}" presName="parentLin" presStyleCnt="0"/>
      <dgm:spPr/>
    </dgm:pt>
    <dgm:pt modelId="{45F0A6A2-2D72-4AC1-B2A5-7C33445F8754}" type="pres">
      <dgm:prSet presAssocID="{5B041496-8F4D-4F40-93BC-3AF892584BE4}" presName="parentLeftMargin" presStyleLbl="node1" presStyleIdx="1" presStyleCnt="3"/>
      <dgm:spPr/>
      <dgm:t>
        <a:bodyPr/>
        <a:lstStyle/>
        <a:p>
          <a:endParaRPr lang="cs-CZ"/>
        </a:p>
      </dgm:t>
    </dgm:pt>
    <dgm:pt modelId="{6A584717-CD24-471A-891D-35FBDD251DB1}" type="pres">
      <dgm:prSet presAssocID="{5B041496-8F4D-4F40-93BC-3AF892584BE4}" presName="parentText" presStyleLbl="node1" presStyleIdx="2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328CB434-E1D5-486C-BE64-DA88C8E6C066}" type="pres">
      <dgm:prSet presAssocID="{5B041496-8F4D-4F40-93BC-3AF892584BE4}" presName="negativeSpace" presStyleCnt="0"/>
      <dgm:spPr/>
    </dgm:pt>
    <dgm:pt modelId="{6BB55B85-0DBB-48C1-B8E7-FB38AB6931DE}" type="pres">
      <dgm:prSet presAssocID="{5B041496-8F4D-4F40-93BC-3AF892584BE4}" presName="childText" presStyleLbl="conFgAcc1" presStyleIdx="2" presStyleCnt="3">
        <dgm:presLayoutVars>
          <dgm:bulletEnabled val="1"/>
        </dgm:presLayoutVars>
      </dgm:prSet>
      <dgm:spPr/>
      <dgm:t>
        <a:bodyPr/>
        <a:lstStyle/>
        <a:p>
          <a:endParaRPr lang="cs-CZ"/>
        </a:p>
      </dgm:t>
    </dgm:pt>
  </dgm:ptLst>
  <dgm:cxnLst>
    <dgm:cxn modelId="{44CBEDCF-D57B-4AB7-B652-79C9B5746B48}" type="presOf" srcId="{610DE25A-A515-41B9-B64D-72F0A4F230F5}" destId="{C6EE43A3-7766-4D47-B01F-35BAF8D34939}" srcOrd="0" destOrd="0" presId="urn:microsoft.com/office/officeart/2005/8/layout/list1"/>
    <dgm:cxn modelId="{E1BE23D0-C926-4EFD-80F1-96C47356BDF8}" srcId="{5B041496-8F4D-4F40-93BC-3AF892584BE4}" destId="{FE0F2255-99A4-46E6-89E8-269FDADCADC2}" srcOrd="0" destOrd="0" parTransId="{815CAA6B-18AC-4C74-9694-AB282E5FB351}" sibTransId="{7527395F-8F20-46EB-B7EF-B644705FAC77}"/>
    <dgm:cxn modelId="{8099F455-124B-46DE-A86D-A84638E21259}" type="presOf" srcId="{D957C81D-F002-449A-B5D5-890671F20E37}" destId="{A5379C58-32EA-4371-B9CE-48ABAE6D1441}" srcOrd="0" destOrd="0" presId="urn:microsoft.com/office/officeart/2005/8/layout/list1"/>
    <dgm:cxn modelId="{46EAE0A2-4B2C-4B18-9D00-4003B2DAC0FD}" type="presOf" srcId="{5B041496-8F4D-4F40-93BC-3AF892584BE4}" destId="{45F0A6A2-2D72-4AC1-B2A5-7C33445F8754}" srcOrd="0" destOrd="0" presId="urn:microsoft.com/office/officeart/2005/8/layout/list1"/>
    <dgm:cxn modelId="{6803D17E-5FFA-406C-ADDA-EBD9CD42CE9C}" srcId="{610DE25A-A515-41B9-B64D-72F0A4F230F5}" destId="{17DDC4FB-E393-4996-B222-C4D6AD5BB87A}" srcOrd="1" destOrd="0" parTransId="{0D736637-F4DC-4514-8E79-E3B2060AA9C9}" sibTransId="{4224DA4F-CC60-40CA-8264-DEE0CF85D217}"/>
    <dgm:cxn modelId="{4381B381-5EF7-48CA-AF9A-005B22D73382}" srcId="{610DE25A-A515-41B9-B64D-72F0A4F230F5}" destId="{4123BE9B-E2F4-45B5-9B33-D47C67D98F89}" srcOrd="2" destOrd="0" parTransId="{C2387265-D90A-40AD-8DAC-B027E8AA4ACF}" sibTransId="{F83D58FA-7171-43D3-A917-E003AC85786C}"/>
    <dgm:cxn modelId="{A1190630-FE25-41B8-9311-1E34B47DE942}" srcId="{3A1B55B8-193E-4FFB-9BEA-332C62552B60}" destId="{CE9158C1-CDB4-4276-A9F2-664E21475992}" srcOrd="0" destOrd="0" parTransId="{46F10AB8-F7E1-4BF2-A6AD-2EF39DEE9663}" sibTransId="{28224431-EDCC-4172-81BB-3F112D6686F5}"/>
    <dgm:cxn modelId="{E3B57F1A-9790-4015-B4FD-4574FBB2C88F}" srcId="{D957C81D-F002-449A-B5D5-890671F20E37}" destId="{3A1B55B8-193E-4FFB-9BEA-332C62552B60}" srcOrd="0" destOrd="0" parTransId="{C02D6E8E-8BF2-4151-940D-8A29B30A8894}" sibTransId="{FA7319FD-8D39-4280-8ADD-4C0E2B620BB8}"/>
    <dgm:cxn modelId="{1A1B332B-5DB8-4A81-9332-72CA73863C76}" srcId="{610DE25A-A515-41B9-B64D-72F0A4F230F5}" destId="{0DF064DF-4968-4C50-8D69-837B02F07D5B}" srcOrd="0" destOrd="0" parTransId="{186FA8A6-8115-4D52-8DC2-CFB00AC95223}" sibTransId="{50414823-EAA6-442A-80D8-B8335E2F85BB}"/>
    <dgm:cxn modelId="{C3805D2C-FF5A-448C-A7BE-ED9582015763}" type="presOf" srcId="{3A1B55B8-193E-4FFB-9BEA-332C62552B60}" destId="{E414F1FB-E07F-4D19-8D0D-AC44CE64F005}" srcOrd="0" destOrd="0" presId="urn:microsoft.com/office/officeart/2005/8/layout/list1"/>
    <dgm:cxn modelId="{3593AA95-7BA0-4EE1-B73C-E9967C115BB5}" type="presOf" srcId="{5B041496-8F4D-4F40-93BC-3AF892584BE4}" destId="{6A584717-CD24-471A-891D-35FBDD251DB1}" srcOrd="1" destOrd="0" presId="urn:microsoft.com/office/officeart/2005/8/layout/list1"/>
    <dgm:cxn modelId="{55E75EDA-E5FE-4A04-85FF-F427C1D7629A}" srcId="{3A1B55B8-193E-4FFB-9BEA-332C62552B60}" destId="{5574D528-87E4-4160-96C4-64AFB2721C41}" srcOrd="2" destOrd="0" parTransId="{893C64C1-B447-4278-98DE-0A489A840318}" sibTransId="{070C2D8B-2216-409B-AB0F-7425951971F0}"/>
    <dgm:cxn modelId="{A0D7B0BF-48B8-45A4-8CDD-6895CE63094B}" srcId="{5B041496-8F4D-4F40-93BC-3AF892584BE4}" destId="{9C69983F-4773-43A3-8D34-052CE5755DDE}" srcOrd="1" destOrd="0" parTransId="{055D3203-5248-49A8-8143-E71B0096636D}" sibTransId="{7EDA3876-6029-49E6-A92F-A5F38CF71A33}"/>
    <dgm:cxn modelId="{404227B1-E94A-462D-9618-001BC73C7443}" type="presOf" srcId="{9C69983F-4773-43A3-8D34-052CE5755DDE}" destId="{6BB55B85-0DBB-48C1-B8E7-FB38AB6931DE}" srcOrd="0" destOrd="1" presId="urn:microsoft.com/office/officeart/2005/8/layout/list1"/>
    <dgm:cxn modelId="{9DC707C4-A87D-44FA-8EC7-7A268F76A801}" type="presOf" srcId="{0DF064DF-4968-4C50-8D69-837B02F07D5B}" destId="{313D7B3B-5227-41E8-9DB6-C859BB5A0F3C}" srcOrd="0" destOrd="0" presId="urn:microsoft.com/office/officeart/2005/8/layout/list1"/>
    <dgm:cxn modelId="{40ABC39C-DF4C-4C4A-96A1-42EC5281639C}" type="presOf" srcId="{17DDC4FB-E393-4996-B222-C4D6AD5BB87A}" destId="{313D7B3B-5227-41E8-9DB6-C859BB5A0F3C}" srcOrd="0" destOrd="1" presId="urn:microsoft.com/office/officeart/2005/8/layout/list1"/>
    <dgm:cxn modelId="{72FC163B-2579-4832-9A1F-AC2088775521}" type="presOf" srcId="{610DE25A-A515-41B9-B64D-72F0A4F230F5}" destId="{08B9E0A9-8115-48DD-98A0-48930AD9A0C0}" srcOrd="1" destOrd="0" presId="urn:microsoft.com/office/officeart/2005/8/layout/list1"/>
    <dgm:cxn modelId="{70E6DDBB-9B6F-4D7F-BF7A-07223FCE29B3}" type="presOf" srcId="{4123BE9B-E2F4-45B5-9B33-D47C67D98F89}" destId="{313D7B3B-5227-41E8-9DB6-C859BB5A0F3C}" srcOrd="0" destOrd="2" presId="urn:microsoft.com/office/officeart/2005/8/layout/list1"/>
    <dgm:cxn modelId="{F8AEA030-4AEF-4537-B651-019E75ACF3A1}" type="presOf" srcId="{3A1B55B8-193E-4FFB-9BEA-332C62552B60}" destId="{4020B490-9D7D-4CD4-94D4-39AD2858F8BB}" srcOrd="1" destOrd="0" presId="urn:microsoft.com/office/officeart/2005/8/layout/list1"/>
    <dgm:cxn modelId="{D5D3699C-23B7-4CD5-B252-0B4B849F475D}" type="presOf" srcId="{CE9158C1-CDB4-4276-A9F2-664E21475992}" destId="{11B1945B-3B47-429A-B3B1-4E07F16BB35D}" srcOrd="0" destOrd="0" presId="urn:microsoft.com/office/officeart/2005/8/layout/list1"/>
    <dgm:cxn modelId="{4B943FFD-D3AC-4842-9901-4D95DB341C28}" srcId="{D957C81D-F002-449A-B5D5-890671F20E37}" destId="{5B041496-8F4D-4F40-93BC-3AF892584BE4}" srcOrd="2" destOrd="0" parTransId="{EBD96C11-11E7-450B-B507-73135D09D6F3}" sibTransId="{828FD352-C44F-41A1-8D1C-1B50150626C3}"/>
    <dgm:cxn modelId="{046EA0CE-1694-4C5A-9C4D-2450A7A1AABF}" type="presOf" srcId="{5574D528-87E4-4160-96C4-64AFB2721C41}" destId="{11B1945B-3B47-429A-B3B1-4E07F16BB35D}" srcOrd="0" destOrd="2" presId="urn:microsoft.com/office/officeart/2005/8/layout/list1"/>
    <dgm:cxn modelId="{4227EBBF-3C5F-49CE-BBF7-4BC7EE12EE2A}" type="presOf" srcId="{FE0F2255-99A4-46E6-89E8-269FDADCADC2}" destId="{6BB55B85-0DBB-48C1-B8E7-FB38AB6931DE}" srcOrd="0" destOrd="0" presId="urn:microsoft.com/office/officeart/2005/8/layout/list1"/>
    <dgm:cxn modelId="{182F25F7-4E41-49D0-A406-0CFC551E6F2B}" srcId="{3A1B55B8-193E-4FFB-9BEA-332C62552B60}" destId="{B685FD68-AF5A-42DA-8974-D54F23CA60BA}" srcOrd="1" destOrd="0" parTransId="{C3B92048-4A7A-4716-A447-8ECF1315C779}" sibTransId="{5454EA92-4C44-484C-AB77-A958B742EDEE}"/>
    <dgm:cxn modelId="{121A8EEC-890A-434B-A24A-0A2FF62A92EF}" srcId="{D957C81D-F002-449A-B5D5-890671F20E37}" destId="{610DE25A-A515-41B9-B64D-72F0A4F230F5}" srcOrd="1" destOrd="0" parTransId="{9F91B05A-B65A-4D6A-AAAA-5D0CD156513B}" sibTransId="{C4DD94AB-A62D-4837-8C1F-4D1AC67F91A6}"/>
    <dgm:cxn modelId="{46383F4A-706D-4FB1-A9E4-4E08DD1A54E6}" type="presOf" srcId="{B685FD68-AF5A-42DA-8974-D54F23CA60BA}" destId="{11B1945B-3B47-429A-B3B1-4E07F16BB35D}" srcOrd="0" destOrd="1" presId="urn:microsoft.com/office/officeart/2005/8/layout/list1"/>
    <dgm:cxn modelId="{FEAB0250-B621-4785-84F2-8CED114E99CC}" type="presParOf" srcId="{A5379C58-32EA-4371-B9CE-48ABAE6D1441}" destId="{22FE3A72-7647-4C2B-B5CA-06D2EC0C0B1F}" srcOrd="0" destOrd="0" presId="urn:microsoft.com/office/officeart/2005/8/layout/list1"/>
    <dgm:cxn modelId="{A0578826-AAAC-4B8C-A9E1-0BF00B5D267A}" type="presParOf" srcId="{22FE3A72-7647-4C2B-B5CA-06D2EC0C0B1F}" destId="{E414F1FB-E07F-4D19-8D0D-AC44CE64F005}" srcOrd="0" destOrd="0" presId="urn:microsoft.com/office/officeart/2005/8/layout/list1"/>
    <dgm:cxn modelId="{EE5DB523-74D9-4467-B637-B96DBF026C1B}" type="presParOf" srcId="{22FE3A72-7647-4C2B-B5CA-06D2EC0C0B1F}" destId="{4020B490-9D7D-4CD4-94D4-39AD2858F8BB}" srcOrd="1" destOrd="0" presId="urn:microsoft.com/office/officeart/2005/8/layout/list1"/>
    <dgm:cxn modelId="{F74B7B79-67B9-429B-9269-B6DC62E713C8}" type="presParOf" srcId="{A5379C58-32EA-4371-B9CE-48ABAE6D1441}" destId="{5D592A28-6CCA-472F-9B55-F4029D427D82}" srcOrd="1" destOrd="0" presId="urn:microsoft.com/office/officeart/2005/8/layout/list1"/>
    <dgm:cxn modelId="{F29EC212-4D20-445E-9E76-D6D2170C0639}" type="presParOf" srcId="{A5379C58-32EA-4371-B9CE-48ABAE6D1441}" destId="{11B1945B-3B47-429A-B3B1-4E07F16BB35D}" srcOrd="2" destOrd="0" presId="urn:microsoft.com/office/officeart/2005/8/layout/list1"/>
    <dgm:cxn modelId="{18375286-870F-4D59-913D-23ED8F944B13}" type="presParOf" srcId="{A5379C58-32EA-4371-B9CE-48ABAE6D1441}" destId="{1DBD0F3A-31E5-40D4-BC3E-F22E5075F7E6}" srcOrd="3" destOrd="0" presId="urn:microsoft.com/office/officeart/2005/8/layout/list1"/>
    <dgm:cxn modelId="{5E33E4D5-1366-478D-A910-DB34A00D65D4}" type="presParOf" srcId="{A5379C58-32EA-4371-B9CE-48ABAE6D1441}" destId="{4A325587-573C-4DC9-824C-99160825ADC7}" srcOrd="4" destOrd="0" presId="urn:microsoft.com/office/officeart/2005/8/layout/list1"/>
    <dgm:cxn modelId="{FE92D3A2-3403-44FD-801D-DCE75A63B75F}" type="presParOf" srcId="{4A325587-573C-4DC9-824C-99160825ADC7}" destId="{C6EE43A3-7766-4D47-B01F-35BAF8D34939}" srcOrd="0" destOrd="0" presId="urn:microsoft.com/office/officeart/2005/8/layout/list1"/>
    <dgm:cxn modelId="{183CA895-5BA0-4270-8554-B43E7F171041}" type="presParOf" srcId="{4A325587-573C-4DC9-824C-99160825ADC7}" destId="{08B9E0A9-8115-48DD-98A0-48930AD9A0C0}" srcOrd="1" destOrd="0" presId="urn:microsoft.com/office/officeart/2005/8/layout/list1"/>
    <dgm:cxn modelId="{35A6BBD3-908C-4CB7-8AEF-5B0200162EDD}" type="presParOf" srcId="{A5379C58-32EA-4371-B9CE-48ABAE6D1441}" destId="{A6229CBF-578B-40E6-B519-15229130DFF4}" srcOrd="5" destOrd="0" presId="urn:microsoft.com/office/officeart/2005/8/layout/list1"/>
    <dgm:cxn modelId="{E3902A4B-39AF-4A0C-85A0-9E5234742189}" type="presParOf" srcId="{A5379C58-32EA-4371-B9CE-48ABAE6D1441}" destId="{313D7B3B-5227-41E8-9DB6-C859BB5A0F3C}" srcOrd="6" destOrd="0" presId="urn:microsoft.com/office/officeart/2005/8/layout/list1"/>
    <dgm:cxn modelId="{8C3B2BA3-C3E0-4203-9997-DB8CC5DC8A93}" type="presParOf" srcId="{A5379C58-32EA-4371-B9CE-48ABAE6D1441}" destId="{EBED1E54-7BA3-432C-978C-18C2AD7D9E78}" srcOrd="7" destOrd="0" presId="urn:microsoft.com/office/officeart/2005/8/layout/list1"/>
    <dgm:cxn modelId="{729E227A-7575-4631-8387-019F0757DF1C}" type="presParOf" srcId="{A5379C58-32EA-4371-B9CE-48ABAE6D1441}" destId="{DD716E27-1B62-474E-9621-7B059FA3C8A0}" srcOrd="8" destOrd="0" presId="urn:microsoft.com/office/officeart/2005/8/layout/list1"/>
    <dgm:cxn modelId="{B415134D-02A6-4A87-9600-5FDFCCB17066}" type="presParOf" srcId="{DD716E27-1B62-474E-9621-7B059FA3C8A0}" destId="{45F0A6A2-2D72-4AC1-B2A5-7C33445F8754}" srcOrd="0" destOrd="0" presId="urn:microsoft.com/office/officeart/2005/8/layout/list1"/>
    <dgm:cxn modelId="{943215A8-4951-4674-AD86-A5DA6291AA3F}" type="presParOf" srcId="{DD716E27-1B62-474E-9621-7B059FA3C8A0}" destId="{6A584717-CD24-471A-891D-35FBDD251DB1}" srcOrd="1" destOrd="0" presId="urn:microsoft.com/office/officeart/2005/8/layout/list1"/>
    <dgm:cxn modelId="{D55A308F-9097-42BA-A0D0-84BBB90CDA8A}" type="presParOf" srcId="{A5379C58-32EA-4371-B9CE-48ABAE6D1441}" destId="{328CB434-E1D5-486C-BE64-DA88C8E6C066}" srcOrd="9" destOrd="0" presId="urn:microsoft.com/office/officeart/2005/8/layout/list1"/>
    <dgm:cxn modelId="{3F1B113F-2ADF-4568-BD3E-F56BA0E607EF}" type="presParOf" srcId="{A5379C58-32EA-4371-B9CE-48ABAE6D1441}" destId="{6BB55B85-0DBB-48C1-B8E7-FB38AB6931DE}" srcOrd="10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AF96871-533F-4FE4-92D4-CD7891BDDB17}">
      <dsp:nvSpPr>
        <dsp:cNvPr id="0" name=""/>
        <dsp:cNvSpPr/>
      </dsp:nvSpPr>
      <dsp:spPr>
        <a:xfrm>
          <a:off x="0" y="59357"/>
          <a:ext cx="4828172" cy="1062871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lvl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1900" kern="1200" dirty="0"/>
            <a:t>Neustálá </a:t>
          </a:r>
          <a:r>
            <a:rPr lang="cs-CZ" sz="1900" b="1" kern="1200" dirty="0"/>
            <a:t>výměna hmoty i energie </a:t>
          </a:r>
          <a:r>
            <a:rPr lang="cs-CZ" sz="1900" kern="1200" dirty="0"/>
            <a:t>mezi jednotlivými složkami klimatického systému;</a:t>
          </a:r>
          <a:endParaRPr lang="en-US" sz="1900" kern="1200" dirty="0"/>
        </a:p>
      </dsp:txBody>
      <dsp:txXfrm>
        <a:off x="51885" y="111242"/>
        <a:ext cx="4724402" cy="959101"/>
      </dsp:txXfrm>
    </dsp:sp>
    <dsp:sp modelId="{D2DAAA09-C8B9-4C69-8005-5145927CFB43}">
      <dsp:nvSpPr>
        <dsp:cNvPr id="0" name=""/>
        <dsp:cNvSpPr/>
      </dsp:nvSpPr>
      <dsp:spPr>
        <a:xfrm>
          <a:off x="0" y="1176949"/>
          <a:ext cx="4828172" cy="1062871"/>
        </a:xfrm>
        <a:prstGeom prst="roundRect">
          <a:avLst/>
        </a:prstGeom>
        <a:solidFill>
          <a:schemeClr val="accent5">
            <a:hueOff val="-1689636"/>
            <a:satOff val="-4355"/>
            <a:lumOff val="-2941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lvl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1900" b="1" kern="1200" dirty="0"/>
            <a:t>- velmi složitý </a:t>
          </a:r>
          <a:r>
            <a:rPr lang="cs-CZ" sz="1900" b="1" u="sng" kern="1200" dirty="0"/>
            <a:t>nelineární</a:t>
          </a:r>
          <a:r>
            <a:rPr lang="cs-CZ" sz="1900" b="1" kern="1200" dirty="0"/>
            <a:t> systém;</a:t>
          </a:r>
          <a:endParaRPr lang="en-US" sz="1900" kern="1200" dirty="0"/>
        </a:p>
      </dsp:txBody>
      <dsp:txXfrm>
        <a:off x="51885" y="1228834"/>
        <a:ext cx="4724402" cy="959101"/>
      </dsp:txXfrm>
    </dsp:sp>
    <dsp:sp modelId="{D96FBC13-30E1-4417-9C7D-F9E107D42E2E}">
      <dsp:nvSpPr>
        <dsp:cNvPr id="0" name=""/>
        <dsp:cNvSpPr/>
      </dsp:nvSpPr>
      <dsp:spPr>
        <a:xfrm>
          <a:off x="0" y="2294541"/>
          <a:ext cx="4828172" cy="1062871"/>
        </a:xfrm>
        <a:prstGeom prst="roundRect">
          <a:avLst/>
        </a:prstGeom>
        <a:solidFill>
          <a:schemeClr val="accent5">
            <a:hueOff val="-3379271"/>
            <a:satOff val="-8710"/>
            <a:lumOff val="-588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lvl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1900" b="1" kern="1200" dirty="0"/>
            <a:t>- neustále se proměňuje a vyvíjí</a:t>
          </a:r>
          <a:r>
            <a:rPr lang="cs-CZ" sz="1900" kern="1200" dirty="0"/>
            <a:t>;</a:t>
          </a:r>
          <a:endParaRPr lang="en-US" sz="1900" kern="1200" dirty="0"/>
        </a:p>
      </dsp:txBody>
      <dsp:txXfrm>
        <a:off x="51885" y="2346426"/>
        <a:ext cx="4724402" cy="959101"/>
      </dsp:txXfrm>
    </dsp:sp>
    <dsp:sp modelId="{D78E4B01-D7D0-43E2-8187-49648F0732DE}">
      <dsp:nvSpPr>
        <dsp:cNvPr id="0" name=""/>
        <dsp:cNvSpPr/>
      </dsp:nvSpPr>
      <dsp:spPr>
        <a:xfrm>
          <a:off x="0" y="3412133"/>
          <a:ext cx="4828172" cy="1062871"/>
        </a:xfrm>
        <a:prstGeom prst="roundRect">
          <a:avLst/>
        </a:prstGeom>
        <a:solidFill>
          <a:schemeClr val="accent5">
            <a:hueOff val="-5068907"/>
            <a:satOff val="-13064"/>
            <a:lumOff val="-8824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lvl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1900" kern="1200" dirty="0"/>
            <a:t>- je </a:t>
          </a:r>
          <a:r>
            <a:rPr lang="cs-CZ" sz="1900" b="1" kern="1200" dirty="0"/>
            <a:t>natolik složitý,</a:t>
          </a:r>
          <a:r>
            <a:rPr lang="cs-CZ" sz="1900" kern="1200" dirty="0"/>
            <a:t> že </a:t>
          </a:r>
          <a:r>
            <a:rPr lang="cs-CZ" sz="1900" b="1" kern="1200" dirty="0"/>
            <a:t>současná věda nemůže zcela přesně popisovat a předpovídat jeho další vývoj;</a:t>
          </a:r>
          <a:endParaRPr lang="en-US" sz="1900" kern="1200" dirty="0"/>
        </a:p>
      </dsp:txBody>
      <dsp:txXfrm>
        <a:off x="51885" y="3464018"/>
        <a:ext cx="4724402" cy="959101"/>
      </dsp:txXfrm>
    </dsp:sp>
    <dsp:sp modelId="{5707FA2A-B5AE-438D-AC94-8892FD4B5CCB}">
      <dsp:nvSpPr>
        <dsp:cNvPr id="0" name=""/>
        <dsp:cNvSpPr/>
      </dsp:nvSpPr>
      <dsp:spPr>
        <a:xfrm>
          <a:off x="0" y="4529725"/>
          <a:ext cx="4828172" cy="1062871"/>
        </a:xfrm>
        <a:prstGeom prst="roundRect">
          <a:avLst/>
        </a:prstGeom>
        <a:solidFill>
          <a:schemeClr val="accent5">
            <a:hueOff val="-6758543"/>
            <a:satOff val="-17419"/>
            <a:lumOff val="-1176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lvl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1900" kern="1200" dirty="0"/>
            <a:t>- matematické propočty modelů vyžadují značný vstup počítačové technologie, supervýkonné počítače atd.</a:t>
          </a:r>
          <a:endParaRPr lang="en-US" sz="1900" kern="1200" dirty="0"/>
        </a:p>
      </dsp:txBody>
      <dsp:txXfrm>
        <a:off x="51885" y="4581610"/>
        <a:ext cx="4724402" cy="959101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CD648A4-9E4E-401A-A1FF-3EC80F5E9022}">
      <dsp:nvSpPr>
        <dsp:cNvPr id="0" name=""/>
        <dsp:cNvSpPr/>
      </dsp:nvSpPr>
      <dsp:spPr>
        <a:xfrm>
          <a:off x="0" y="237335"/>
          <a:ext cx="5557420" cy="2971557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2400" b="1" u="sng" kern="1200" dirty="0"/>
            <a:t>Globální klimatický model </a:t>
          </a:r>
          <a:r>
            <a:rPr lang="cs-CZ" sz="2400" u="sng" kern="1200" dirty="0"/>
            <a:t>(</a:t>
          </a:r>
          <a:r>
            <a:rPr lang="cs-CZ" sz="2400" b="1" u="sng" kern="1200" dirty="0"/>
            <a:t>GCM</a:t>
          </a:r>
          <a:r>
            <a:rPr lang="cs-CZ" sz="2400" kern="1200" dirty="0"/>
            <a:t>)</a:t>
          </a:r>
        </a:p>
        <a:p>
          <a:pPr lvl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1900" u="none" kern="1200" dirty="0">
              <a:solidFill>
                <a:schemeClr val="bg1"/>
              </a:solidFill>
            </a:rPr>
            <a:t>využívá </a:t>
          </a:r>
          <a:r>
            <a:rPr lang="cs-CZ" sz="1900" u="none" kern="1200" dirty="0">
              <a:solidFill>
                <a:schemeClr val="bg1"/>
              </a:solidFill>
              <a:hlinkClick xmlns:r="http://schemas.openxmlformats.org/officeDocument/2006/relationships" r:id="rId1" tooltip="Matematický model">
                <a:extLst>
                  <a:ext uri="{A12FA001-AC4F-418D-AE19-62706E023703}">
                    <ahyp:hlinkClr xmlns:ahyp="http://schemas.microsoft.com/office/drawing/2018/hyperlinkcolor" xmlns="" val="tx"/>
                  </a:ext>
                </a:extLst>
              </a:hlinkClick>
            </a:rPr>
            <a:t>matematický model</a:t>
          </a:r>
          <a:r>
            <a:rPr lang="cs-CZ" sz="1900" u="none" kern="1200" dirty="0">
              <a:solidFill>
                <a:schemeClr val="bg1"/>
              </a:solidFill>
            </a:rPr>
            <a:t> znázornění klimatu a </a:t>
          </a:r>
          <a:r>
            <a:rPr lang="cs-CZ" sz="1900" b="1" u="none" kern="1200" dirty="0">
              <a:solidFill>
                <a:schemeClr val="bg1"/>
              </a:solidFill>
            </a:rPr>
            <a:t>reprezentuje především cirkulaci planetární </a:t>
          </a:r>
          <a:r>
            <a:rPr lang="cs-CZ" sz="1900" b="1" u="none" kern="1200" dirty="0">
              <a:solidFill>
                <a:schemeClr val="bg1"/>
              </a:solidFill>
              <a:hlinkClick xmlns:r="http://schemas.openxmlformats.org/officeDocument/2006/relationships" r:id="rId2" tooltip="Atmosféra">
                <a:extLst>
                  <a:ext uri="{A12FA001-AC4F-418D-AE19-62706E023703}">
                    <ahyp:hlinkClr xmlns:ahyp="http://schemas.microsoft.com/office/drawing/2018/hyperlinkcolor" xmlns="" val="tx"/>
                  </a:ext>
                </a:extLst>
              </a:hlinkClick>
            </a:rPr>
            <a:t>atmosféry</a:t>
          </a:r>
          <a:r>
            <a:rPr lang="cs-CZ" sz="1900" b="1" u="none" kern="1200" dirty="0">
              <a:solidFill>
                <a:schemeClr val="bg1"/>
              </a:solidFill>
            </a:rPr>
            <a:t> nebo oceánu</a:t>
          </a:r>
          <a:r>
            <a:rPr lang="cs-CZ" sz="1900" u="none" kern="1200" dirty="0">
              <a:solidFill>
                <a:schemeClr val="bg1"/>
              </a:solidFill>
            </a:rPr>
            <a:t> </a:t>
          </a:r>
          <a:endParaRPr lang="en-US" sz="1900" u="none" kern="1200" dirty="0">
            <a:solidFill>
              <a:schemeClr val="bg1"/>
            </a:solidFill>
          </a:endParaRPr>
        </a:p>
      </dsp:txBody>
      <dsp:txXfrm>
        <a:off x="145059" y="382394"/>
        <a:ext cx="5267302" cy="2681439"/>
      </dsp:txXfrm>
    </dsp:sp>
    <dsp:sp modelId="{84D16444-BC26-4FCC-B2D8-7959F86DD380}">
      <dsp:nvSpPr>
        <dsp:cNvPr id="0" name=""/>
        <dsp:cNvSpPr/>
      </dsp:nvSpPr>
      <dsp:spPr>
        <a:xfrm>
          <a:off x="0" y="3396093"/>
          <a:ext cx="5557420" cy="2971557"/>
        </a:xfrm>
        <a:prstGeom prst="roundRect">
          <a:avLst/>
        </a:prstGeom>
        <a:solidFill>
          <a:schemeClr val="accent5">
            <a:hueOff val="-6758543"/>
            <a:satOff val="-17419"/>
            <a:lumOff val="-1176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2400" b="1" u="sng" kern="1200" dirty="0" err="1"/>
            <a:t>Earth</a:t>
          </a:r>
          <a:r>
            <a:rPr lang="cs-CZ" sz="2400" b="1" u="sng" kern="1200" dirty="0"/>
            <a:t> </a:t>
          </a:r>
          <a:r>
            <a:rPr lang="cs-CZ" sz="2400" b="1" u="sng" kern="1200" dirty="0" err="1"/>
            <a:t>system</a:t>
          </a:r>
          <a:r>
            <a:rPr lang="cs-CZ" sz="2400" b="1" u="sng" kern="1200" dirty="0"/>
            <a:t> </a:t>
          </a:r>
          <a:r>
            <a:rPr lang="cs-CZ" sz="2400" b="1" u="sng" kern="1200" dirty="0" err="1"/>
            <a:t>models</a:t>
          </a:r>
          <a:r>
            <a:rPr lang="cs-CZ" sz="2400" u="sng" kern="1200" dirty="0"/>
            <a:t> </a:t>
          </a:r>
          <a:r>
            <a:rPr lang="cs-CZ" sz="2400" b="1" u="sng" kern="1200" dirty="0"/>
            <a:t>(ESM)</a:t>
          </a:r>
          <a:r>
            <a:rPr lang="cs-CZ" sz="2400" kern="1200" dirty="0"/>
            <a:t> - </a:t>
          </a:r>
          <a:r>
            <a:rPr lang="cs-CZ" sz="2400" b="1" kern="1200" dirty="0"/>
            <a:t>Modely systému země</a:t>
          </a:r>
        </a:p>
        <a:p>
          <a:pPr lvl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1900" kern="1200" dirty="0"/>
            <a:t>- modeluji vztahy atmosféry, oceánu, zemského povrchu, </a:t>
          </a:r>
          <a:r>
            <a:rPr lang="cs-CZ" sz="1900" kern="1200" dirty="0" smtClean="0"/>
            <a:t>kryosféry </a:t>
          </a:r>
          <a:r>
            <a:rPr lang="cs-CZ" sz="1900" kern="1200" dirty="0"/>
            <a:t>a biosféry; </a:t>
          </a:r>
        </a:p>
        <a:p>
          <a:pPr lvl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Calibri" panose="020F0502020204030204" pitchFamily="34" charset="0"/>
            <a:buChar char="-"/>
          </a:pPr>
          <a:r>
            <a:rPr lang="cs-CZ" sz="1900" kern="1200" dirty="0"/>
            <a:t>- sledují fyzikální – chemické – a biologické procesy = </a:t>
          </a:r>
          <a:r>
            <a:rPr lang="cs-CZ" sz="1900" kern="1200" dirty="0" smtClean="0"/>
            <a:t> </a:t>
          </a:r>
          <a:r>
            <a:rPr lang="cs-CZ" sz="1900" kern="1200" dirty="0"/>
            <a:t>jsou schopny zahrnout dobře i </a:t>
          </a:r>
          <a:r>
            <a:rPr lang="cs-CZ" sz="1900" b="1" kern="1200" dirty="0"/>
            <a:t>lidské působení na klima, např. díky sledování uhlíkového cyklu nebo modelování důsledků </a:t>
          </a:r>
          <a:r>
            <a:rPr lang="cs-CZ" sz="1900" b="1" kern="1200" dirty="0" err="1"/>
            <a:t>deforestace</a:t>
          </a:r>
          <a:r>
            <a:rPr lang="cs-CZ" sz="1900" b="1" kern="1200" dirty="0"/>
            <a:t> atd.</a:t>
          </a:r>
          <a:endParaRPr lang="en-US" sz="1900" kern="1200" dirty="0"/>
        </a:p>
      </dsp:txBody>
      <dsp:txXfrm>
        <a:off x="145059" y="3541152"/>
        <a:ext cx="5267302" cy="2681439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D661520-B380-446E-AC24-8875F9F0A4CA}">
      <dsp:nvSpPr>
        <dsp:cNvPr id="0" name=""/>
        <dsp:cNvSpPr/>
      </dsp:nvSpPr>
      <dsp:spPr>
        <a:xfrm>
          <a:off x="0" y="437591"/>
          <a:ext cx="4828172" cy="2349506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lvl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2700" kern="1200"/>
            <a:t>Každodenní zkušenost lidí, kteří pozorují prostředí</a:t>
          </a:r>
          <a:endParaRPr lang="en-US" sz="2700" kern="1200"/>
        </a:p>
      </dsp:txBody>
      <dsp:txXfrm>
        <a:off x="114693" y="552284"/>
        <a:ext cx="4598786" cy="2120120"/>
      </dsp:txXfrm>
    </dsp:sp>
    <dsp:sp modelId="{A3D3E666-502A-43A2-8308-B47B3FCFEB8C}">
      <dsp:nvSpPr>
        <dsp:cNvPr id="0" name=""/>
        <dsp:cNvSpPr/>
      </dsp:nvSpPr>
      <dsp:spPr>
        <a:xfrm>
          <a:off x="0" y="2864857"/>
          <a:ext cx="4828172" cy="2349506"/>
        </a:xfrm>
        <a:prstGeom prst="roundRect">
          <a:avLst/>
        </a:prstGeom>
        <a:solidFill>
          <a:schemeClr val="accent5">
            <a:hueOff val="-6758543"/>
            <a:satOff val="-17419"/>
            <a:lumOff val="-1176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lvl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2700" kern="1200"/>
            <a:t>Vědecké pozorování je (naopak od laického) opřeno o jasnou metodologii a založeno na systematickém zaznamenávání pozorovaného</a:t>
          </a:r>
          <a:endParaRPr lang="en-US" sz="2700" kern="1200"/>
        </a:p>
      </dsp:txBody>
      <dsp:txXfrm>
        <a:off x="114693" y="2979550"/>
        <a:ext cx="4598786" cy="2120120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E6915FA-70E3-44BA-A828-531BFC5AB16A}">
      <dsp:nvSpPr>
        <dsp:cNvPr id="0" name=""/>
        <dsp:cNvSpPr/>
      </dsp:nvSpPr>
      <dsp:spPr>
        <a:xfrm>
          <a:off x="0" y="63202"/>
          <a:ext cx="4828172" cy="1070550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1500" kern="1200" dirty="0"/>
            <a:t>„S</a:t>
          </a:r>
          <a:r>
            <a:rPr lang="cs-CZ" sz="1500" b="1" kern="1200" dirty="0"/>
            <a:t>tandardizace a formalizace dat</a:t>
          </a:r>
          <a:r>
            <a:rPr lang="cs-CZ" sz="1500" kern="1200" dirty="0"/>
            <a:t>“ = </a:t>
          </a:r>
          <a:r>
            <a:rPr lang="cs-CZ" sz="1500" b="1" kern="1200" dirty="0"/>
            <a:t>převod</a:t>
          </a:r>
          <a:r>
            <a:rPr lang="cs-CZ" sz="1500" kern="1200" dirty="0"/>
            <a:t> popisu jevů/získaných údajů </a:t>
          </a:r>
          <a:r>
            <a:rPr lang="cs-CZ" sz="1500" b="1" kern="1200" dirty="0"/>
            <a:t>do tvaru, vyhovujícího pravidlům dané disciplíny; určení způsobu</a:t>
          </a:r>
          <a:r>
            <a:rPr lang="cs-CZ" sz="1500" kern="1200" dirty="0"/>
            <a:t> přepisu standardizovaných pojmů a jednotek, v </a:t>
          </a:r>
          <a:r>
            <a:rPr lang="cs-CZ" sz="1500" b="1" kern="1200" dirty="0"/>
            <a:t>podstatě kódování dat</a:t>
          </a:r>
          <a:endParaRPr lang="en-US" sz="1500" kern="1200" dirty="0"/>
        </a:p>
      </dsp:txBody>
      <dsp:txXfrm>
        <a:off x="52260" y="115462"/>
        <a:ext cx="4723652" cy="966030"/>
      </dsp:txXfrm>
    </dsp:sp>
    <dsp:sp modelId="{B33585CE-6CC8-4F60-86AC-B7DD3006E809}">
      <dsp:nvSpPr>
        <dsp:cNvPr id="0" name=""/>
        <dsp:cNvSpPr/>
      </dsp:nvSpPr>
      <dsp:spPr>
        <a:xfrm>
          <a:off x="0" y="1176952"/>
          <a:ext cx="4828172" cy="1070550"/>
        </a:xfrm>
        <a:prstGeom prst="roundRect">
          <a:avLst/>
        </a:prstGeom>
        <a:solidFill>
          <a:schemeClr val="accent5">
            <a:hueOff val="-1689636"/>
            <a:satOff val="-4355"/>
            <a:lumOff val="-2941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1500" kern="1200"/>
            <a:t>Určení pravidel a pravidelností, obsažených v datech/materiálech</a:t>
          </a:r>
          <a:endParaRPr lang="en-US" sz="1500" kern="1200"/>
        </a:p>
      </dsp:txBody>
      <dsp:txXfrm>
        <a:off x="52260" y="1229212"/>
        <a:ext cx="4723652" cy="966030"/>
      </dsp:txXfrm>
    </dsp:sp>
    <dsp:sp modelId="{5874B506-18DF-46A4-953A-83E166823675}">
      <dsp:nvSpPr>
        <dsp:cNvPr id="0" name=""/>
        <dsp:cNvSpPr/>
      </dsp:nvSpPr>
      <dsp:spPr>
        <a:xfrm>
          <a:off x="0" y="2290702"/>
          <a:ext cx="4828172" cy="1070550"/>
        </a:xfrm>
        <a:prstGeom prst="roundRect">
          <a:avLst/>
        </a:prstGeom>
        <a:solidFill>
          <a:schemeClr val="accent5">
            <a:hueOff val="-3379271"/>
            <a:satOff val="-8710"/>
            <a:lumOff val="-588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1500" kern="1200"/>
            <a:t>Sleduje se konvergence (sbíhání, přibližování) a konfluence (splývání)</a:t>
          </a:r>
          <a:endParaRPr lang="en-US" sz="1500" kern="1200"/>
        </a:p>
      </dsp:txBody>
      <dsp:txXfrm>
        <a:off x="52260" y="2342962"/>
        <a:ext cx="4723652" cy="966030"/>
      </dsp:txXfrm>
    </dsp:sp>
    <dsp:sp modelId="{E0F385A5-0064-4476-BE61-B079C7FB7321}">
      <dsp:nvSpPr>
        <dsp:cNvPr id="0" name=""/>
        <dsp:cNvSpPr/>
      </dsp:nvSpPr>
      <dsp:spPr>
        <a:xfrm>
          <a:off x="0" y="3404452"/>
          <a:ext cx="4828172" cy="1070550"/>
        </a:xfrm>
        <a:prstGeom prst="roundRect">
          <a:avLst/>
        </a:prstGeom>
        <a:solidFill>
          <a:schemeClr val="accent5">
            <a:hueOff val="-5068907"/>
            <a:satOff val="-13064"/>
            <a:lumOff val="-8824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1500" kern="1200" dirty="0"/>
            <a:t>Podkladem výpočty, </a:t>
          </a:r>
          <a:r>
            <a:rPr lang="cs-CZ" sz="1500" kern="1200" dirty="0" smtClean="0"/>
            <a:t>mapy, d</a:t>
          </a:r>
          <a:r>
            <a:rPr lang="cs-CZ" sz="1500" b="0" i="0" kern="1200" dirty="0" smtClean="0"/>
            <a:t>álkový průzkum Země</a:t>
          </a:r>
          <a:r>
            <a:rPr lang="cs-CZ" sz="1500" kern="1200" dirty="0" smtClean="0"/>
            <a:t> </a:t>
          </a:r>
          <a:r>
            <a:rPr lang="cs-CZ" sz="1500" kern="1200" dirty="0"/>
            <a:t>– výstupem statistické korelace (grafy), diagramy aj.</a:t>
          </a:r>
          <a:endParaRPr lang="en-US" sz="1500" kern="1200" dirty="0"/>
        </a:p>
      </dsp:txBody>
      <dsp:txXfrm>
        <a:off x="52260" y="3456712"/>
        <a:ext cx="4723652" cy="966030"/>
      </dsp:txXfrm>
    </dsp:sp>
    <dsp:sp modelId="{83DD84FC-2468-45C9-8556-EB0D37E58895}">
      <dsp:nvSpPr>
        <dsp:cNvPr id="0" name=""/>
        <dsp:cNvSpPr/>
      </dsp:nvSpPr>
      <dsp:spPr>
        <a:xfrm>
          <a:off x="0" y="4518202"/>
          <a:ext cx="4828172" cy="1070550"/>
        </a:xfrm>
        <a:prstGeom prst="roundRect">
          <a:avLst/>
        </a:prstGeom>
        <a:solidFill>
          <a:schemeClr val="accent5">
            <a:hueOff val="-6758543"/>
            <a:satOff val="-17419"/>
            <a:lumOff val="-1176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1500" kern="1200" dirty="0"/>
            <a:t>Pokud je výstupů z pozorování málo, nahrazuje se </a:t>
          </a:r>
          <a:r>
            <a:rPr lang="cs-CZ" sz="1500" b="1" kern="1200" dirty="0"/>
            <a:t>PROXY DATY</a:t>
          </a:r>
          <a:r>
            <a:rPr lang="cs-CZ" sz="1500" kern="1200" dirty="0"/>
            <a:t> = nepřímé údaje u doby před začátkem klimatických </a:t>
          </a:r>
          <a:r>
            <a:rPr lang="cs-CZ" sz="1500" kern="1200" dirty="0" smtClean="0"/>
            <a:t>měření (př. dendrochronologie)</a:t>
          </a:r>
          <a:endParaRPr lang="en-US" sz="1500" kern="1200" dirty="0"/>
        </a:p>
      </dsp:txBody>
      <dsp:txXfrm>
        <a:off x="52260" y="4570462"/>
        <a:ext cx="4723652" cy="966030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678A26E-7D89-4CBE-9558-65549E3B8B8B}">
      <dsp:nvSpPr>
        <dsp:cNvPr id="0" name=""/>
        <dsp:cNvSpPr/>
      </dsp:nvSpPr>
      <dsp:spPr>
        <a:xfrm>
          <a:off x="0" y="15052"/>
          <a:ext cx="4828172" cy="1749150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2000" b="1" kern="1200" dirty="0"/>
            <a:t>Manipulace</a:t>
          </a:r>
          <a:r>
            <a:rPr lang="cs-CZ" sz="2000" kern="1200" dirty="0"/>
            <a:t> s možnostmi formalizace (převodu dat) – myšlenkové experimenty, počítačové nebo zkušenostní </a:t>
          </a:r>
          <a:endParaRPr lang="en-US" sz="2000" kern="1200" dirty="0"/>
        </a:p>
      </dsp:txBody>
      <dsp:txXfrm>
        <a:off x="85386" y="100438"/>
        <a:ext cx="4657400" cy="1578378"/>
      </dsp:txXfrm>
    </dsp:sp>
    <dsp:sp modelId="{4F3665B9-CF84-4BEB-8CAC-EF78F029254F}">
      <dsp:nvSpPr>
        <dsp:cNvPr id="0" name=""/>
        <dsp:cNvSpPr/>
      </dsp:nvSpPr>
      <dsp:spPr>
        <a:xfrm>
          <a:off x="0" y="1951402"/>
          <a:ext cx="4828172" cy="1749150"/>
        </a:xfrm>
        <a:prstGeom prst="roundRect">
          <a:avLst/>
        </a:prstGeom>
        <a:solidFill>
          <a:schemeClr val="accent5">
            <a:hueOff val="-3379271"/>
            <a:satOff val="-8710"/>
            <a:lumOff val="-588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2000" kern="1200" dirty="0"/>
            <a:t>Experimentování s modely vede k ohledáván hranic možného; hledání toho, co jsme ještě neobjevili; dovoluje datům „protestovat“ = testování již etablovaných pravidelností a jejich revize </a:t>
          </a:r>
          <a:endParaRPr lang="en-US" sz="2000" kern="1200" dirty="0"/>
        </a:p>
      </dsp:txBody>
      <dsp:txXfrm>
        <a:off x="85386" y="2036788"/>
        <a:ext cx="4657400" cy="1578378"/>
      </dsp:txXfrm>
    </dsp:sp>
    <dsp:sp modelId="{EF526C24-7991-42A4-9EE1-5C690E3D5232}">
      <dsp:nvSpPr>
        <dsp:cNvPr id="0" name=""/>
        <dsp:cNvSpPr/>
      </dsp:nvSpPr>
      <dsp:spPr>
        <a:xfrm>
          <a:off x="0" y="3898503"/>
          <a:ext cx="4828172" cy="1749150"/>
        </a:xfrm>
        <a:prstGeom prst="roundRect">
          <a:avLst/>
        </a:prstGeom>
        <a:solidFill>
          <a:schemeClr val="accent5">
            <a:hueOff val="-6758543"/>
            <a:satOff val="-17419"/>
            <a:lumOff val="-1176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2400" kern="1200" dirty="0"/>
            <a:t>Je </a:t>
          </a:r>
          <a:r>
            <a:rPr lang="cs-CZ" sz="2400" b="1" kern="1200" dirty="0"/>
            <a:t>sociální praxí: o</a:t>
          </a:r>
          <a:r>
            <a:rPr lang="cs-CZ" sz="2400" kern="1200" dirty="0"/>
            <a:t>dehrává se v </a:t>
          </a:r>
          <a:r>
            <a:rPr lang="cs-CZ" sz="2400" b="1" kern="1200" dirty="0"/>
            <a:t>sociálním kontextu, jehož součástí jsou lidské společnosti, ostatní vědci</a:t>
          </a:r>
          <a:endParaRPr lang="en-US" sz="2400" kern="1200" dirty="0"/>
        </a:p>
      </dsp:txBody>
      <dsp:txXfrm>
        <a:off x="85386" y="3983889"/>
        <a:ext cx="4657400" cy="1578378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57ED5FA-8E78-4353-ACDB-1290F63CD6F6}">
      <dsp:nvSpPr>
        <dsp:cNvPr id="0" name=""/>
        <dsp:cNvSpPr/>
      </dsp:nvSpPr>
      <dsp:spPr>
        <a:xfrm>
          <a:off x="0" y="23981"/>
          <a:ext cx="5772824" cy="2519674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2400" kern="1200" dirty="0"/>
            <a:t>Výsledek experimentování s modely – </a:t>
          </a:r>
          <a:r>
            <a:rPr lang="cs-CZ" sz="2400" b="1" kern="1200" dirty="0"/>
            <a:t>projekce pravděpodobné budoucnosti</a:t>
          </a:r>
          <a:endParaRPr lang="en-US" sz="2400" kern="1200" dirty="0"/>
        </a:p>
      </dsp:txBody>
      <dsp:txXfrm>
        <a:off x="123000" y="146981"/>
        <a:ext cx="5526824" cy="2273674"/>
      </dsp:txXfrm>
    </dsp:sp>
    <dsp:sp modelId="{BF8D3380-2E31-4D7D-997F-5F0CEE5006CC}">
      <dsp:nvSpPr>
        <dsp:cNvPr id="0" name=""/>
        <dsp:cNvSpPr/>
      </dsp:nvSpPr>
      <dsp:spPr>
        <a:xfrm>
          <a:off x="0" y="2667496"/>
          <a:ext cx="5772824" cy="3718199"/>
        </a:xfrm>
        <a:prstGeom prst="roundRect">
          <a:avLst/>
        </a:prstGeom>
        <a:solidFill>
          <a:schemeClr val="accent5">
            <a:hueOff val="-6758543"/>
            <a:satOff val="-17419"/>
            <a:lumOff val="-1176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2100" b="1" u="sng" kern="1200" dirty="0">
              <a:solidFill>
                <a:srgbClr val="0070C0"/>
              </a:solidFill>
            </a:rPr>
            <a:t>Nejedná se o predikci – předpověď</a:t>
          </a:r>
          <a:r>
            <a:rPr lang="cs-CZ" sz="2100" b="1" u="sng" kern="1200" dirty="0" smtClean="0">
              <a:solidFill>
                <a:srgbClr val="0070C0"/>
              </a:solidFill>
            </a:rPr>
            <a:t>!</a:t>
          </a:r>
          <a:endParaRPr lang="cs-CZ" sz="2100" b="1" u="sng" kern="1200" dirty="0">
            <a:solidFill>
              <a:srgbClr val="0070C0"/>
            </a:solidFill>
          </a:endParaRPr>
        </a:p>
        <a:p>
          <a:pPr lvl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2100" b="1" kern="1200" dirty="0" smtClean="0"/>
            <a:t>Predikce </a:t>
          </a:r>
          <a:r>
            <a:rPr lang="cs-CZ" sz="2100" b="1" kern="1200" dirty="0"/>
            <a:t>spočívá v zachycení opakujícího se</a:t>
          </a:r>
          <a:r>
            <a:rPr lang="cs-CZ" sz="2100" kern="1200" dirty="0"/>
            <a:t> </a:t>
          </a:r>
          <a:r>
            <a:rPr lang="cs-CZ" sz="2100" b="1" kern="1200" dirty="0"/>
            <a:t>procesu/jevu </a:t>
          </a:r>
        </a:p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2100" b="1" kern="1200" dirty="0"/>
            <a:t>X </a:t>
          </a:r>
        </a:p>
        <a:p>
          <a:pPr lvl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2100" b="1" kern="1200" dirty="0"/>
            <a:t>klima nelze predikovat, jen modelovat</a:t>
          </a:r>
          <a:r>
            <a:rPr lang="cs-CZ" sz="2100" kern="1200" dirty="0"/>
            <a:t> = </a:t>
          </a:r>
          <a:r>
            <a:rPr lang="cs-CZ" sz="2100" b="1" kern="1200" dirty="0"/>
            <a:t>vytvářet projekci pravděpodobného vývoje</a:t>
          </a:r>
          <a:endParaRPr lang="en-US" sz="2100" kern="1200" dirty="0"/>
        </a:p>
      </dsp:txBody>
      <dsp:txXfrm>
        <a:off x="181508" y="2849004"/>
        <a:ext cx="5409808" cy="3355183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1507319-A3F9-475F-9CDC-BCA47C1C3719}">
      <dsp:nvSpPr>
        <dsp:cNvPr id="0" name=""/>
        <dsp:cNvSpPr/>
      </dsp:nvSpPr>
      <dsp:spPr>
        <a:xfrm>
          <a:off x="0" y="358110"/>
          <a:ext cx="4828172" cy="2433307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2400" kern="1200"/>
            <a:t>Výsledek projekcí = každodenní i politické jednání ve vztahu ke klimatu </a:t>
          </a:r>
          <a:endParaRPr lang="en-US" sz="2400" kern="1200"/>
        </a:p>
      </dsp:txBody>
      <dsp:txXfrm>
        <a:off x="118784" y="476894"/>
        <a:ext cx="4590604" cy="2195739"/>
      </dsp:txXfrm>
    </dsp:sp>
    <dsp:sp modelId="{9BD61F3E-1481-44BE-A502-C72517FD03F7}">
      <dsp:nvSpPr>
        <dsp:cNvPr id="0" name=""/>
        <dsp:cNvSpPr/>
      </dsp:nvSpPr>
      <dsp:spPr>
        <a:xfrm>
          <a:off x="0" y="2860537"/>
          <a:ext cx="4828172" cy="2433307"/>
        </a:xfrm>
        <a:prstGeom prst="roundRect">
          <a:avLst/>
        </a:prstGeom>
        <a:solidFill>
          <a:schemeClr val="accent5">
            <a:hueOff val="-6758543"/>
            <a:satOff val="-17419"/>
            <a:lumOff val="-1176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2400" kern="1200"/>
            <a:t>Když jsou klimatické projekce překlopeny do aktivit, </a:t>
          </a:r>
          <a:r>
            <a:rPr lang="cs-CZ" sz="2400" b="1" kern="1200"/>
            <a:t>stanou se předmětem vyjednávání, sporů</a:t>
          </a:r>
          <a:r>
            <a:rPr lang="cs-CZ" sz="2400" kern="1200"/>
            <a:t> atd. = to vede k </a:t>
          </a:r>
          <a:r>
            <a:rPr lang="cs-CZ" sz="2400" b="1" kern="1200"/>
            <a:t>redefinici modelů, k upřednostnění jedněch modelů před druhými atd. = sféra politiky</a:t>
          </a:r>
          <a:endParaRPr lang="en-US" sz="2400" kern="1200"/>
        </a:p>
      </dsp:txBody>
      <dsp:txXfrm>
        <a:off x="118784" y="2979321"/>
        <a:ext cx="4590604" cy="2195739"/>
      </dsp:txXfrm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1B1945B-3B47-429A-B3B1-4E07F16BB35D}">
      <dsp:nvSpPr>
        <dsp:cNvPr id="0" name=""/>
        <dsp:cNvSpPr/>
      </dsp:nvSpPr>
      <dsp:spPr>
        <a:xfrm>
          <a:off x="0" y="224527"/>
          <a:ext cx="4828172" cy="174825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74720" tIns="312420" rIns="374720" bIns="106680" numCol="1" spcCol="1270" anchor="t" anchorCtr="0">
          <a:noAutofit/>
        </a:bodyPr>
        <a:lstStyle/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cs-CZ" sz="1500" kern="1200" dirty="0"/>
            <a:t>Jak dobře jsou dané fyzikálně-matematické vztahy převáděny na algoritmy a následně na počítačové kódy?</a:t>
          </a:r>
          <a:endParaRPr lang="en-US" sz="1500" kern="1200" dirty="0"/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cs-CZ" sz="1500" kern="1200"/>
            <a:t>Je takový kód převeditelný napříč platformami a použitelný mimo originální design?</a:t>
          </a:r>
          <a:endParaRPr lang="en-US" sz="1500" kern="1200"/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cs-CZ" sz="1500" kern="1200"/>
            <a:t>R</a:t>
          </a:r>
          <a:r>
            <a:rPr lang="cs-CZ" sz="1500" kern="1200" baseline="-25000"/>
            <a:t>0 </a:t>
          </a:r>
          <a:r>
            <a:rPr lang="cs-CZ" sz="1500" kern="1200"/>
            <a:t> je běžně hodnoceno interními týmy</a:t>
          </a:r>
          <a:endParaRPr lang="en-US" sz="1500" kern="1200"/>
        </a:p>
      </dsp:txBody>
      <dsp:txXfrm>
        <a:off x="0" y="224527"/>
        <a:ext cx="4828172" cy="1748250"/>
      </dsp:txXfrm>
    </dsp:sp>
    <dsp:sp modelId="{4020B490-9D7D-4CD4-94D4-39AD2858F8BB}">
      <dsp:nvSpPr>
        <dsp:cNvPr id="0" name=""/>
        <dsp:cNvSpPr/>
      </dsp:nvSpPr>
      <dsp:spPr>
        <a:xfrm>
          <a:off x="241408" y="3127"/>
          <a:ext cx="3379720" cy="44280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7745" tIns="0" rIns="127745" bIns="0" numCol="1" spcCol="1270" anchor="ctr" anchorCtr="0">
          <a:noAutofit/>
        </a:bodyPr>
        <a:lstStyle/>
        <a:p>
          <a:pPr lvl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1500" kern="1200" dirty="0"/>
            <a:t>Ro: Přesnost kódování </a:t>
          </a:r>
          <a:endParaRPr lang="en-US" sz="1500" kern="1200" dirty="0"/>
        </a:p>
      </dsp:txBody>
      <dsp:txXfrm>
        <a:off x="263024" y="24743"/>
        <a:ext cx="3336488" cy="399568"/>
      </dsp:txXfrm>
    </dsp:sp>
    <dsp:sp modelId="{313D7B3B-5227-41E8-9DB6-C859BB5A0F3C}">
      <dsp:nvSpPr>
        <dsp:cNvPr id="0" name=""/>
        <dsp:cNvSpPr/>
      </dsp:nvSpPr>
      <dsp:spPr>
        <a:xfrm>
          <a:off x="0" y="2275177"/>
          <a:ext cx="4828172" cy="19845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74720" tIns="312420" rIns="374720" bIns="106680" numCol="1" spcCol="1270" anchor="t" anchorCtr="0">
          <a:noAutofit/>
        </a:bodyPr>
        <a:lstStyle/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cs-CZ" sz="1500" kern="1200"/>
            <a:t>Ověření modelu jde pouze v uzavřeném systému </a:t>
          </a:r>
          <a:endParaRPr lang="en-US" sz="1500" kern="1200"/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cs-CZ" sz="1500" kern="1200" dirty="0"/>
            <a:t>Oproti tomu tak komplexní systém jako klima nemůže být nikdy plně verifikovatelné, protože takové modely vyžadují parametry, které nejsou zcela známé</a:t>
          </a:r>
          <a:endParaRPr lang="en-US" sz="1500" kern="1200" dirty="0"/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cs-CZ" sz="1500" kern="1200" dirty="0"/>
            <a:t>Dlouhodobé </a:t>
          </a:r>
          <a:r>
            <a:rPr lang="cs-CZ" sz="1500" kern="1200" dirty="0" smtClean="0"/>
            <a:t>projekce </a:t>
          </a:r>
          <a:r>
            <a:rPr lang="cs-CZ" sz="1500" kern="1200" dirty="0"/>
            <a:t>je nemožno ověřit – to by bylo možné až např. po 20 letech</a:t>
          </a:r>
          <a:endParaRPr lang="en-US" sz="1500" kern="1200" dirty="0"/>
        </a:p>
      </dsp:txBody>
      <dsp:txXfrm>
        <a:off x="0" y="2275177"/>
        <a:ext cx="4828172" cy="1984500"/>
      </dsp:txXfrm>
    </dsp:sp>
    <dsp:sp modelId="{08B9E0A9-8115-48DD-98A0-48930AD9A0C0}">
      <dsp:nvSpPr>
        <dsp:cNvPr id="0" name=""/>
        <dsp:cNvSpPr/>
      </dsp:nvSpPr>
      <dsp:spPr>
        <a:xfrm>
          <a:off x="241408" y="2053777"/>
          <a:ext cx="3379720" cy="44280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7745" tIns="0" rIns="127745" bIns="0" numCol="1" spcCol="1270" anchor="ctr" anchorCtr="0">
          <a:noAutofit/>
        </a:bodyPr>
        <a:lstStyle/>
        <a:p>
          <a:pPr lvl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1500" kern="1200"/>
            <a:t>R</a:t>
          </a:r>
          <a:r>
            <a:rPr lang="cs-CZ" sz="1500" kern="1200" baseline="-25000"/>
            <a:t>1</a:t>
          </a:r>
          <a:r>
            <a:rPr lang="cs-CZ" sz="1500" kern="1200"/>
            <a:t>: Statistická přesnost </a:t>
          </a:r>
          <a:endParaRPr lang="en-US" sz="1500" kern="1200"/>
        </a:p>
      </dsp:txBody>
      <dsp:txXfrm>
        <a:off x="263024" y="2075393"/>
        <a:ext cx="3336488" cy="399568"/>
      </dsp:txXfrm>
    </dsp:sp>
    <dsp:sp modelId="{6BB55B85-0DBB-48C1-B8E7-FB38AB6931DE}">
      <dsp:nvSpPr>
        <dsp:cNvPr id="0" name=""/>
        <dsp:cNvSpPr/>
      </dsp:nvSpPr>
      <dsp:spPr>
        <a:xfrm>
          <a:off x="0" y="4562077"/>
          <a:ext cx="4828172" cy="108675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74720" tIns="312420" rIns="374720" bIns="106680" numCol="1" spcCol="1270" anchor="t" anchorCtr="0">
          <a:noAutofit/>
        </a:bodyPr>
        <a:lstStyle/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cs-CZ" sz="1500" kern="1200"/>
            <a:t>Jsou tyto modely dobře konstruovány? </a:t>
          </a:r>
          <a:endParaRPr lang="en-US" sz="1500" kern="1200"/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cs-CZ" sz="1500" kern="1200" dirty="0"/>
            <a:t>Je nutné dbát na metodologickou kvalitu vstupů („</a:t>
          </a:r>
          <a:r>
            <a:rPr lang="cs-CZ" sz="1500" kern="1200" dirty="0" err="1"/>
            <a:t>inputs</a:t>
          </a:r>
          <a:r>
            <a:rPr lang="cs-CZ" sz="1500" kern="1200" dirty="0"/>
            <a:t>“) pro klimatické modely a simulace </a:t>
          </a:r>
          <a:endParaRPr lang="en-US" sz="1500" kern="1200" dirty="0"/>
        </a:p>
      </dsp:txBody>
      <dsp:txXfrm>
        <a:off x="0" y="4562077"/>
        <a:ext cx="4828172" cy="1086750"/>
      </dsp:txXfrm>
    </dsp:sp>
    <dsp:sp modelId="{6A584717-CD24-471A-891D-35FBDD251DB1}">
      <dsp:nvSpPr>
        <dsp:cNvPr id="0" name=""/>
        <dsp:cNvSpPr/>
      </dsp:nvSpPr>
      <dsp:spPr>
        <a:xfrm>
          <a:off x="241408" y="4340677"/>
          <a:ext cx="3379720" cy="44280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7745" tIns="0" rIns="127745" bIns="0" numCol="1" spcCol="1270" anchor="ctr" anchorCtr="0">
          <a:noAutofit/>
        </a:bodyPr>
        <a:lstStyle/>
        <a:p>
          <a:pPr lvl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cs-CZ" sz="1500" kern="1200"/>
            <a:t>R</a:t>
          </a:r>
          <a:r>
            <a:rPr lang="cs-CZ" sz="1500" kern="1200" baseline="-25000"/>
            <a:t>2</a:t>
          </a:r>
          <a:r>
            <a:rPr lang="cs-CZ" sz="1500" kern="1200"/>
            <a:t>: Metodologická kvalita </a:t>
          </a:r>
          <a:endParaRPr lang="en-US" sz="1500" kern="1200"/>
        </a:p>
      </dsp:txBody>
      <dsp:txXfrm>
        <a:off x="263024" y="4362293"/>
        <a:ext cx="3336488" cy="399568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B0F5A9CE-AC08-41CB-BC2C-C8F53C42C29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4649C3F4-0AE9-45B4-BC06-845831D85AE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9BE810F6-03B9-434E-96ED-619FDC5754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789D7-B3F5-43DA-B24A-F6C25939608B}" type="datetimeFigureOut">
              <a:rPr lang="cs-CZ" smtClean="0"/>
              <a:t>03.10.2022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FFFCD659-45D9-4E52-9391-76A2948B8B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BDF366C3-107F-449E-8A15-072FB86A68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959B3C-06A2-4F20-93A4-DCA86F7A3EAE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3404405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3C82446E-9DB6-49C2-A3A5-ABEDFEBCF8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>
            <a:extLst>
              <a:ext uri="{FF2B5EF4-FFF2-40B4-BE49-F238E27FC236}">
                <a16:creationId xmlns:a16="http://schemas.microsoft.com/office/drawing/2014/main" id="{0DB42B61-2731-4A13-836D-721B2FF245A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1E80B39D-64C8-4B2E-B92E-1F2B0696EE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789D7-B3F5-43DA-B24A-F6C25939608B}" type="datetimeFigureOut">
              <a:rPr lang="cs-CZ" smtClean="0"/>
              <a:t>03.10.2022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4CD8D735-86F5-47E9-A238-0ED4D1A6F5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26582FFC-9BC6-457B-9E06-A1E77D1DD4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959B3C-06A2-4F20-93A4-DCA86F7A3EAE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23526658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vislý nadpis 1">
            <a:extLst>
              <a:ext uri="{FF2B5EF4-FFF2-40B4-BE49-F238E27FC236}">
                <a16:creationId xmlns:a16="http://schemas.microsoft.com/office/drawing/2014/main" id="{5CBC711E-8C40-47B3-A5B2-5E3CB15B8D0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>
            <a:extLst>
              <a:ext uri="{FF2B5EF4-FFF2-40B4-BE49-F238E27FC236}">
                <a16:creationId xmlns:a16="http://schemas.microsoft.com/office/drawing/2014/main" id="{1D4AD6F5-812E-44DB-8123-8B0C5695A03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C2BA9B74-E5C9-4C7C-8C6B-2F9549E2B7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789D7-B3F5-43DA-B24A-F6C25939608B}" type="datetimeFigureOut">
              <a:rPr lang="cs-CZ" smtClean="0"/>
              <a:t>03.10.2022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966AE65F-135D-4EC1-A962-92F81FC7AC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AF68AEB2-2A5E-4F0A-9866-C591E894CE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959B3C-06A2-4F20-93A4-DCA86F7A3EAE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18968351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415207B5-6327-45C3-B5D9-CC0E1FC3C7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52F91960-6638-40C9-8EC2-7298782E173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CCE23D39-6DDC-4D75-B747-AFBD0A1E7D5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789D7-B3F5-43DA-B24A-F6C25939608B}" type="datetimeFigureOut">
              <a:rPr lang="cs-CZ" smtClean="0"/>
              <a:t>03.10.2022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EA7F91E1-A59F-4914-A577-84F23B1DE3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2D03FDD2-F631-4054-848D-86BF7A2F28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959B3C-06A2-4F20-93A4-DCA86F7A3EAE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24206457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Záhlaví oddí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AA237DAA-E494-48C1-8B35-212B9668B6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B4D08176-1B1C-43A9-A153-C747D2A25C1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AFF33694-C607-4177-9A97-E5F48CACE5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789D7-B3F5-43DA-B24A-F6C25939608B}" type="datetimeFigureOut">
              <a:rPr lang="cs-CZ" smtClean="0"/>
              <a:t>03.10.2022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84B140B5-A18B-4FB5-ADF3-A593D9B507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A8BD0619-CEB3-451A-A49C-7133B8BC7D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959B3C-06A2-4F20-93A4-DCA86F7A3EAE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25326336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1B174F7-5CB0-4A76-92A8-031F8780A5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4A825995-05DB-4A2C-BBA2-0272BA65098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BDA21365-7209-4A04-9530-06BEF0C50F2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symbol pro datum 4">
            <a:extLst>
              <a:ext uri="{FF2B5EF4-FFF2-40B4-BE49-F238E27FC236}">
                <a16:creationId xmlns:a16="http://schemas.microsoft.com/office/drawing/2014/main" id="{B648F316-00D7-4C7A-B56B-37E81437714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789D7-B3F5-43DA-B24A-F6C25939608B}" type="datetimeFigureOut">
              <a:rPr lang="cs-CZ" smtClean="0"/>
              <a:t>03.10.2022</a:t>
            </a:fld>
            <a:endParaRPr lang="cs-CZ"/>
          </a:p>
        </p:txBody>
      </p:sp>
      <p:sp>
        <p:nvSpPr>
          <p:cNvPr id="6" name="Zástupný symbol pro zápatí 5">
            <a:extLst>
              <a:ext uri="{FF2B5EF4-FFF2-40B4-BE49-F238E27FC236}">
                <a16:creationId xmlns:a16="http://schemas.microsoft.com/office/drawing/2014/main" id="{23536179-6C6D-41A7-9C15-39B568C3C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8CE453A7-A22D-4207-84CD-F36E068E4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959B3C-06A2-4F20-93A4-DCA86F7A3EAE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3341926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419A9239-5A2B-45CF-B409-A8D81E03B8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9A773ACC-218D-4C09-930E-451D496DFF2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1FFD1FE4-F767-465C-BEEF-D9B96865A2E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text 4">
            <a:extLst>
              <a:ext uri="{FF2B5EF4-FFF2-40B4-BE49-F238E27FC236}">
                <a16:creationId xmlns:a16="http://schemas.microsoft.com/office/drawing/2014/main" id="{331BBF26-9EC6-4214-A280-283F141E8EC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6" name="Zástupný obsah 5">
            <a:extLst>
              <a:ext uri="{FF2B5EF4-FFF2-40B4-BE49-F238E27FC236}">
                <a16:creationId xmlns:a16="http://schemas.microsoft.com/office/drawing/2014/main" id="{29886472-55D7-4C35-A7AD-AB24DAEC601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7" name="Zástupný symbol pro datum 6">
            <a:extLst>
              <a:ext uri="{FF2B5EF4-FFF2-40B4-BE49-F238E27FC236}">
                <a16:creationId xmlns:a16="http://schemas.microsoft.com/office/drawing/2014/main" id="{6E9F6DBC-97C4-474D-B96F-898F9EE68A2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789D7-B3F5-43DA-B24A-F6C25939608B}" type="datetimeFigureOut">
              <a:rPr lang="cs-CZ" smtClean="0"/>
              <a:t>03.10.2022</a:t>
            </a:fld>
            <a:endParaRPr lang="cs-CZ"/>
          </a:p>
        </p:txBody>
      </p:sp>
      <p:sp>
        <p:nvSpPr>
          <p:cNvPr id="8" name="Zástupný symbol pro zápatí 7">
            <a:extLst>
              <a:ext uri="{FF2B5EF4-FFF2-40B4-BE49-F238E27FC236}">
                <a16:creationId xmlns:a16="http://schemas.microsoft.com/office/drawing/2014/main" id="{B1257178-74BC-4167-82B8-75FF711F9C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>
            <a:extLst>
              <a:ext uri="{FF2B5EF4-FFF2-40B4-BE49-F238E27FC236}">
                <a16:creationId xmlns:a16="http://schemas.microsoft.com/office/drawing/2014/main" id="{0862150E-4249-4665-8646-74BF85E98E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959B3C-06A2-4F20-93A4-DCA86F7A3EAE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22905311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Jenom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60CB169B-9124-4F67-BDEB-A8340FB193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datum 2">
            <a:extLst>
              <a:ext uri="{FF2B5EF4-FFF2-40B4-BE49-F238E27FC236}">
                <a16:creationId xmlns:a16="http://schemas.microsoft.com/office/drawing/2014/main" id="{529A4BD9-36AF-4346-9CD6-65AD82607B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789D7-B3F5-43DA-B24A-F6C25939608B}" type="datetimeFigureOut">
              <a:rPr lang="cs-CZ" smtClean="0"/>
              <a:t>03.10.2022</a:t>
            </a:fld>
            <a:endParaRPr lang="cs-CZ"/>
          </a:p>
        </p:txBody>
      </p:sp>
      <p:sp>
        <p:nvSpPr>
          <p:cNvPr id="4" name="Zástupný symbol pro zápatí 3">
            <a:extLst>
              <a:ext uri="{FF2B5EF4-FFF2-40B4-BE49-F238E27FC236}">
                <a16:creationId xmlns:a16="http://schemas.microsoft.com/office/drawing/2014/main" id="{833ADABF-0CEF-496E-A345-0FBD05F7AF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Zástupný symbol pro číslo snímku 4">
            <a:extLst>
              <a:ext uri="{FF2B5EF4-FFF2-40B4-BE49-F238E27FC236}">
                <a16:creationId xmlns:a16="http://schemas.microsoft.com/office/drawing/2014/main" id="{7EB886D0-39D1-4155-AB82-4B2FF7E1E2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959B3C-06A2-4F20-93A4-DCA86F7A3EAE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86578124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datum 1">
            <a:extLst>
              <a:ext uri="{FF2B5EF4-FFF2-40B4-BE49-F238E27FC236}">
                <a16:creationId xmlns:a16="http://schemas.microsoft.com/office/drawing/2014/main" id="{9704D39B-FA32-4CB0-B32F-BA90A064C3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789D7-B3F5-43DA-B24A-F6C25939608B}" type="datetimeFigureOut">
              <a:rPr lang="cs-CZ" smtClean="0"/>
              <a:t>03.10.2022</a:t>
            </a:fld>
            <a:endParaRPr lang="cs-CZ"/>
          </a:p>
        </p:txBody>
      </p:sp>
      <p:sp>
        <p:nvSpPr>
          <p:cNvPr id="3" name="Zástupný symbol pro zápatí 2">
            <a:extLst>
              <a:ext uri="{FF2B5EF4-FFF2-40B4-BE49-F238E27FC236}">
                <a16:creationId xmlns:a16="http://schemas.microsoft.com/office/drawing/2014/main" id="{A8048DA9-610D-436C-9472-7B9D5F804C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Zástupný symbol pro číslo snímku 3">
            <a:extLst>
              <a:ext uri="{FF2B5EF4-FFF2-40B4-BE49-F238E27FC236}">
                <a16:creationId xmlns:a16="http://schemas.microsoft.com/office/drawing/2014/main" id="{77171FB7-832C-45D6-8C37-D5533E5EBB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959B3C-06A2-4F20-93A4-DCA86F7A3EAE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5300178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777C478F-1C9B-4211-A073-BA47657E71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FEAFB4C6-D321-45F5-AC46-0D24679FC36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0E722627-04BF-4670-95C7-9C3EC35171A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5" name="Zástupný symbol pro datum 4">
            <a:extLst>
              <a:ext uri="{FF2B5EF4-FFF2-40B4-BE49-F238E27FC236}">
                <a16:creationId xmlns:a16="http://schemas.microsoft.com/office/drawing/2014/main" id="{63C01091-FBC5-4828-8F0F-096493192EE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789D7-B3F5-43DA-B24A-F6C25939608B}" type="datetimeFigureOut">
              <a:rPr lang="cs-CZ" smtClean="0"/>
              <a:t>03.10.2022</a:t>
            </a:fld>
            <a:endParaRPr lang="cs-CZ"/>
          </a:p>
        </p:txBody>
      </p:sp>
      <p:sp>
        <p:nvSpPr>
          <p:cNvPr id="6" name="Zástupný symbol pro zápatí 5">
            <a:extLst>
              <a:ext uri="{FF2B5EF4-FFF2-40B4-BE49-F238E27FC236}">
                <a16:creationId xmlns:a16="http://schemas.microsoft.com/office/drawing/2014/main" id="{6A9FC4E2-7407-48D8-8807-53B1420B0A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B5741533-E470-43D7-B5D4-C2473EF783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959B3C-06A2-4F20-93A4-DCA86F7A3EAE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86998968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E4AC6763-6866-426C-9F65-02B5EF1A9B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obrázku 2">
            <a:extLst>
              <a:ext uri="{FF2B5EF4-FFF2-40B4-BE49-F238E27FC236}">
                <a16:creationId xmlns:a16="http://schemas.microsoft.com/office/drawing/2014/main" id="{55D09FA5-34C2-44A6-96B9-13FD844F575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cs-CZ"/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28A0B431-621B-428B-836B-9C87EE23605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5" name="Zástupný symbol pro datum 4">
            <a:extLst>
              <a:ext uri="{FF2B5EF4-FFF2-40B4-BE49-F238E27FC236}">
                <a16:creationId xmlns:a16="http://schemas.microsoft.com/office/drawing/2014/main" id="{53C4D41F-2C3B-49C8-A9BC-71B72572BF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789D7-B3F5-43DA-B24A-F6C25939608B}" type="datetimeFigureOut">
              <a:rPr lang="cs-CZ" smtClean="0"/>
              <a:t>03.10.2022</a:t>
            </a:fld>
            <a:endParaRPr lang="cs-CZ"/>
          </a:p>
        </p:txBody>
      </p:sp>
      <p:sp>
        <p:nvSpPr>
          <p:cNvPr id="6" name="Zástupný symbol pro zápatí 5">
            <a:extLst>
              <a:ext uri="{FF2B5EF4-FFF2-40B4-BE49-F238E27FC236}">
                <a16:creationId xmlns:a16="http://schemas.microsoft.com/office/drawing/2014/main" id="{7A0349A5-BD4D-4BE3-8325-F70300B315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E9D59A27-3D8F-4C81-9714-A09B613358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959B3C-06A2-4F20-93A4-DCA86F7A3EAE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09521053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0F05077D-3DE8-4E59-93F8-86A4EF4F8E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7E8B0E9D-DA4D-4AE6-97EC-0094693CE67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122C1B18-E94B-4C37-9657-2B937AE82DE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50789D7-B3F5-43DA-B24A-F6C25939608B}" type="datetimeFigureOut">
              <a:rPr lang="cs-CZ" smtClean="0"/>
              <a:t>03.10.2022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26FBB319-5EF5-4472-86FF-2B0FC961F52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7C9155D0-4D7F-4FD1-9D75-5C7B7D012B4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B959B3C-06A2-4F20-93A4-DCA86F7A3EAE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7026832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6.xml"/><Relationship Id="rId2" Type="http://schemas.openxmlformats.org/officeDocument/2006/relationships/diagramData" Target="../diagrams/data6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6.xml"/><Relationship Id="rId5" Type="http://schemas.openxmlformats.org/officeDocument/2006/relationships/diagramColors" Target="../diagrams/colors6.xml"/><Relationship Id="rId4" Type="http://schemas.openxmlformats.org/officeDocument/2006/relationships/diagramQuickStyle" Target="../diagrams/quickStyle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7.xml"/><Relationship Id="rId2" Type="http://schemas.openxmlformats.org/officeDocument/2006/relationships/diagramData" Target="../diagrams/data7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7.xml"/><Relationship Id="rId5" Type="http://schemas.openxmlformats.org/officeDocument/2006/relationships/diagramColors" Target="../diagrams/colors7.xml"/><Relationship Id="rId4" Type="http://schemas.openxmlformats.org/officeDocument/2006/relationships/diagramQuickStyle" Target="../diagrams/quickStyle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8.xml"/><Relationship Id="rId2" Type="http://schemas.openxmlformats.org/officeDocument/2006/relationships/diagramData" Target="../diagrams/data8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8.xml"/><Relationship Id="rId5" Type="http://schemas.openxmlformats.org/officeDocument/2006/relationships/diagramColors" Target="../diagrams/colors8.xml"/><Relationship Id="rId4" Type="http://schemas.openxmlformats.org/officeDocument/2006/relationships/diagramQuickStyle" Target="../diagrams/quickStyle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diagramLayout" Target="../diagrams/layout2.xml"/><Relationship Id="rId7" Type="http://schemas.openxmlformats.org/officeDocument/2006/relationships/hyperlink" Target="https://www.climateurope.eu/wp-content/uploads/2016/04/picture-1-esm.png" TargetMode="Externa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5.xml"/><Relationship Id="rId2" Type="http://schemas.openxmlformats.org/officeDocument/2006/relationships/diagramData" Target="../diagrams/data5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5.xml"/><Relationship Id="rId5" Type="http://schemas.openxmlformats.org/officeDocument/2006/relationships/diagramColors" Target="../diagrams/colors5.xml"/><Relationship Id="rId4" Type="http://schemas.openxmlformats.org/officeDocument/2006/relationships/diagramQuickStyle" Target="../diagrams/quickStyle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9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4C42016-34C0-4D37-91CF-48308269607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22" name="Color">
              <a:extLst>
                <a:ext uri="{FF2B5EF4-FFF2-40B4-BE49-F238E27FC236}">
                  <a16:creationId xmlns:a16="http://schemas.microsoft.com/office/drawing/2014/main" id="{4EB45A5E-A300-4C79-A5AE-A78AB7C683D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Color">
              <a:extLst>
                <a:ext uri="{FF2B5EF4-FFF2-40B4-BE49-F238E27FC236}">
                  <a16:creationId xmlns:a16="http://schemas.microsoft.com/office/drawing/2014/main" id="{A4B8AED9-E236-44C8-A286-D5FAC4AC8F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A7DBA8A-AFD3-4A43-8CFF-101BE55E4E6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9812AD9-E6DC-4032-9634-F8BE9C8B3A1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2AFB4EC-2587-41C9-94B0-4F78DFB04C3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3F997D7-F70D-41BF-9C5D-E357217CA9F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35684B1-1016-4CA6-AA4F-40CF7D9FC7A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A0F1A9E-BA7D-4BF5-8200-1A9DB79A4AF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9E0FC27-B989-41F5-AAAA-539EA3DFF32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6054A11-21E3-4D56-91DB-7E98A6256DA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6270767E-AC0B-4990-A775-8CF79AD9785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89708" y="1014574"/>
            <a:ext cx="5274609" cy="4983889"/>
          </a:xfrm>
        </p:spPr>
        <p:txBody>
          <a:bodyPr anchor="t">
            <a:normAutofit/>
          </a:bodyPr>
          <a:lstStyle/>
          <a:p>
            <a:pPr algn="l"/>
            <a:r>
              <a:rPr lang="cs-CZ" sz="4800">
                <a:solidFill>
                  <a:schemeClr val="bg1"/>
                </a:solidFill>
                <a:effectLst/>
                <a:latin typeface="Liberation Serif,serif"/>
              </a:rPr>
              <a:t>Sociální a historický život klimatických modelů</a:t>
            </a:r>
            <a:endParaRPr lang="cs-CZ" sz="4800">
              <a:solidFill>
                <a:schemeClr val="bg1"/>
              </a:solidFill>
            </a:endParaRPr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9C599042-6831-4C36-9BDD-502430C25BC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96335" y="2797790"/>
            <a:ext cx="4455684" cy="3217879"/>
          </a:xfrm>
        </p:spPr>
        <p:txBody>
          <a:bodyPr anchor="b">
            <a:normAutofit/>
          </a:bodyPr>
          <a:lstStyle/>
          <a:p>
            <a:pPr algn="l"/>
            <a:endParaRPr lang="cs-CZ" dirty="0">
              <a:solidFill>
                <a:schemeClr val="bg1"/>
              </a:solidFill>
            </a:endParaRPr>
          </a:p>
          <a:p>
            <a:pPr algn="l"/>
            <a:r>
              <a:rPr lang="cs-CZ" dirty="0">
                <a:solidFill>
                  <a:schemeClr val="bg1"/>
                </a:solidFill>
              </a:rPr>
              <a:t>Z</a:t>
            </a:r>
            <a:r>
              <a:rPr lang="cs-CZ" dirty="0" smtClean="0">
                <a:solidFill>
                  <a:schemeClr val="bg1"/>
                </a:solidFill>
              </a:rPr>
              <a:t>S </a:t>
            </a:r>
            <a:r>
              <a:rPr lang="cs-CZ" dirty="0">
                <a:solidFill>
                  <a:schemeClr val="bg1"/>
                </a:solidFill>
              </a:rPr>
              <a:t>2022</a:t>
            </a:r>
          </a:p>
        </p:txBody>
      </p:sp>
    </p:spTree>
    <p:extLst>
      <p:ext uri="{BB962C8B-B14F-4D97-AF65-F5344CB8AC3E}">
        <p14:creationId xmlns:p14="http://schemas.microsoft.com/office/powerpoint/2010/main" val="394077425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8DF67618-B87B-4195-8E24-3B126F79FF5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64960379-9FF9-400A-A8A8-F5AB633FD3BF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C491629-AE25-486B-9B22-2CE4EE8F7E4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218159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590EB173-7DC2-4BE8-BC08-19BC09DBD9C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0731E2C9-2CF0-48B4-9CEA-35B2199AF40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89840FB9-3973-4D73-906B-3DE1271D77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cs-CZ" sz="4800" b="1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Projection</a:t>
            </a:r>
            <a:r>
              <a:rPr lang="cs-CZ" sz="4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/>
            </a:r>
            <a:br>
              <a:rPr lang="cs-CZ" sz="4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cs-CZ" sz="4800" dirty="0">
              <a:solidFill>
                <a:schemeClr val="bg1"/>
              </a:solidFill>
            </a:endParaRPr>
          </a:p>
        </p:txBody>
      </p:sp>
      <p:graphicFrame>
        <p:nvGraphicFramePr>
          <p:cNvPr id="5" name="Zástupný obsah 2">
            <a:extLst>
              <a:ext uri="{FF2B5EF4-FFF2-40B4-BE49-F238E27FC236}">
                <a16:creationId xmlns:a16="http://schemas.microsoft.com/office/drawing/2014/main" id="{11DCB67E-3084-35B4-8D40-83135D664CF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024582620"/>
              </p:ext>
            </p:extLst>
          </p:nvPr>
        </p:nvGraphicFramePr>
        <p:xfrm>
          <a:off x="6309527" y="306457"/>
          <a:ext cx="5772825" cy="640967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19063050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8DF67618-B87B-4195-8E24-3B126F79FF5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64960379-9FF9-400A-A8A8-F5AB633FD3BF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C491629-AE25-486B-9B22-2CE4EE8F7E4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218159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590EB173-7DC2-4BE8-BC08-19BC09DBD9C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0731E2C9-2CF0-48B4-9CEA-35B2199AF40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7C30697D-DDDA-4908-99E0-27F8B9AC00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cs-CZ" sz="4800" b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Action</a:t>
            </a:r>
            <a:r>
              <a:rPr lang="cs-CZ" sz="480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/>
            </a:r>
            <a:br>
              <a:rPr lang="cs-CZ" sz="480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cs-CZ" sz="4800">
              <a:solidFill>
                <a:schemeClr val="bg1"/>
              </a:solidFill>
            </a:endParaRPr>
          </a:p>
        </p:txBody>
      </p:sp>
      <p:graphicFrame>
        <p:nvGraphicFramePr>
          <p:cNvPr id="5" name="Zástupný obsah 2">
            <a:extLst>
              <a:ext uri="{FF2B5EF4-FFF2-40B4-BE49-F238E27FC236}">
                <a16:creationId xmlns:a16="http://schemas.microsoft.com/office/drawing/2014/main" id="{EBC6F055-A505-3C25-CCAF-C8C0F4E7551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731586121"/>
              </p:ext>
            </p:extLst>
          </p:nvPr>
        </p:nvGraphicFramePr>
        <p:xfrm>
          <a:off x="6525628" y="529388"/>
          <a:ext cx="4828172" cy="565195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17410506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07E470A-25F4-47D0-8FEC-EE9FD606BB3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6220E63-99E1-482A-A0A6-B47EB4BF879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F8610896-EA5E-4BE8-8398-C1AFC0490A2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F44E9794-9C4B-427F-BB50-89D893347DE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618EE54-271A-4FE8-B6B3-D0FCF55A7A0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ECA6F781-4382-4525-9DA8-9D66605F877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209C186B-2883-498E-A176-6B60F8B51BF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E1445817-2F6A-45ED-9E8D-5ACB22201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04662" y="834475"/>
            <a:ext cx="3515356" cy="5072360"/>
          </a:xfrm>
        </p:spPr>
        <p:txBody>
          <a:bodyPr anchor="ctr">
            <a:normAutofit/>
          </a:bodyPr>
          <a:lstStyle/>
          <a:p>
            <a:r>
              <a:rPr lang="cs-CZ" sz="24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MIKE HULME: HOW CLIMATE MODELS GAIN AND EXERCISE AUTHORITY</a:t>
            </a:r>
            <a:r>
              <a:rPr lang="cs-CZ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/>
            </a:r>
            <a:br>
              <a:rPr lang="cs-CZ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cs-CZ" sz="2400" dirty="0">
              <a:solidFill>
                <a:schemeClr val="bg1"/>
              </a:solidFill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09A7F4E6-863A-4E59-AC87-5CA627A9275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53973" y="866775"/>
            <a:ext cx="5843211" cy="5185728"/>
          </a:xfrm>
        </p:spPr>
        <p:txBody>
          <a:bodyPr anchor="ctr">
            <a:normAutofit/>
          </a:bodyPr>
          <a:lstStyle/>
          <a:p>
            <a:pPr marL="342900" lvl="0" indent="-342900">
              <a:buFont typeface="Symbol" panose="05050102010706020507" pitchFamily="18" charset="2"/>
              <a:buChar char=""/>
            </a:pPr>
            <a:r>
              <a:rPr lang="cs-CZ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Modely vývoje klimatické změny jsou hlavními podklady pro tvrzení a vyhodnocování rizik </a:t>
            </a:r>
            <a:endParaRPr lang="cs-CZ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buFont typeface="Courier New" panose="02070309020205020404" pitchFamily="49" charset="0"/>
              <a:buChar char="o"/>
            </a:pPr>
            <a:endParaRPr lang="cs-CZ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buFont typeface="Symbol" panose="05050102010706020507" pitchFamily="18" charset="2"/>
              <a:buChar char=""/>
            </a:pPr>
            <a:r>
              <a:rPr lang="cs-CZ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Klimatické modely nabyly výraznou autoritu v akademii, mezi lidmi, v politice</a:t>
            </a:r>
          </a:p>
          <a:p>
            <a:pPr marL="342900" lvl="0" indent="-342900">
              <a:buFont typeface="Symbol" panose="05050102010706020507" pitchFamily="18" charset="2"/>
              <a:buChar char=""/>
            </a:pPr>
            <a:endParaRPr lang="cs-CZ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lvl="1">
              <a:buFont typeface="Wingdings" panose="05000000000000000000" pitchFamily="2" charset="2"/>
              <a:buChar char="Ø"/>
            </a:pPr>
            <a:r>
              <a:rPr lang="cs-CZ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Mají moc utvářet politické narativy</a:t>
            </a:r>
            <a:endParaRPr lang="cs-CZ" sz="2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1">
              <a:buFont typeface="Wingdings" panose="05000000000000000000" pitchFamily="2" charset="2"/>
              <a:buChar char="Ø"/>
            </a:pPr>
            <a:r>
              <a:rPr lang="cs-CZ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Ovlivňují dlouhodobá rozhodnutí</a:t>
            </a:r>
          </a:p>
          <a:p>
            <a:pPr lvl="1">
              <a:buFont typeface="Wingdings" panose="05000000000000000000" pitchFamily="2" charset="2"/>
              <a:buChar char="Ø"/>
            </a:pPr>
            <a:r>
              <a:rPr lang="cs-CZ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Ovlivňuj</a:t>
            </a:r>
            <a:r>
              <a:rPr lang="cs-CZ" sz="2200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í obrovské finanční toky</a:t>
            </a:r>
            <a:endParaRPr lang="cs-CZ" sz="2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457200" lvl="1" indent="0">
              <a:spcAft>
                <a:spcPts val="800"/>
              </a:spcAft>
              <a:buNone/>
            </a:pPr>
            <a:endParaRPr lang="cs-CZ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457200" lvl="1" indent="0" algn="ctr">
              <a:spcAft>
                <a:spcPts val="800"/>
              </a:spcAft>
              <a:buNone/>
            </a:pPr>
            <a:r>
              <a:rPr lang="cs-CZ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Jak je to možné? </a:t>
            </a:r>
            <a:endParaRPr lang="cs-CZ" b="1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cs-CZ" sz="1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788938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E1445817-2F6A-45ED-9E8D-5ACB22201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cs-CZ" sz="4800" b="1" dirty="0">
                <a:solidFill>
                  <a:schemeClr val="bg1"/>
                </a:solidFill>
              </a:rPr>
              <a:t>Epistemická a sociální autorita modelů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09A7F4E6-863A-4E59-AC87-5CA627A9275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pPr marL="0" indent="0">
              <a:lnSpc>
                <a:spcPct val="107000"/>
              </a:lnSpc>
              <a:buNone/>
            </a:pPr>
            <a:r>
              <a:rPr lang="cs-CZ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Epistemická autorita</a:t>
            </a:r>
            <a:endParaRPr lang="cs-CZ" sz="24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1">
              <a:lnSpc>
                <a:spcPct val="107000"/>
              </a:lnSpc>
              <a:buFont typeface="Wingdings" panose="05000000000000000000" pitchFamily="2" charset="2"/>
              <a:buChar char=""/>
            </a:pPr>
            <a:endParaRPr lang="cs-CZ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lvl="1">
              <a:lnSpc>
                <a:spcPct val="107000"/>
              </a:lnSpc>
              <a:buFont typeface="Wingdings" panose="05000000000000000000" pitchFamily="2" charset="2"/>
              <a:buChar char=""/>
            </a:pPr>
            <a:r>
              <a:rPr lang="cs-CZ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nabývána skrz exaktní </a:t>
            </a:r>
            <a:r>
              <a:rPr lang="cs-CZ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matematická vyjádření fyzikálních zákonů </a:t>
            </a:r>
            <a:r>
              <a:rPr lang="cs-CZ" sz="18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k reprezentaci </a:t>
            </a:r>
            <a:r>
              <a:rPr lang="cs-CZ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reality (dynamika oceánů, atmosféry, kryosféry…) = </a:t>
            </a:r>
            <a:r>
              <a:rPr lang="cs-CZ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vědecké principy</a:t>
            </a:r>
          </a:p>
          <a:p>
            <a:pPr lvl="1">
              <a:lnSpc>
                <a:spcPct val="107000"/>
              </a:lnSpc>
              <a:buFont typeface="Wingdings" panose="05000000000000000000" pitchFamily="2" charset="2"/>
              <a:buChar char=""/>
            </a:pPr>
            <a:endParaRPr lang="cs-CZ" sz="16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1">
              <a:lnSpc>
                <a:spcPct val="107000"/>
              </a:lnSpc>
              <a:buFont typeface="Wingdings" panose="05000000000000000000" pitchFamily="2" charset="2"/>
              <a:buChar char=""/>
            </a:pPr>
            <a:r>
              <a:rPr lang="cs-CZ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modely jsou abstrakcí a zjednodušením reality</a:t>
            </a:r>
          </a:p>
          <a:p>
            <a:pPr lvl="1">
              <a:lnSpc>
                <a:spcPct val="107000"/>
              </a:lnSpc>
              <a:buFont typeface="Wingdings" panose="05000000000000000000" pitchFamily="2" charset="2"/>
              <a:buChar char=""/>
            </a:pPr>
            <a:endParaRPr lang="cs-CZ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lvl="1">
              <a:lnSpc>
                <a:spcPct val="107000"/>
              </a:lnSpc>
              <a:buFont typeface="Wingdings" panose="05000000000000000000" pitchFamily="2" charset="2"/>
              <a:buChar char=""/>
            </a:pPr>
            <a:r>
              <a:rPr lang="cs-CZ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čím větší počet fyzikálních procesů je zahrnut v daném modelu, tím větší jsou nejistoty týkající se prognóz! </a:t>
            </a:r>
          </a:p>
          <a:p>
            <a:pPr marL="457200" lvl="1" indent="0">
              <a:lnSpc>
                <a:spcPct val="107000"/>
              </a:lnSpc>
              <a:buNone/>
            </a:pPr>
            <a:endParaRPr lang="cs-CZ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cs-CZ" sz="1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79663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E1445817-2F6A-45ED-9E8D-5ACB22201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cs-CZ" sz="4800" b="1" dirty="0">
                <a:solidFill>
                  <a:schemeClr val="bg1"/>
                </a:solidFill>
              </a:rPr>
              <a:t>Epistemická a sociální autorita modelů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09A7F4E6-863A-4E59-AC87-5CA627A9275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82287" y="470516"/>
            <a:ext cx="5153005" cy="6387483"/>
          </a:xfrm>
        </p:spPr>
        <p:txBody>
          <a:bodyPr anchor="ctr">
            <a:normAutofit/>
          </a:bodyPr>
          <a:lstStyle/>
          <a:p>
            <a:pPr marL="0" indent="0">
              <a:lnSpc>
                <a:spcPct val="107000"/>
              </a:lnSpc>
              <a:buNone/>
            </a:pPr>
            <a:r>
              <a:rPr lang="cs-CZ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Sociální autorita </a:t>
            </a:r>
          </a:p>
          <a:p>
            <a:pPr marL="0" indent="0">
              <a:lnSpc>
                <a:spcPct val="107000"/>
              </a:lnSpc>
              <a:buNone/>
            </a:pPr>
            <a:endParaRPr lang="cs-CZ" sz="24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1">
              <a:lnSpc>
                <a:spcPct val="107000"/>
              </a:lnSpc>
              <a:buFont typeface="Wingdings" panose="05000000000000000000" pitchFamily="2" charset="2"/>
              <a:buChar char=""/>
            </a:pPr>
            <a:r>
              <a:rPr lang="cs-CZ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závisí na interakci mezi </a:t>
            </a:r>
            <a:r>
              <a:rPr lang="cs-CZ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vědeckou praxí, kulturními performancemi a politickými zájmy </a:t>
            </a:r>
            <a:r>
              <a:rPr lang="cs-CZ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-&gt; interakce, které dávají modelům status důvěryhodného „</a:t>
            </a:r>
            <a:r>
              <a:rPr lang="cs-CZ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svědka“ </a:t>
            </a:r>
            <a:endParaRPr lang="cs-CZ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1">
              <a:lnSpc>
                <a:spcPct val="107000"/>
              </a:lnSpc>
              <a:buFont typeface="Wingdings" panose="05000000000000000000" pitchFamily="2" charset="2"/>
              <a:buChar char=""/>
            </a:pPr>
            <a:r>
              <a:rPr lang="cs-CZ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Sociální autorita vyvstává z </a:t>
            </a:r>
            <a:r>
              <a:rPr lang="cs-CZ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interakce mezi vědeckými principy a praxí - veřejnou viditelností - performancí </a:t>
            </a:r>
            <a:r>
              <a:rPr lang="cs-CZ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daných modelů v sociální sféře</a:t>
            </a:r>
          </a:p>
          <a:p>
            <a:pPr lvl="1">
              <a:lnSpc>
                <a:spcPct val="107000"/>
              </a:lnSpc>
              <a:buFont typeface="Wingdings" panose="05000000000000000000" pitchFamily="2" charset="2"/>
              <a:buChar char=""/>
            </a:pPr>
            <a:r>
              <a:rPr lang="cs-CZ" sz="18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Viditelnost </a:t>
            </a:r>
            <a:r>
              <a:rPr lang="cs-CZ" sz="18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(vliv na politické rozhodován atd.)</a:t>
            </a:r>
            <a:endParaRPr lang="cs-CZ" sz="16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1">
              <a:lnSpc>
                <a:spcPct val="107000"/>
              </a:lnSpc>
              <a:buFont typeface="Wingdings" panose="05000000000000000000" pitchFamily="2" charset="2"/>
              <a:buChar char=""/>
            </a:pPr>
            <a:r>
              <a:rPr lang="cs-CZ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Musí být </a:t>
            </a:r>
            <a:r>
              <a:rPr lang="cs-CZ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důvěryhodné: d</a:t>
            </a:r>
            <a:r>
              <a:rPr lang="cs-CZ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emonstrace způsobů výpočtů; animace modelů; veřejná podpora od politiků nebo známých osobností …</a:t>
            </a:r>
            <a:endParaRPr lang="cs-CZ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1">
              <a:lnSpc>
                <a:spcPct val="107000"/>
              </a:lnSpc>
              <a:spcAft>
                <a:spcPts val="800"/>
              </a:spcAft>
              <a:buFont typeface="Wingdings" panose="05000000000000000000" pitchFamily="2" charset="2"/>
              <a:buChar char=""/>
            </a:pPr>
            <a:r>
              <a:rPr lang="cs-CZ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Konkrétní formy sociální autority jsou </a:t>
            </a:r>
            <a:r>
              <a:rPr lang="cs-CZ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kulturně podmíněné </a:t>
            </a:r>
            <a:endParaRPr lang="cs-CZ" sz="16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cs-CZ" sz="1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839272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8DF67618-B87B-4195-8E24-3B126F79FF5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2">
            <a:extLst>
              <a:ext uri="{FF2B5EF4-FFF2-40B4-BE49-F238E27FC236}">
                <a16:creationId xmlns:a16="http://schemas.microsoft.com/office/drawing/2014/main" id="{64960379-9FF9-400A-A8A8-F5AB633FD3BF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1" name="Group 15">
            <a:extLst>
              <a:ext uri="{FF2B5EF4-FFF2-40B4-BE49-F238E27FC236}">
                <a16:creationId xmlns:a16="http://schemas.microsoft.com/office/drawing/2014/main" id="{2C491629-AE25-486B-9B22-2CE4EE8F7E4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218159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590EB173-7DC2-4BE8-BC08-19BC09DBD9C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0731E2C9-2CF0-48B4-9CEA-35B2199AF40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9" name="Group 19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8" name="Freeform: Shape 20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1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2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1" name="Freeform: Shape 23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2" name="Freeform: Shape 24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25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26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Nadpis 4">
            <a:extLst>
              <a:ext uri="{FF2B5EF4-FFF2-40B4-BE49-F238E27FC236}">
                <a16:creationId xmlns:a16="http://schemas.microsoft.com/office/drawing/2014/main" id="{F9109E12-B363-45F0-B4E4-33ED8E701E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cs-CZ" sz="4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SPOLEHLIVOST MODELŮ </a:t>
            </a:r>
            <a:r>
              <a:rPr lang="cs-CZ" sz="4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/>
            </a:r>
            <a:br>
              <a:rPr lang="cs-CZ" sz="4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cs-CZ" sz="4800" dirty="0">
              <a:solidFill>
                <a:schemeClr val="bg1"/>
              </a:solidFill>
            </a:endParaRPr>
          </a:p>
        </p:txBody>
      </p:sp>
      <p:graphicFrame>
        <p:nvGraphicFramePr>
          <p:cNvPr id="35" name="Zástupný obsah 5">
            <a:extLst>
              <a:ext uri="{FF2B5EF4-FFF2-40B4-BE49-F238E27FC236}">
                <a16:creationId xmlns:a16="http://schemas.microsoft.com/office/drawing/2014/main" id="{0D9EF045-4ACD-B81A-F2CD-DBD5C737C07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676286476"/>
              </p:ext>
            </p:extLst>
          </p:nvPr>
        </p:nvGraphicFramePr>
        <p:xfrm>
          <a:off x="6525628" y="529388"/>
          <a:ext cx="4828172" cy="565195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91004659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9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44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Nadpis 4">
            <a:extLst>
              <a:ext uri="{FF2B5EF4-FFF2-40B4-BE49-F238E27FC236}">
                <a16:creationId xmlns:a16="http://schemas.microsoft.com/office/drawing/2014/main" id="{F9109E12-B363-45F0-B4E4-33ED8E701E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pPr marL="457200" lvl="1">
              <a:lnSpc>
                <a:spcPct val="107000"/>
              </a:lnSpc>
            </a:pPr>
            <a:r>
              <a:rPr lang="cs-CZ" sz="40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SPOLEHLIVOST MODELŮ </a:t>
            </a:r>
            <a:r>
              <a:rPr lang="cs-CZ" sz="4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/>
            </a:r>
            <a:br>
              <a:rPr lang="cs-CZ" sz="4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cs-CZ" sz="4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/>
            </a:r>
            <a:br>
              <a:rPr lang="cs-CZ" sz="4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cs-CZ" sz="20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Liší  se napříč různými kulturami a rozhodovacími procesy</a:t>
            </a:r>
            <a:br>
              <a:rPr lang="cs-CZ" sz="20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lang="cs-CZ" sz="20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br>
              <a:rPr lang="cs-CZ" sz="20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lang="cs-CZ" sz="20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Větší míra podobnosti modelů NEROVNÁ SE větší spolehlivost! </a:t>
            </a:r>
            <a:br>
              <a:rPr lang="cs-CZ" sz="20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lang="cs-CZ" sz="20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/>
            </a:r>
            <a:br>
              <a:rPr lang="cs-CZ" sz="20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cs-CZ" sz="20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 důsledku jsou klimatickým modelům udělována rozdílná oprávnění k vytváření a prosazování klimatických scénářů </a:t>
            </a:r>
            <a:endParaRPr lang="cs-CZ" sz="20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4" name="Zástupný obsah 13">
            <a:extLst>
              <a:ext uri="{FF2B5EF4-FFF2-40B4-BE49-F238E27FC236}">
                <a16:creationId xmlns:a16="http://schemas.microsoft.com/office/drawing/2014/main" id="{FD764E0A-3943-4BBC-B1FA-3414488B0AA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832148" y="275208"/>
            <a:ext cx="6332206" cy="6391921"/>
          </a:xfrm>
        </p:spPr>
        <p:txBody>
          <a:bodyPr anchor="ctr">
            <a:normAutofit/>
          </a:bodyPr>
          <a:lstStyle/>
          <a:p>
            <a:pPr marL="342900" lvl="0" indent="-342900">
              <a:lnSpc>
                <a:spcPct val="107000"/>
              </a:lnSpc>
              <a:buFont typeface="Symbol" panose="05050102010706020507" pitchFamily="18" charset="2"/>
              <a:buChar char=""/>
            </a:pPr>
            <a:r>
              <a:rPr lang="cs-CZ" sz="20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</a:t>
            </a:r>
            <a:r>
              <a:rPr lang="cs-CZ" sz="2000" b="1" baseline="-250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3</a:t>
            </a:r>
            <a:r>
              <a:rPr lang="cs-CZ" sz="20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: Sociální důvěryhodnost </a:t>
            </a:r>
          </a:p>
          <a:p>
            <a:pPr marL="342900" lvl="0" indent="-342900">
              <a:lnSpc>
                <a:spcPct val="107000"/>
              </a:lnSpc>
              <a:buFont typeface="Symbol" panose="05050102010706020507" pitchFamily="18" charset="2"/>
              <a:buChar char=""/>
            </a:pPr>
            <a:endParaRPr lang="cs-CZ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lnSpc>
                <a:spcPct val="107000"/>
              </a:lnSpc>
              <a:buFont typeface="Courier New" panose="02070309020205020404" pitchFamily="49" charset="0"/>
              <a:buChar char="o"/>
            </a:pPr>
            <a:r>
              <a:rPr lang="cs-CZ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Ani dobré R</a:t>
            </a:r>
            <a:r>
              <a:rPr lang="cs-CZ" sz="1600" baseline="-250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0, 1 a 2</a:t>
            </a:r>
            <a:r>
              <a:rPr lang="cs-CZ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nezaručuje R</a:t>
            </a:r>
            <a:r>
              <a:rPr lang="cs-CZ" sz="1600" baseline="-250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3</a:t>
            </a:r>
            <a:r>
              <a:rPr lang="cs-CZ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cs-CZ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lnSpc>
                <a:spcPct val="107000"/>
              </a:lnSpc>
              <a:buFont typeface="Courier New" panose="02070309020205020404" pitchFamily="49" charset="0"/>
              <a:buChar char="o"/>
            </a:pPr>
            <a:r>
              <a:rPr lang="cs-CZ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Je nutné zkoumat sítě, které umožňují modelům vstupovat, přetrvat a pohybovat se v rámci společnosti </a:t>
            </a:r>
            <a:endParaRPr lang="cs-CZ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lnSpc>
                <a:spcPct val="107000"/>
              </a:lnSpc>
              <a:buFont typeface="Wingdings" panose="05000000000000000000" pitchFamily="2" charset="2"/>
              <a:buChar char=""/>
            </a:pPr>
            <a:r>
              <a:rPr lang="cs-CZ" sz="16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Epistemické sítě </a:t>
            </a:r>
            <a:r>
              <a:rPr lang="cs-CZ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-&gt; kteří experti jsou zapojeni, hierarchie expertů</a:t>
            </a:r>
            <a:endParaRPr lang="cs-CZ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lnSpc>
                <a:spcPct val="107000"/>
              </a:lnSpc>
              <a:buFont typeface="Wingdings" panose="05000000000000000000" pitchFamily="2" charset="2"/>
              <a:buChar char=""/>
            </a:pPr>
            <a:r>
              <a:rPr lang="cs-CZ" sz="16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Finanční sítě </a:t>
            </a:r>
            <a:r>
              <a:rPr lang="cs-CZ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 financování z národních vládních agentur</a:t>
            </a:r>
            <a:endParaRPr lang="cs-CZ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600200" lvl="3" indent="-228600">
              <a:lnSpc>
                <a:spcPct val="107000"/>
              </a:lnSpc>
              <a:buFont typeface="Symbol" panose="05050102010706020507" pitchFamily="18" charset="2"/>
              <a:buChar char=""/>
            </a:pPr>
            <a:r>
              <a:rPr lang="cs-CZ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Je nutné odhalit politiku financování modelů </a:t>
            </a:r>
            <a:endParaRPr lang="cs-CZ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lnSpc>
                <a:spcPct val="107000"/>
              </a:lnSpc>
              <a:buFont typeface="Wingdings" panose="05000000000000000000" pitchFamily="2" charset="2"/>
              <a:buChar char=""/>
            </a:pPr>
            <a:r>
              <a:rPr lang="cs-CZ" sz="16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Politické sítě </a:t>
            </a:r>
            <a:r>
              <a:rPr lang="cs-CZ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– mobilizuje to širokou škálu zájmů a aktérů </a:t>
            </a:r>
            <a:endParaRPr lang="cs-CZ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600200" lvl="3" indent="-228600">
              <a:lnSpc>
                <a:spcPct val="107000"/>
              </a:lnSpc>
              <a:buFont typeface="Symbol" panose="05050102010706020507" pitchFamily="18" charset="2"/>
              <a:buChar char=""/>
            </a:pPr>
            <a:r>
              <a:rPr lang="cs-CZ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Jakým způsobem jsou modely využívány </a:t>
            </a:r>
            <a:endParaRPr lang="cs-CZ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lnSpc>
                <a:spcPct val="107000"/>
              </a:lnSpc>
              <a:buFont typeface="Wingdings" panose="05000000000000000000" pitchFamily="2" charset="2"/>
              <a:buChar char=""/>
            </a:pPr>
            <a:r>
              <a:rPr lang="cs-CZ" sz="16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Diskurzivní sítě</a:t>
            </a:r>
            <a:r>
              <a:rPr lang="cs-CZ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– jazyk a rétorika</a:t>
            </a:r>
            <a:endParaRPr lang="cs-CZ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600200" lvl="3" indent="-228600">
              <a:lnSpc>
                <a:spcPct val="107000"/>
              </a:lnSpc>
              <a:buFont typeface="Symbol" panose="05050102010706020507" pitchFamily="18" charset="2"/>
              <a:buChar char=""/>
            </a:pPr>
            <a:r>
              <a:rPr lang="cs-CZ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Pozornost na reprezentaci jistoty/nejistoty</a:t>
            </a:r>
            <a:endParaRPr lang="cs-CZ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lnSpc>
                <a:spcPct val="107000"/>
              </a:lnSpc>
              <a:buFont typeface="Wingdings" panose="05000000000000000000" pitchFamily="2" charset="2"/>
              <a:buChar char=""/>
            </a:pPr>
            <a:r>
              <a:rPr lang="cs-CZ" sz="16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Performativní sítě</a:t>
            </a:r>
            <a:r>
              <a:rPr lang="cs-CZ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– modely tvrdí, že zachycují a simulují klimatické změny </a:t>
            </a:r>
            <a:endParaRPr lang="cs-CZ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600200" lvl="3" indent="-228600">
              <a:lnSpc>
                <a:spcPct val="107000"/>
              </a:lnSpc>
              <a:buFont typeface="Symbol" panose="05050102010706020507" pitchFamily="18" charset="2"/>
              <a:buChar char=""/>
            </a:pPr>
            <a:r>
              <a:rPr lang="cs-CZ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Kritické zkoumání animací</a:t>
            </a:r>
            <a:endParaRPr lang="cs-CZ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288545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cs-CZ" sz="2200" b="1" dirty="0" smtClean="0"/>
              <a:t/>
            </a:r>
            <a:br>
              <a:rPr lang="cs-CZ" sz="2200" b="1" dirty="0" smtClean="0"/>
            </a:br>
            <a:r>
              <a:rPr lang="cs-CZ" sz="2200" b="1" dirty="0" smtClean="0"/>
              <a:t>Hulme, M. 2013. </a:t>
            </a:r>
            <a:r>
              <a:rPr lang="en-US" sz="2200" b="1" dirty="0" smtClean="0"/>
              <a:t>How Climate Models Gain and Exercise </a:t>
            </a:r>
            <a:r>
              <a:rPr lang="cs-CZ" sz="2200" b="1" dirty="0" smtClean="0"/>
              <a:t>A</a:t>
            </a:r>
            <a:r>
              <a:rPr lang="en-US" sz="2200" b="1" dirty="0" err="1" smtClean="0"/>
              <a:t>uthority</a:t>
            </a:r>
            <a:r>
              <a:rPr lang="cs-CZ" sz="2200" b="1" dirty="0" smtClean="0"/>
              <a:t>. In: </a:t>
            </a:r>
            <a:r>
              <a:rPr lang="en-US" sz="2200" b="1" dirty="0" err="1" smtClean="0"/>
              <a:t>Hastrup</a:t>
            </a:r>
            <a:r>
              <a:rPr lang="en-US" sz="2200" b="1" dirty="0" smtClean="0"/>
              <a:t>, K., &amp; </a:t>
            </a:r>
            <a:r>
              <a:rPr lang="en-US" sz="2200" b="1" dirty="0" err="1" smtClean="0"/>
              <a:t>Skrydstrup</a:t>
            </a:r>
            <a:r>
              <a:rPr lang="en-US" sz="2200" b="1" dirty="0" smtClean="0"/>
              <a:t>, M. The social life of climate change models: Anticipating nature. New York: Routledge</a:t>
            </a:r>
            <a:r>
              <a:rPr lang="cs-CZ" dirty="0" smtClean="0"/>
              <a:t/>
            </a:r>
            <a:br>
              <a:rPr lang="cs-CZ" dirty="0" smtClean="0"/>
            </a:b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marL="0" indent="0">
              <a:buNone/>
            </a:pPr>
            <a:r>
              <a:rPr lang="cs-CZ" sz="2000" dirty="0" smtClean="0"/>
              <a:t>„</a:t>
            </a:r>
            <a:r>
              <a:rPr lang="cs-CZ" sz="2000" dirty="0" err="1" smtClean="0"/>
              <a:t>Underlying</a:t>
            </a:r>
            <a:r>
              <a:rPr lang="cs-CZ" sz="2000" dirty="0" smtClean="0"/>
              <a:t> much </a:t>
            </a:r>
            <a:r>
              <a:rPr lang="cs-CZ" sz="2000" dirty="0" err="1" smtClean="0"/>
              <a:t>of</a:t>
            </a:r>
            <a:r>
              <a:rPr lang="cs-CZ" sz="2000" dirty="0" smtClean="0"/>
              <a:t> </a:t>
            </a:r>
            <a:r>
              <a:rPr lang="cs-CZ" sz="2000" dirty="0" err="1" smtClean="0"/>
              <a:t>this</a:t>
            </a:r>
            <a:r>
              <a:rPr lang="cs-CZ" sz="2000" dirty="0" smtClean="0"/>
              <a:t> R2 </a:t>
            </a:r>
            <a:r>
              <a:rPr lang="cs-CZ" sz="2000" dirty="0" err="1" smtClean="0"/>
              <a:t>evaluation</a:t>
            </a:r>
            <a:r>
              <a:rPr lang="cs-CZ" sz="2000" dirty="0" smtClean="0"/>
              <a:t> </a:t>
            </a:r>
            <a:r>
              <a:rPr lang="cs-CZ" sz="2000" dirty="0" err="1" smtClean="0"/>
              <a:t>of</a:t>
            </a:r>
            <a:r>
              <a:rPr lang="cs-CZ" sz="2000" dirty="0" smtClean="0"/>
              <a:t> </a:t>
            </a:r>
            <a:r>
              <a:rPr lang="cs-CZ" sz="2000" dirty="0" err="1" smtClean="0"/>
              <a:t>climate</a:t>
            </a:r>
            <a:r>
              <a:rPr lang="cs-CZ" sz="2000" dirty="0" smtClean="0"/>
              <a:t> </a:t>
            </a:r>
            <a:r>
              <a:rPr lang="cs-CZ" sz="2000" dirty="0" err="1" smtClean="0"/>
              <a:t>models</a:t>
            </a:r>
            <a:r>
              <a:rPr lang="cs-CZ" sz="2000" dirty="0" smtClean="0"/>
              <a:t> </a:t>
            </a:r>
            <a:r>
              <a:rPr lang="cs-CZ" sz="2000" dirty="0" err="1" smtClean="0"/>
              <a:t>is</a:t>
            </a:r>
            <a:r>
              <a:rPr lang="cs-CZ" sz="2000" dirty="0" smtClean="0"/>
              <a:t> </a:t>
            </a:r>
            <a:r>
              <a:rPr lang="cs-CZ" sz="2000" dirty="0" err="1" smtClean="0"/>
              <a:t>the</a:t>
            </a:r>
            <a:r>
              <a:rPr lang="cs-CZ" sz="2000" dirty="0" smtClean="0"/>
              <a:t> </a:t>
            </a:r>
            <a:r>
              <a:rPr lang="cs-CZ" sz="2000" dirty="0" err="1" smtClean="0"/>
              <a:t>thorny</a:t>
            </a:r>
            <a:r>
              <a:rPr lang="cs-CZ" sz="2000" dirty="0" smtClean="0"/>
              <a:t> </a:t>
            </a:r>
            <a:r>
              <a:rPr lang="cs-CZ" sz="2000" dirty="0" err="1" smtClean="0"/>
              <a:t>question</a:t>
            </a:r>
            <a:r>
              <a:rPr lang="cs-CZ" sz="2000" dirty="0" smtClean="0"/>
              <a:t> </a:t>
            </a:r>
            <a:r>
              <a:rPr lang="cs-CZ" sz="2000" dirty="0" err="1" smtClean="0"/>
              <a:t>about</a:t>
            </a:r>
            <a:r>
              <a:rPr lang="cs-CZ" sz="2000" dirty="0" smtClean="0"/>
              <a:t> </a:t>
            </a:r>
            <a:r>
              <a:rPr lang="cs-CZ" sz="2000" b="1" dirty="0" err="1" smtClean="0"/>
              <a:t>whether</a:t>
            </a:r>
            <a:r>
              <a:rPr lang="cs-CZ" sz="2000" b="1" dirty="0" smtClean="0"/>
              <a:t> </a:t>
            </a:r>
            <a:r>
              <a:rPr lang="cs-CZ" sz="2000" b="1" dirty="0" err="1" smtClean="0"/>
              <a:t>or</a:t>
            </a:r>
            <a:r>
              <a:rPr lang="cs-CZ" sz="2000" b="1" dirty="0" smtClean="0"/>
              <a:t> not </a:t>
            </a:r>
            <a:r>
              <a:rPr lang="cs-CZ" sz="2000" b="1" dirty="0" err="1" smtClean="0"/>
              <a:t>different</a:t>
            </a:r>
            <a:r>
              <a:rPr lang="cs-CZ" sz="2000" b="1" dirty="0" smtClean="0"/>
              <a:t> </a:t>
            </a:r>
            <a:r>
              <a:rPr lang="cs-CZ" sz="2000" b="1" dirty="0" err="1" smtClean="0"/>
              <a:t>models</a:t>
            </a:r>
            <a:r>
              <a:rPr lang="cs-CZ" sz="2000" b="1" dirty="0" smtClean="0"/>
              <a:t> do—</a:t>
            </a:r>
            <a:r>
              <a:rPr lang="cs-CZ" sz="2000" b="1" dirty="0" err="1" smtClean="0"/>
              <a:t>or</a:t>
            </a:r>
            <a:r>
              <a:rPr lang="cs-CZ" sz="2000" b="1" dirty="0" smtClean="0"/>
              <a:t> </a:t>
            </a:r>
            <a:r>
              <a:rPr lang="cs-CZ" sz="2000" b="1" dirty="0" err="1" smtClean="0"/>
              <a:t>should</a:t>
            </a:r>
            <a:r>
              <a:rPr lang="cs-CZ" sz="2000" b="1" dirty="0" smtClean="0"/>
              <a:t>—</a:t>
            </a:r>
            <a:r>
              <a:rPr lang="cs-CZ" sz="2000" b="1" dirty="0" err="1" smtClean="0"/>
              <a:t>converge</a:t>
            </a:r>
            <a:r>
              <a:rPr lang="cs-CZ" sz="2000" b="1" dirty="0" smtClean="0"/>
              <a:t> on </a:t>
            </a:r>
            <a:r>
              <a:rPr lang="cs-CZ" sz="2000" b="1" dirty="0" err="1" smtClean="0"/>
              <a:t>the</a:t>
            </a:r>
            <a:r>
              <a:rPr lang="cs-CZ" sz="2000" b="1" dirty="0" smtClean="0"/>
              <a:t> </a:t>
            </a:r>
            <a:r>
              <a:rPr lang="cs-CZ" sz="2000" b="1" dirty="0" err="1" smtClean="0"/>
              <a:t>same</a:t>
            </a:r>
            <a:r>
              <a:rPr lang="cs-CZ" sz="2000" b="1" dirty="0" smtClean="0"/>
              <a:t> </a:t>
            </a:r>
            <a:r>
              <a:rPr lang="cs-CZ" sz="2000" b="1" dirty="0" err="1" smtClean="0"/>
              <a:t>simulation</a:t>
            </a:r>
            <a:r>
              <a:rPr lang="cs-CZ" sz="2000" b="1" dirty="0" smtClean="0"/>
              <a:t> </a:t>
            </a:r>
            <a:r>
              <a:rPr lang="cs-CZ" sz="2000" b="1" dirty="0" err="1" smtClean="0"/>
              <a:t>or</a:t>
            </a:r>
            <a:r>
              <a:rPr lang="cs-CZ" sz="2000" b="1" dirty="0" smtClean="0"/>
              <a:t> </a:t>
            </a:r>
            <a:r>
              <a:rPr lang="cs-CZ" sz="2000" b="1" dirty="0" err="1" smtClean="0"/>
              <a:t>prediction</a:t>
            </a:r>
            <a:r>
              <a:rPr lang="cs-CZ" sz="2000" b="1" dirty="0" smtClean="0"/>
              <a:t> </a:t>
            </a:r>
            <a:r>
              <a:rPr lang="cs-CZ" sz="2000" b="1" dirty="0" err="1" smtClean="0"/>
              <a:t>results</a:t>
            </a:r>
            <a:r>
              <a:rPr lang="cs-CZ" sz="2000" b="1" dirty="0" smtClean="0"/>
              <a:t>.</a:t>
            </a:r>
            <a:r>
              <a:rPr lang="cs-CZ" sz="2000" dirty="0" smtClean="0"/>
              <a:t> </a:t>
            </a:r>
            <a:r>
              <a:rPr lang="cs-CZ" sz="2000" dirty="0" err="1" smtClean="0"/>
              <a:t>Climate</a:t>
            </a:r>
            <a:r>
              <a:rPr lang="cs-CZ" sz="2000" dirty="0" smtClean="0"/>
              <a:t> </a:t>
            </a:r>
            <a:r>
              <a:rPr lang="cs-CZ" sz="2000" dirty="0" err="1" smtClean="0"/>
              <a:t>models</a:t>
            </a:r>
            <a:r>
              <a:rPr lang="cs-CZ" sz="2000" dirty="0" smtClean="0"/>
              <a:t> are </a:t>
            </a:r>
            <a:r>
              <a:rPr lang="cs-CZ" sz="2000" dirty="0" err="1" smtClean="0"/>
              <a:t>rarely</a:t>
            </a:r>
            <a:r>
              <a:rPr lang="cs-CZ" sz="2000" dirty="0" smtClean="0"/>
              <a:t> independent </a:t>
            </a:r>
            <a:r>
              <a:rPr lang="cs-CZ" sz="2000" dirty="0" err="1" smtClean="0"/>
              <a:t>of</a:t>
            </a:r>
            <a:r>
              <a:rPr lang="cs-CZ" sz="2000" dirty="0" smtClean="0"/>
              <a:t> </a:t>
            </a:r>
            <a:r>
              <a:rPr lang="cs-CZ" sz="2000" dirty="0" err="1" smtClean="0"/>
              <a:t>each</a:t>
            </a:r>
            <a:r>
              <a:rPr lang="cs-CZ" sz="2000" dirty="0" smtClean="0"/>
              <a:t> </a:t>
            </a:r>
            <a:r>
              <a:rPr lang="cs-CZ" sz="2000" dirty="0" err="1" smtClean="0"/>
              <a:t>other</a:t>
            </a:r>
            <a:r>
              <a:rPr lang="cs-CZ" sz="2000" dirty="0" smtClean="0"/>
              <a:t> (no </a:t>
            </a:r>
            <a:r>
              <a:rPr lang="cs-CZ" sz="2000" dirty="0" err="1" smtClean="0"/>
              <a:t>one</a:t>
            </a:r>
            <a:r>
              <a:rPr lang="cs-CZ" sz="2000" dirty="0" smtClean="0"/>
              <a:t> </a:t>
            </a:r>
            <a:r>
              <a:rPr lang="cs-CZ" sz="2000" dirty="0" err="1" smtClean="0"/>
              <a:t>yet</a:t>
            </a:r>
            <a:r>
              <a:rPr lang="cs-CZ" sz="2000" dirty="0" smtClean="0"/>
              <a:t> </a:t>
            </a:r>
            <a:r>
              <a:rPr lang="cs-CZ" sz="2000" dirty="0" err="1" smtClean="0"/>
              <a:t>knows</a:t>
            </a:r>
            <a:r>
              <a:rPr lang="cs-CZ" sz="2000" dirty="0" smtClean="0"/>
              <a:t> </a:t>
            </a:r>
            <a:r>
              <a:rPr lang="cs-CZ" sz="2000" dirty="0" err="1" smtClean="0"/>
              <a:t>how</a:t>
            </a:r>
            <a:r>
              <a:rPr lang="cs-CZ" sz="2000" dirty="0" smtClean="0"/>
              <a:t> to </a:t>
            </a:r>
            <a:r>
              <a:rPr lang="cs-CZ" sz="2000" dirty="0" err="1" smtClean="0"/>
              <a:t>establish</a:t>
            </a:r>
            <a:r>
              <a:rPr lang="cs-CZ" sz="2000" dirty="0" smtClean="0"/>
              <a:t> “</a:t>
            </a:r>
            <a:r>
              <a:rPr lang="cs-CZ" sz="2000" dirty="0" err="1" smtClean="0"/>
              <a:t>degrees</a:t>
            </a:r>
            <a:r>
              <a:rPr lang="cs-CZ" sz="2000" dirty="0" smtClean="0"/>
              <a:t> </a:t>
            </a:r>
            <a:r>
              <a:rPr lang="cs-CZ" sz="2000" dirty="0" err="1" smtClean="0"/>
              <a:t>of</a:t>
            </a:r>
            <a:r>
              <a:rPr lang="cs-CZ" sz="2000" dirty="0" smtClean="0"/>
              <a:t> </a:t>
            </a:r>
            <a:r>
              <a:rPr lang="cs-CZ" sz="2000" dirty="0" err="1" smtClean="0"/>
              <a:t>independence</a:t>
            </a:r>
            <a:r>
              <a:rPr lang="cs-CZ" sz="2000" dirty="0" smtClean="0"/>
              <a:t>” </a:t>
            </a:r>
            <a:r>
              <a:rPr lang="cs-CZ" sz="2000" dirty="0" err="1" smtClean="0"/>
              <a:t>of</a:t>
            </a:r>
            <a:r>
              <a:rPr lang="cs-CZ" sz="2000" dirty="0" smtClean="0"/>
              <a:t> </a:t>
            </a:r>
            <a:r>
              <a:rPr lang="cs-CZ" sz="2000" dirty="0" err="1" smtClean="0"/>
              <a:t>climate</a:t>
            </a:r>
            <a:r>
              <a:rPr lang="cs-CZ" sz="2000" dirty="0" smtClean="0"/>
              <a:t> </a:t>
            </a:r>
            <a:r>
              <a:rPr lang="cs-CZ" sz="2000" dirty="0" err="1" smtClean="0"/>
              <a:t>models</a:t>
            </a:r>
            <a:r>
              <a:rPr lang="cs-CZ" sz="2000" dirty="0" smtClean="0"/>
              <a:t>; </a:t>
            </a:r>
            <a:r>
              <a:rPr lang="cs-CZ" sz="2000" dirty="0" err="1" smtClean="0"/>
              <a:t>Pirtle</a:t>
            </a:r>
            <a:r>
              <a:rPr lang="cs-CZ" sz="2000" dirty="0" smtClean="0"/>
              <a:t> et al. 2010) and </a:t>
            </a:r>
            <a:r>
              <a:rPr lang="cs-CZ" sz="2000" b="1" dirty="0" err="1" smtClean="0"/>
              <a:t>prediction</a:t>
            </a:r>
            <a:r>
              <a:rPr lang="cs-CZ" sz="2000" b="1" dirty="0" smtClean="0"/>
              <a:t> </a:t>
            </a:r>
            <a:r>
              <a:rPr lang="cs-CZ" sz="2000" b="1" dirty="0" err="1" smtClean="0"/>
              <a:t>convergence</a:t>
            </a:r>
            <a:r>
              <a:rPr lang="cs-CZ" sz="2000" b="1" dirty="0" smtClean="0"/>
              <a:t> </a:t>
            </a:r>
            <a:r>
              <a:rPr lang="cs-CZ" sz="2000" b="1" dirty="0" err="1" smtClean="0"/>
              <a:t>may</a:t>
            </a:r>
            <a:r>
              <a:rPr lang="cs-CZ" sz="2000" b="1" dirty="0" smtClean="0"/>
              <a:t> </a:t>
            </a:r>
            <a:r>
              <a:rPr lang="cs-CZ" sz="2000" b="1" dirty="0" err="1" smtClean="0"/>
              <a:t>simply</a:t>
            </a:r>
            <a:r>
              <a:rPr lang="cs-CZ" sz="2000" b="1" dirty="0" smtClean="0"/>
              <a:t> </a:t>
            </a:r>
            <a:r>
              <a:rPr lang="cs-CZ" sz="2000" b="1" dirty="0" err="1" smtClean="0"/>
              <a:t>imply</a:t>
            </a:r>
            <a:r>
              <a:rPr lang="cs-CZ" sz="2000" b="1" dirty="0" smtClean="0"/>
              <a:t> </a:t>
            </a:r>
            <a:r>
              <a:rPr lang="cs-CZ" sz="2000" b="1" dirty="0" err="1" smtClean="0"/>
              <a:t>that</a:t>
            </a:r>
            <a:r>
              <a:rPr lang="cs-CZ" sz="2000" b="1" dirty="0" smtClean="0"/>
              <a:t> </a:t>
            </a:r>
            <a:r>
              <a:rPr lang="cs-CZ" sz="2000" b="1" dirty="0" err="1" smtClean="0"/>
              <a:t>all</a:t>
            </a:r>
            <a:r>
              <a:rPr lang="cs-CZ" sz="2000" b="1" dirty="0" smtClean="0"/>
              <a:t> </a:t>
            </a:r>
            <a:r>
              <a:rPr lang="cs-CZ" sz="2000" b="1" dirty="0" err="1" smtClean="0"/>
              <a:t>models</a:t>
            </a:r>
            <a:r>
              <a:rPr lang="cs-CZ" sz="2000" b="1" dirty="0" smtClean="0"/>
              <a:t> are </a:t>
            </a:r>
            <a:r>
              <a:rPr lang="cs-CZ" sz="2000" b="1" dirty="0" err="1" smtClean="0"/>
              <a:t>equally</a:t>
            </a:r>
            <a:r>
              <a:rPr lang="cs-CZ" sz="2000" b="1" dirty="0" smtClean="0"/>
              <a:t> </a:t>
            </a:r>
            <a:r>
              <a:rPr lang="cs-CZ" sz="2000" b="1" dirty="0" err="1" smtClean="0"/>
              <a:t>wrong</a:t>
            </a:r>
            <a:r>
              <a:rPr lang="cs-CZ" sz="2000" dirty="0" smtClean="0"/>
              <a:t>. </a:t>
            </a:r>
            <a:r>
              <a:rPr lang="cs-CZ" sz="2000" dirty="0" err="1" smtClean="0"/>
              <a:t>Is</a:t>
            </a:r>
            <a:r>
              <a:rPr lang="cs-CZ" sz="2000" dirty="0" smtClean="0"/>
              <a:t> </a:t>
            </a:r>
            <a:r>
              <a:rPr lang="cs-CZ" sz="2000" dirty="0" err="1" smtClean="0"/>
              <a:t>prediction</a:t>
            </a:r>
            <a:r>
              <a:rPr lang="cs-CZ" sz="2000" dirty="0" smtClean="0"/>
              <a:t> </a:t>
            </a:r>
            <a:r>
              <a:rPr lang="cs-CZ" sz="2000" dirty="0" err="1" smtClean="0"/>
              <a:t>convergence</a:t>
            </a:r>
            <a:r>
              <a:rPr lang="cs-CZ" sz="2000" dirty="0" smtClean="0"/>
              <a:t> </a:t>
            </a:r>
            <a:r>
              <a:rPr lang="cs-CZ" sz="2000" dirty="0" err="1" smtClean="0"/>
              <a:t>across</a:t>
            </a:r>
            <a:r>
              <a:rPr lang="cs-CZ" sz="2000" dirty="0" smtClean="0"/>
              <a:t> </a:t>
            </a:r>
            <a:r>
              <a:rPr lang="cs-CZ" sz="2000" dirty="0" err="1" smtClean="0"/>
              <a:t>the</a:t>
            </a:r>
            <a:r>
              <a:rPr lang="cs-CZ" sz="2000" dirty="0" smtClean="0"/>
              <a:t> </a:t>
            </a:r>
            <a:r>
              <a:rPr lang="cs-CZ" sz="2000" dirty="0" err="1" smtClean="0"/>
              <a:t>population</a:t>
            </a:r>
            <a:r>
              <a:rPr lang="cs-CZ" sz="2000" dirty="0" smtClean="0"/>
              <a:t> </a:t>
            </a:r>
            <a:r>
              <a:rPr lang="cs-CZ" sz="2000" dirty="0" err="1" smtClean="0"/>
              <a:t>of</a:t>
            </a:r>
            <a:r>
              <a:rPr lang="cs-CZ" sz="2000" dirty="0" smtClean="0"/>
              <a:t> </a:t>
            </a:r>
            <a:r>
              <a:rPr lang="cs-CZ" sz="2000" dirty="0" err="1" smtClean="0"/>
              <a:t>climate</a:t>
            </a:r>
            <a:r>
              <a:rPr lang="cs-CZ" sz="2000" dirty="0" smtClean="0"/>
              <a:t> </a:t>
            </a:r>
            <a:r>
              <a:rPr lang="cs-CZ" sz="2000" dirty="0" err="1" smtClean="0"/>
              <a:t>models</a:t>
            </a:r>
            <a:r>
              <a:rPr lang="cs-CZ" sz="2000" dirty="0" smtClean="0"/>
              <a:t> </a:t>
            </a:r>
            <a:r>
              <a:rPr lang="cs-CZ" sz="2000" dirty="0" err="1" smtClean="0"/>
              <a:t>therefore</a:t>
            </a:r>
            <a:r>
              <a:rPr lang="cs-CZ" sz="2000" dirty="0" smtClean="0"/>
              <a:t> a sign </a:t>
            </a:r>
            <a:r>
              <a:rPr lang="cs-CZ" sz="2000" dirty="0" err="1" smtClean="0"/>
              <a:t>of</a:t>
            </a:r>
            <a:r>
              <a:rPr lang="cs-CZ" sz="2000" dirty="0" smtClean="0"/>
              <a:t> </a:t>
            </a:r>
            <a:r>
              <a:rPr lang="cs-CZ" sz="2000" dirty="0" err="1" smtClean="0"/>
              <a:t>reliable</a:t>
            </a:r>
            <a:r>
              <a:rPr lang="cs-CZ" sz="2000" dirty="0" smtClean="0"/>
              <a:t> </a:t>
            </a:r>
            <a:r>
              <a:rPr lang="cs-CZ" sz="2000" dirty="0" err="1" smtClean="0"/>
              <a:t>physical</a:t>
            </a:r>
            <a:r>
              <a:rPr lang="cs-CZ" sz="2000" dirty="0" smtClean="0"/>
              <a:t> </a:t>
            </a:r>
            <a:r>
              <a:rPr lang="cs-CZ" sz="2000" dirty="0" err="1" smtClean="0"/>
              <a:t>theory</a:t>
            </a:r>
            <a:r>
              <a:rPr lang="cs-CZ" sz="2000" dirty="0" smtClean="0"/>
              <a:t> and </a:t>
            </a:r>
            <a:r>
              <a:rPr lang="cs-CZ" sz="2000" dirty="0" err="1" smtClean="0"/>
              <a:t>well-designed</a:t>
            </a:r>
            <a:r>
              <a:rPr lang="cs-CZ" sz="2000" dirty="0" smtClean="0"/>
              <a:t> </a:t>
            </a:r>
            <a:r>
              <a:rPr lang="cs-CZ" sz="2000" dirty="0" err="1" smtClean="0"/>
              <a:t>models</a:t>
            </a:r>
            <a:r>
              <a:rPr lang="cs-CZ" sz="2000" dirty="0" smtClean="0"/>
              <a:t>? </a:t>
            </a:r>
            <a:r>
              <a:rPr lang="cs-CZ" sz="2000" dirty="0" err="1" smtClean="0"/>
              <a:t>Or</a:t>
            </a:r>
            <a:r>
              <a:rPr lang="cs-CZ" sz="2000" dirty="0" smtClean="0"/>
              <a:t> </a:t>
            </a:r>
            <a:r>
              <a:rPr lang="cs-CZ" sz="2000" dirty="0" err="1" smtClean="0"/>
              <a:t>is</a:t>
            </a:r>
            <a:r>
              <a:rPr lang="cs-CZ" sz="2000" dirty="0" smtClean="0"/>
              <a:t> </a:t>
            </a:r>
            <a:r>
              <a:rPr lang="cs-CZ" sz="2000" dirty="0" err="1" smtClean="0"/>
              <a:t>it</a:t>
            </a:r>
            <a:r>
              <a:rPr lang="cs-CZ" sz="2000" dirty="0" smtClean="0"/>
              <a:t> </a:t>
            </a:r>
            <a:r>
              <a:rPr lang="cs-CZ" sz="2000" dirty="0" err="1" smtClean="0"/>
              <a:t>merely</a:t>
            </a:r>
            <a:r>
              <a:rPr lang="cs-CZ" sz="2000" dirty="0" smtClean="0"/>
              <a:t> a sign </a:t>
            </a:r>
            <a:r>
              <a:rPr lang="cs-CZ" sz="2000" dirty="0" err="1" smtClean="0"/>
              <a:t>of</a:t>
            </a:r>
            <a:r>
              <a:rPr lang="cs-CZ" sz="2000" dirty="0" smtClean="0"/>
              <a:t> a </a:t>
            </a:r>
            <a:r>
              <a:rPr lang="cs-CZ" sz="2000" dirty="0" err="1" smtClean="0"/>
              <a:t>high</a:t>
            </a:r>
            <a:r>
              <a:rPr lang="cs-CZ" sz="2000" dirty="0" smtClean="0"/>
              <a:t> </a:t>
            </a:r>
            <a:r>
              <a:rPr lang="cs-CZ" sz="2000" dirty="0" err="1" smtClean="0"/>
              <a:t>level</a:t>
            </a:r>
            <a:r>
              <a:rPr lang="cs-CZ" sz="2000" dirty="0" smtClean="0"/>
              <a:t> </a:t>
            </a:r>
            <a:r>
              <a:rPr lang="cs-CZ" sz="2000" dirty="0" err="1" smtClean="0"/>
              <a:t>of</a:t>
            </a:r>
            <a:r>
              <a:rPr lang="cs-CZ" sz="2000" dirty="0" smtClean="0"/>
              <a:t> model interdependence: </a:t>
            </a:r>
            <a:r>
              <a:rPr lang="cs-CZ" sz="2000" dirty="0" err="1" smtClean="0"/>
              <a:t>the</a:t>
            </a:r>
            <a:r>
              <a:rPr lang="cs-CZ" sz="2000" dirty="0" smtClean="0"/>
              <a:t> </a:t>
            </a:r>
            <a:r>
              <a:rPr lang="cs-CZ" sz="2000" dirty="0" err="1" smtClean="0"/>
              <a:t>same</a:t>
            </a:r>
            <a:r>
              <a:rPr lang="cs-CZ" sz="2000" dirty="0" smtClean="0"/>
              <a:t> </a:t>
            </a:r>
            <a:r>
              <a:rPr lang="cs-CZ" sz="2000" dirty="0" err="1" smtClean="0"/>
              <a:t>experts</a:t>
            </a:r>
            <a:r>
              <a:rPr lang="cs-CZ" sz="2000" dirty="0" smtClean="0"/>
              <a:t>, </a:t>
            </a:r>
            <a:r>
              <a:rPr lang="cs-CZ" sz="2000" dirty="0" err="1" smtClean="0"/>
              <a:t>using</a:t>
            </a:r>
            <a:r>
              <a:rPr lang="cs-CZ" sz="2000" dirty="0" smtClean="0"/>
              <a:t> </a:t>
            </a:r>
            <a:r>
              <a:rPr lang="cs-CZ" sz="2000" dirty="0" err="1" smtClean="0"/>
              <a:t>the</a:t>
            </a:r>
            <a:r>
              <a:rPr lang="cs-CZ" sz="2000" dirty="0" smtClean="0"/>
              <a:t> </a:t>
            </a:r>
            <a:r>
              <a:rPr lang="cs-CZ" sz="2000" dirty="0" err="1" smtClean="0"/>
              <a:t>same</a:t>
            </a:r>
            <a:r>
              <a:rPr lang="cs-CZ" sz="2000" dirty="0" smtClean="0"/>
              <a:t> </a:t>
            </a:r>
            <a:r>
              <a:rPr lang="cs-CZ" sz="2000" dirty="0" err="1" smtClean="0"/>
              <a:t>algorithms</a:t>
            </a:r>
            <a:r>
              <a:rPr lang="cs-CZ" sz="2000" dirty="0" smtClean="0"/>
              <a:t>, </a:t>
            </a:r>
            <a:r>
              <a:rPr lang="cs-CZ" sz="2000" dirty="0" err="1" smtClean="0"/>
              <a:t>calibrated</a:t>
            </a:r>
            <a:r>
              <a:rPr lang="cs-CZ" sz="2000" dirty="0" smtClean="0"/>
              <a:t> </a:t>
            </a:r>
            <a:r>
              <a:rPr lang="cs-CZ" sz="2000" dirty="0" err="1" smtClean="0"/>
              <a:t>against</a:t>
            </a:r>
            <a:r>
              <a:rPr lang="cs-CZ" sz="2000" dirty="0" smtClean="0"/>
              <a:t> </a:t>
            </a:r>
            <a:r>
              <a:rPr lang="cs-CZ" sz="2000" dirty="0" err="1" smtClean="0"/>
              <a:t>the</a:t>
            </a:r>
            <a:r>
              <a:rPr lang="cs-CZ" sz="2000" dirty="0" smtClean="0"/>
              <a:t> </a:t>
            </a:r>
            <a:r>
              <a:rPr lang="cs-CZ" sz="2000" dirty="0" err="1" smtClean="0"/>
              <a:t>same</a:t>
            </a:r>
            <a:r>
              <a:rPr lang="cs-CZ" sz="2000" dirty="0" smtClean="0"/>
              <a:t> data? </a:t>
            </a:r>
            <a:r>
              <a:rPr lang="cs-CZ" sz="2000" dirty="0" err="1" smtClean="0"/>
              <a:t>Should</a:t>
            </a:r>
            <a:r>
              <a:rPr lang="cs-CZ" sz="2000" dirty="0" smtClean="0"/>
              <a:t> </a:t>
            </a:r>
            <a:r>
              <a:rPr lang="cs-CZ" sz="2000" dirty="0" err="1" smtClean="0"/>
              <a:t>we</a:t>
            </a:r>
            <a:r>
              <a:rPr lang="cs-CZ" sz="2000" dirty="0" smtClean="0"/>
              <a:t> trust </a:t>
            </a:r>
            <a:r>
              <a:rPr lang="cs-CZ" sz="2000" dirty="0" err="1" smtClean="0"/>
              <a:t>models</a:t>
            </a:r>
            <a:r>
              <a:rPr lang="cs-CZ" sz="2000" dirty="0" smtClean="0"/>
              <a:t> more </a:t>
            </a:r>
            <a:r>
              <a:rPr lang="cs-CZ" sz="2000" dirty="0" err="1" smtClean="0"/>
              <a:t>or</a:t>
            </a:r>
            <a:r>
              <a:rPr lang="cs-CZ" sz="2000" dirty="0" smtClean="0"/>
              <a:t> </a:t>
            </a:r>
            <a:r>
              <a:rPr lang="cs-CZ" sz="2000" dirty="0" err="1" smtClean="0"/>
              <a:t>less</a:t>
            </a:r>
            <a:r>
              <a:rPr lang="cs-CZ" sz="2000" dirty="0" smtClean="0"/>
              <a:t> </a:t>
            </a:r>
            <a:r>
              <a:rPr lang="cs-CZ" sz="2000" dirty="0" err="1" smtClean="0"/>
              <a:t>when</a:t>
            </a:r>
            <a:r>
              <a:rPr lang="cs-CZ" sz="2000" dirty="0" smtClean="0"/>
              <a:t> </a:t>
            </a:r>
            <a:r>
              <a:rPr lang="cs-CZ" sz="2000" dirty="0" err="1" smtClean="0"/>
              <a:t>they</a:t>
            </a:r>
            <a:r>
              <a:rPr lang="cs-CZ" sz="2000" dirty="0" smtClean="0"/>
              <a:t> </a:t>
            </a:r>
            <a:r>
              <a:rPr lang="cs-CZ" sz="2000" dirty="0" err="1" smtClean="0"/>
              <a:t>yield</a:t>
            </a:r>
            <a:r>
              <a:rPr lang="cs-CZ" sz="2000" dirty="0" smtClean="0"/>
              <a:t> </a:t>
            </a:r>
            <a:r>
              <a:rPr lang="cs-CZ" sz="2000" dirty="0" err="1" smtClean="0"/>
              <a:t>similar</a:t>
            </a:r>
            <a:r>
              <a:rPr lang="cs-CZ" sz="2000" dirty="0" smtClean="0"/>
              <a:t> </a:t>
            </a:r>
            <a:r>
              <a:rPr lang="cs-CZ" sz="2000" dirty="0" err="1" smtClean="0"/>
              <a:t>results</a:t>
            </a:r>
            <a:r>
              <a:rPr lang="cs-CZ" sz="2000" dirty="0" smtClean="0"/>
              <a:t>—</a:t>
            </a:r>
            <a:r>
              <a:rPr lang="cs-CZ" sz="2000" dirty="0" err="1" smtClean="0"/>
              <a:t>what</a:t>
            </a:r>
            <a:r>
              <a:rPr lang="cs-CZ" sz="2000" dirty="0" smtClean="0"/>
              <a:t> </a:t>
            </a:r>
            <a:r>
              <a:rPr lang="cs-CZ" sz="2000" dirty="0" err="1" smtClean="0"/>
              <a:t>does</a:t>
            </a:r>
            <a:r>
              <a:rPr lang="cs-CZ" sz="2000" dirty="0" smtClean="0"/>
              <a:t> </a:t>
            </a:r>
            <a:r>
              <a:rPr lang="cs-CZ" sz="2000" dirty="0" err="1" smtClean="0"/>
              <a:t>it</a:t>
            </a:r>
            <a:r>
              <a:rPr lang="cs-CZ" sz="2000" dirty="0" smtClean="0"/>
              <a:t> </a:t>
            </a:r>
            <a:r>
              <a:rPr lang="cs-CZ" sz="2000" dirty="0" err="1" smtClean="0"/>
              <a:t>mean</a:t>
            </a:r>
            <a:r>
              <a:rPr lang="cs-CZ" sz="2000" dirty="0" smtClean="0"/>
              <a:t> </a:t>
            </a:r>
            <a:r>
              <a:rPr lang="cs-CZ" sz="2000" dirty="0" err="1" smtClean="0"/>
              <a:t>when</a:t>
            </a:r>
            <a:r>
              <a:rPr lang="cs-CZ" sz="2000" dirty="0" smtClean="0"/>
              <a:t> </a:t>
            </a:r>
            <a:r>
              <a:rPr lang="cs-CZ" sz="2000" dirty="0" err="1" smtClean="0"/>
              <a:t>climate</a:t>
            </a:r>
            <a:r>
              <a:rPr lang="cs-CZ" sz="2000" dirty="0" smtClean="0"/>
              <a:t> </a:t>
            </a:r>
            <a:r>
              <a:rPr lang="cs-CZ" sz="2000" dirty="0" err="1" smtClean="0"/>
              <a:t>models</a:t>
            </a:r>
            <a:r>
              <a:rPr lang="cs-CZ" sz="2000" dirty="0" smtClean="0"/>
              <a:t> </a:t>
            </a:r>
            <a:r>
              <a:rPr lang="cs-CZ" sz="2000" dirty="0" err="1" smtClean="0"/>
              <a:t>agree</a:t>
            </a:r>
            <a:r>
              <a:rPr lang="cs-CZ" sz="2000" dirty="0" smtClean="0"/>
              <a:t>? </a:t>
            </a:r>
            <a:r>
              <a:rPr lang="cs-CZ" sz="2000" dirty="0" err="1" smtClean="0"/>
              <a:t>The</a:t>
            </a:r>
            <a:r>
              <a:rPr lang="cs-CZ" sz="2000" dirty="0" smtClean="0"/>
              <a:t> IPCC has </a:t>
            </a:r>
            <a:r>
              <a:rPr lang="cs-CZ" sz="2000" dirty="0" err="1" smtClean="0"/>
              <a:t>adopted</a:t>
            </a:r>
            <a:r>
              <a:rPr lang="cs-CZ" sz="2000" dirty="0" smtClean="0"/>
              <a:t> </a:t>
            </a:r>
            <a:r>
              <a:rPr lang="cs-CZ" sz="2000" dirty="0" err="1" smtClean="0"/>
              <a:t>an</a:t>
            </a:r>
            <a:r>
              <a:rPr lang="cs-CZ" sz="2000" dirty="0" smtClean="0"/>
              <a:t> </a:t>
            </a:r>
            <a:r>
              <a:rPr lang="cs-CZ" sz="2000" dirty="0" err="1" smtClean="0"/>
              <a:t>approach</a:t>
            </a:r>
            <a:r>
              <a:rPr lang="cs-CZ" sz="2000" dirty="0" smtClean="0"/>
              <a:t> </a:t>
            </a:r>
            <a:r>
              <a:rPr lang="cs-CZ" sz="2000" dirty="0" err="1" smtClean="0"/>
              <a:t>which</a:t>
            </a:r>
            <a:r>
              <a:rPr lang="cs-CZ" sz="2000" dirty="0" smtClean="0"/>
              <a:t> </a:t>
            </a:r>
            <a:r>
              <a:rPr lang="cs-CZ" sz="2000" dirty="0" err="1" smtClean="0"/>
              <a:t>uses</a:t>
            </a:r>
            <a:r>
              <a:rPr lang="cs-CZ" sz="2000" dirty="0" smtClean="0"/>
              <a:t> </a:t>
            </a:r>
            <a:r>
              <a:rPr lang="cs-CZ" sz="2000" dirty="0" err="1" smtClean="0"/>
              <a:t>multi</a:t>
            </a:r>
            <a:r>
              <a:rPr lang="cs-CZ" sz="2000" dirty="0" smtClean="0"/>
              <a:t>-model </a:t>
            </a:r>
            <a:r>
              <a:rPr lang="cs-CZ" sz="2000" dirty="0" err="1" smtClean="0"/>
              <a:t>ensembles</a:t>
            </a:r>
            <a:r>
              <a:rPr lang="cs-CZ" sz="2000" dirty="0" smtClean="0"/>
              <a:t> to </a:t>
            </a:r>
            <a:r>
              <a:rPr lang="cs-CZ" sz="2000" dirty="0" err="1" smtClean="0"/>
              <a:t>quantify</a:t>
            </a:r>
            <a:r>
              <a:rPr lang="cs-CZ" sz="2000" dirty="0" smtClean="0"/>
              <a:t> </a:t>
            </a:r>
            <a:r>
              <a:rPr lang="cs-CZ" sz="2000" dirty="0" err="1" smtClean="0"/>
              <a:t>the</a:t>
            </a:r>
            <a:r>
              <a:rPr lang="cs-CZ" sz="2000" dirty="0" smtClean="0"/>
              <a:t> </a:t>
            </a:r>
            <a:r>
              <a:rPr lang="cs-CZ" sz="2000" dirty="0" err="1" smtClean="0"/>
              <a:t>range</a:t>
            </a:r>
            <a:r>
              <a:rPr lang="cs-CZ" sz="2000" dirty="0" smtClean="0"/>
              <a:t> </a:t>
            </a:r>
            <a:r>
              <a:rPr lang="cs-CZ" sz="2000" dirty="0" err="1" smtClean="0"/>
              <a:t>of</a:t>
            </a:r>
            <a:r>
              <a:rPr lang="cs-CZ" sz="2000" dirty="0" smtClean="0"/>
              <a:t> </a:t>
            </a:r>
            <a:r>
              <a:rPr lang="cs-CZ" sz="2000" dirty="0" err="1" smtClean="0"/>
              <a:t>uncertainty</a:t>
            </a:r>
            <a:r>
              <a:rPr lang="cs-CZ" sz="2000" dirty="0" smtClean="0"/>
              <a:t> in </a:t>
            </a:r>
            <a:r>
              <a:rPr lang="cs-CZ" sz="2000" dirty="0" err="1" smtClean="0"/>
              <a:t>climate</a:t>
            </a:r>
            <a:r>
              <a:rPr lang="cs-CZ" sz="2000" dirty="0" smtClean="0"/>
              <a:t> model </a:t>
            </a:r>
            <a:r>
              <a:rPr lang="cs-CZ" sz="2000" dirty="0" err="1" smtClean="0"/>
              <a:t>predictions</a:t>
            </a:r>
            <a:r>
              <a:rPr lang="cs-CZ" sz="2000" dirty="0" smtClean="0"/>
              <a:t>. </a:t>
            </a:r>
            <a:r>
              <a:rPr lang="cs-CZ" sz="2000" dirty="0" err="1" smtClean="0"/>
              <a:t>Each</a:t>
            </a:r>
            <a:r>
              <a:rPr lang="cs-CZ" sz="2000" dirty="0" smtClean="0"/>
              <a:t> model </a:t>
            </a:r>
            <a:r>
              <a:rPr lang="cs-CZ" sz="2000" dirty="0" err="1" smtClean="0"/>
              <a:t>is</a:t>
            </a:r>
            <a:r>
              <a:rPr lang="cs-CZ" sz="2000" dirty="0" smtClean="0"/>
              <a:t> </a:t>
            </a:r>
            <a:r>
              <a:rPr lang="cs-CZ" sz="2000" dirty="0" err="1" smtClean="0"/>
              <a:t>treated</a:t>
            </a:r>
            <a:r>
              <a:rPr lang="cs-CZ" sz="2000" dirty="0" smtClean="0"/>
              <a:t> as </a:t>
            </a:r>
            <a:r>
              <a:rPr lang="cs-CZ" sz="2000" dirty="0" err="1" smtClean="0"/>
              <a:t>an</a:t>
            </a:r>
            <a:r>
              <a:rPr lang="cs-CZ" sz="2000" dirty="0" smtClean="0"/>
              <a:t> </a:t>
            </a:r>
            <a:r>
              <a:rPr lang="cs-CZ" sz="2000" dirty="0" err="1" smtClean="0"/>
              <a:t>equally</a:t>
            </a:r>
            <a:r>
              <a:rPr lang="cs-CZ" sz="2000" dirty="0" smtClean="0"/>
              <a:t> </a:t>
            </a:r>
            <a:r>
              <a:rPr lang="cs-CZ" sz="2000" dirty="0" err="1" smtClean="0"/>
              <a:t>valid</a:t>
            </a:r>
            <a:r>
              <a:rPr lang="cs-CZ" sz="2000" dirty="0" smtClean="0"/>
              <a:t> </a:t>
            </a:r>
            <a:r>
              <a:rPr lang="cs-CZ" sz="2000" dirty="0" err="1" smtClean="0"/>
              <a:t>representation</a:t>
            </a:r>
            <a:r>
              <a:rPr lang="cs-CZ" sz="2000" dirty="0" smtClean="0"/>
              <a:t> </a:t>
            </a:r>
            <a:r>
              <a:rPr lang="cs-CZ" sz="2000" dirty="0" err="1" smtClean="0"/>
              <a:t>of</a:t>
            </a:r>
            <a:r>
              <a:rPr lang="cs-CZ" sz="2000" dirty="0" smtClean="0"/>
              <a:t> reality and </a:t>
            </a:r>
            <a:r>
              <a:rPr lang="cs-CZ" sz="2000" dirty="0" err="1" smtClean="0"/>
              <a:t>hence</a:t>
            </a:r>
            <a:r>
              <a:rPr lang="cs-CZ" sz="2000" dirty="0" smtClean="0"/>
              <a:t> </a:t>
            </a:r>
            <a:r>
              <a:rPr lang="cs-CZ" sz="2000" dirty="0" err="1" smtClean="0"/>
              <a:t>given</a:t>
            </a:r>
            <a:r>
              <a:rPr lang="cs-CZ" sz="2000" dirty="0" smtClean="0"/>
              <a:t> </a:t>
            </a:r>
            <a:r>
              <a:rPr lang="cs-CZ" sz="2000" dirty="0" err="1" smtClean="0"/>
              <a:t>equal</a:t>
            </a:r>
            <a:r>
              <a:rPr lang="cs-CZ" sz="2000" dirty="0" smtClean="0"/>
              <a:t> </a:t>
            </a:r>
            <a:r>
              <a:rPr lang="cs-CZ" sz="2000" dirty="0" err="1" smtClean="0"/>
              <a:t>weight</a:t>
            </a:r>
            <a:r>
              <a:rPr lang="cs-CZ" sz="2000" dirty="0" smtClean="0"/>
              <a:t> in </a:t>
            </a:r>
            <a:r>
              <a:rPr lang="cs-CZ" sz="2000" dirty="0" err="1" smtClean="0"/>
              <a:t>the</a:t>
            </a:r>
            <a:r>
              <a:rPr lang="cs-CZ" sz="2000" dirty="0" smtClean="0"/>
              <a:t> ensemble-</a:t>
            </a:r>
            <a:r>
              <a:rPr lang="cs-CZ" sz="2000" dirty="0" err="1" smtClean="0"/>
              <a:t>mean</a:t>
            </a:r>
            <a:r>
              <a:rPr lang="cs-CZ" sz="2000" dirty="0" smtClean="0"/>
              <a:t>. </a:t>
            </a:r>
            <a:r>
              <a:rPr lang="cs-CZ" sz="2000" dirty="0" err="1" smtClean="0"/>
              <a:t>One</a:t>
            </a:r>
            <a:r>
              <a:rPr lang="cs-CZ" sz="2000" dirty="0" smtClean="0"/>
              <a:t> model, </a:t>
            </a:r>
            <a:r>
              <a:rPr lang="cs-CZ" sz="2000" dirty="0" err="1" smtClean="0"/>
              <a:t>one</a:t>
            </a:r>
            <a:r>
              <a:rPr lang="cs-CZ" sz="2000" dirty="0" smtClean="0"/>
              <a:t> </a:t>
            </a:r>
            <a:r>
              <a:rPr lang="cs-CZ" sz="2000" dirty="0" err="1" smtClean="0"/>
              <a:t>vote</a:t>
            </a:r>
            <a:r>
              <a:rPr lang="cs-CZ" sz="2000" dirty="0" smtClean="0"/>
              <a:t>. But </a:t>
            </a:r>
            <a:r>
              <a:rPr lang="cs-CZ" sz="2000" dirty="0" err="1" smtClean="0"/>
              <a:t>is</a:t>
            </a:r>
            <a:r>
              <a:rPr lang="cs-CZ" sz="2000" dirty="0" smtClean="0"/>
              <a:t> such a “</a:t>
            </a:r>
            <a:r>
              <a:rPr lang="cs-CZ" sz="2000" dirty="0" err="1" smtClean="0"/>
              <a:t>democracy</a:t>
            </a:r>
            <a:r>
              <a:rPr lang="cs-CZ" sz="2000" dirty="0" smtClean="0"/>
              <a:t> </a:t>
            </a:r>
            <a:r>
              <a:rPr lang="cs-CZ" sz="2000" dirty="0" err="1" smtClean="0"/>
              <a:t>of</a:t>
            </a:r>
            <a:r>
              <a:rPr lang="cs-CZ" sz="2000" dirty="0" smtClean="0"/>
              <a:t> </a:t>
            </a:r>
            <a:r>
              <a:rPr lang="cs-CZ" sz="2000" dirty="0" err="1" smtClean="0"/>
              <a:t>models</a:t>
            </a:r>
            <a:r>
              <a:rPr lang="cs-CZ" sz="2000" dirty="0" smtClean="0"/>
              <a:t>” </a:t>
            </a:r>
            <a:r>
              <a:rPr lang="cs-CZ" sz="2000" dirty="0" err="1" smtClean="0"/>
              <a:t>the</a:t>
            </a:r>
            <a:r>
              <a:rPr lang="cs-CZ" sz="2000" dirty="0" smtClean="0"/>
              <a:t> </a:t>
            </a:r>
            <a:r>
              <a:rPr lang="cs-CZ" sz="2000" dirty="0" err="1" smtClean="0"/>
              <a:t>right</a:t>
            </a:r>
            <a:r>
              <a:rPr lang="cs-CZ" sz="2000" dirty="0" smtClean="0"/>
              <a:t> </a:t>
            </a:r>
            <a:r>
              <a:rPr lang="cs-CZ" sz="2000" dirty="0" err="1" smtClean="0"/>
              <a:t>form</a:t>
            </a:r>
            <a:r>
              <a:rPr lang="cs-CZ" sz="2000" dirty="0" smtClean="0"/>
              <a:t> </a:t>
            </a:r>
            <a:r>
              <a:rPr lang="cs-CZ" sz="2000" dirty="0" err="1" smtClean="0"/>
              <a:t>of</a:t>
            </a:r>
            <a:r>
              <a:rPr lang="cs-CZ" sz="2000" dirty="0" smtClean="0"/>
              <a:t> </a:t>
            </a:r>
            <a:r>
              <a:rPr lang="cs-CZ" sz="2000" dirty="0" err="1" smtClean="0"/>
              <a:t>representative</a:t>
            </a:r>
            <a:r>
              <a:rPr lang="cs-CZ" sz="2000" dirty="0" smtClean="0"/>
              <a:t> </a:t>
            </a:r>
            <a:r>
              <a:rPr lang="cs-CZ" sz="2000" dirty="0" err="1" smtClean="0"/>
              <a:t>politics</a:t>
            </a:r>
            <a:r>
              <a:rPr lang="cs-CZ" sz="2000" dirty="0" smtClean="0"/>
              <a:t> </a:t>
            </a:r>
            <a:r>
              <a:rPr lang="cs-CZ" sz="2000" dirty="0" err="1" smtClean="0"/>
              <a:t>when</a:t>
            </a:r>
            <a:r>
              <a:rPr lang="cs-CZ" sz="2000" dirty="0" smtClean="0"/>
              <a:t> </a:t>
            </a:r>
            <a:r>
              <a:rPr lang="cs-CZ" sz="2000" dirty="0" err="1" smtClean="0"/>
              <a:t>seeking</a:t>
            </a:r>
            <a:r>
              <a:rPr lang="cs-CZ" sz="2000" dirty="0" smtClean="0"/>
              <a:t> </a:t>
            </a:r>
            <a:r>
              <a:rPr lang="cs-CZ" sz="2000" dirty="0" err="1" smtClean="0"/>
              <a:t>the</a:t>
            </a:r>
            <a:r>
              <a:rPr lang="cs-CZ" sz="2000" dirty="0" smtClean="0"/>
              <a:t> </a:t>
            </a:r>
            <a:r>
              <a:rPr lang="cs-CZ" sz="2000" dirty="0" err="1" smtClean="0"/>
              <a:t>truth</a:t>
            </a:r>
            <a:r>
              <a:rPr lang="cs-CZ" sz="2000" dirty="0" smtClean="0"/>
              <a:t>? “</a:t>
            </a:r>
            <a:r>
              <a:rPr lang="cs-CZ" sz="2000" i="1" dirty="0" err="1" smtClean="0"/>
              <a:t>There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is</a:t>
            </a:r>
            <a:r>
              <a:rPr lang="cs-CZ" sz="2000" i="1" dirty="0" smtClean="0"/>
              <a:t> a </a:t>
            </a:r>
            <a:r>
              <a:rPr lang="cs-CZ" sz="2000" i="1" dirty="0" err="1" smtClean="0"/>
              <a:t>real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danger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of</a:t>
            </a:r>
            <a:r>
              <a:rPr lang="cs-CZ" sz="2000" i="1" dirty="0" smtClean="0"/>
              <a:t> model </a:t>
            </a:r>
            <a:r>
              <a:rPr lang="cs-CZ" sz="2000" i="1" dirty="0" err="1" smtClean="0"/>
              <a:t>convergence</a:t>
            </a:r>
            <a:r>
              <a:rPr lang="cs-CZ" sz="2000" i="1" dirty="0" smtClean="0"/>
              <a:t> as a </a:t>
            </a:r>
            <a:r>
              <a:rPr lang="cs-CZ" sz="2000" i="1" dirty="0" err="1" smtClean="0"/>
              <a:t>result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of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tuning</a:t>
            </a:r>
            <a:r>
              <a:rPr lang="cs-CZ" sz="2000" i="1" dirty="0" smtClean="0"/>
              <a:t>, </a:t>
            </a:r>
            <a:r>
              <a:rPr lang="cs-CZ" sz="2000" i="1" dirty="0" err="1" smtClean="0"/>
              <a:t>consensus</a:t>
            </a:r>
            <a:r>
              <a:rPr lang="cs-CZ" sz="2000" i="1" dirty="0" smtClean="0"/>
              <a:t> on </a:t>
            </a:r>
            <a:r>
              <a:rPr lang="cs-CZ" sz="2000" i="1" dirty="0" err="1" smtClean="0"/>
              <a:t>metrics</a:t>
            </a:r>
            <a:r>
              <a:rPr lang="cs-CZ" sz="2000" i="1" dirty="0" smtClean="0"/>
              <a:t> and peer </a:t>
            </a:r>
            <a:r>
              <a:rPr lang="cs-CZ" sz="2000" i="1" dirty="0" err="1" smtClean="0"/>
              <a:t>pressure</a:t>
            </a:r>
            <a:r>
              <a:rPr lang="cs-CZ" sz="2000" i="1" dirty="0" smtClean="0"/>
              <a:t>, </a:t>
            </a:r>
            <a:r>
              <a:rPr lang="cs-CZ" sz="2000" i="1" dirty="0" err="1" smtClean="0"/>
              <a:t>rather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than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improved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understanding</a:t>
            </a:r>
            <a:r>
              <a:rPr lang="cs-CZ" sz="2000" i="1" dirty="0" smtClean="0"/>
              <a:t> and </a:t>
            </a:r>
            <a:r>
              <a:rPr lang="cs-CZ" sz="2000" i="1" dirty="0" err="1" smtClean="0"/>
              <a:t>models</a:t>
            </a:r>
            <a:r>
              <a:rPr lang="cs-CZ" sz="2000" i="1" dirty="0" smtClean="0"/>
              <a:t> . . . </a:t>
            </a:r>
            <a:r>
              <a:rPr lang="cs-CZ" sz="2000" i="1" dirty="0" err="1" smtClean="0"/>
              <a:t>The</a:t>
            </a:r>
            <a:r>
              <a:rPr lang="cs-CZ" sz="2000" i="1" dirty="0" smtClean="0"/>
              <a:t> benefit </a:t>
            </a:r>
            <a:r>
              <a:rPr lang="cs-CZ" sz="2000" i="1" dirty="0" err="1" smtClean="0"/>
              <a:t>of</a:t>
            </a:r>
            <a:r>
              <a:rPr lang="cs-CZ" sz="2000" i="1" dirty="0" smtClean="0"/>
              <a:t> a more </a:t>
            </a:r>
            <a:r>
              <a:rPr lang="cs-CZ" sz="2000" i="1" dirty="0" err="1" smtClean="0"/>
              <a:t>narrow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projection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must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be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compared</a:t>
            </a:r>
            <a:r>
              <a:rPr lang="cs-CZ" sz="2000" i="1" dirty="0" smtClean="0"/>
              <a:t> to </a:t>
            </a:r>
            <a:r>
              <a:rPr lang="cs-CZ" sz="2000" i="1" dirty="0" err="1" smtClean="0"/>
              <a:t>the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potential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damage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of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overconfi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dent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projections</a:t>
            </a:r>
            <a:r>
              <a:rPr lang="cs-CZ" sz="2000" i="1" dirty="0" smtClean="0"/>
              <a:t> and </a:t>
            </a:r>
            <a:r>
              <a:rPr lang="cs-CZ" sz="2000" i="1" dirty="0" err="1" smtClean="0"/>
              <a:t>wrong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adaptation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decisions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resulting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from</a:t>
            </a:r>
            <a:r>
              <a:rPr lang="cs-CZ" sz="2000" i="1" dirty="0" smtClean="0"/>
              <a:t> </a:t>
            </a:r>
            <a:r>
              <a:rPr lang="cs-CZ" sz="2000" i="1" dirty="0" err="1" smtClean="0"/>
              <a:t>it</a:t>
            </a:r>
            <a:r>
              <a:rPr lang="cs-CZ" sz="2000" dirty="0" smtClean="0"/>
              <a:t>” (</a:t>
            </a:r>
            <a:r>
              <a:rPr lang="cs-CZ" sz="2000" dirty="0" err="1" smtClean="0"/>
              <a:t>Knutti</a:t>
            </a:r>
            <a:r>
              <a:rPr lang="cs-CZ" sz="2000" dirty="0" smtClean="0"/>
              <a:t> 2010: 401)“  </a:t>
            </a:r>
          </a:p>
          <a:p>
            <a:pPr marL="0" indent="0" algn="r">
              <a:buNone/>
            </a:pPr>
            <a:r>
              <a:rPr lang="cs-CZ" sz="2000" dirty="0" smtClean="0"/>
              <a:t>(</a:t>
            </a:r>
            <a:r>
              <a:rPr lang="cs-CZ" sz="2000" dirty="0" err="1" smtClean="0"/>
              <a:t>Hastrup</a:t>
            </a:r>
            <a:r>
              <a:rPr lang="cs-CZ" sz="2000" dirty="0" smtClean="0"/>
              <a:t>, </a:t>
            </a:r>
            <a:r>
              <a:rPr lang="cs-CZ" sz="2000" dirty="0" err="1" smtClean="0"/>
              <a:t>Skydstrup</a:t>
            </a:r>
            <a:r>
              <a:rPr lang="cs-CZ" sz="2000" dirty="0" smtClean="0"/>
              <a:t> – Hulme – s. 36)</a:t>
            </a:r>
            <a:endParaRPr lang="cs-CZ" sz="2000" dirty="0"/>
          </a:p>
        </p:txBody>
      </p:sp>
    </p:spTree>
    <p:extLst>
      <p:ext uri="{BB962C8B-B14F-4D97-AF65-F5344CB8AC3E}">
        <p14:creationId xmlns:p14="http://schemas.microsoft.com/office/powerpoint/2010/main" val="16162788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F3B9DF67-A8F4-4BCE-BE5A-51E908B53D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cs-CZ" sz="4800" dirty="0">
                <a:solidFill>
                  <a:schemeClr val="bg1"/>
                </a:solidFill>
              </a:rPr>
              <a:t>Klimatické modely </a:t>
            </a:r>
            <a:br>
              <a:rPr lang="cs-CZ" sz="4800" dirty="0">
                <a:solidFill>
                  <a:schemeClr val="bg1"/>
                </a:solidFill>
              </a:rPr>
            </a:br>
            <a:r>
              <a:rPr lang="cs-CZ" sz="4800" dirty="0">
                <a:solidFill>
                  <a:schemeClr val="bg1"/>
                </a:solidFill>
              </a:rPr>
              <a:t>a</a:t>
            </a:r>
            <a:br>
              <a:rPr lang="cs-CZ" sz="4800" dirty="0">
                <a:solidFill>
                  <a:schemeClr val="bg1"/>
                </a:solidFill>
              </a:rPr>
            </a:br>
            <a:r>
              <a:rPr lang="cs-CZ" sz="4800" dirty="0">
                <a:solidFill>
                  <a:schemeClr val="bg1"/>
                </a:solidFill>
              </a:rPr>
              <a:t>IPCC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D6E9ECE1-E0FE-49EA-90EA-796DDFE8A1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45662" y="523783"/>
            <a:ext cx="5504796" cy="5814873"/>
          </a:xfrm>
        </p:spPr>
        <p:txBody>
          <a:bodyPr anchor="ctr">
            <a:normAutofit/>
          </a:bodyPr>
          <a:lstStyle/>
          <a:p>
            <a:pPr marL="914400" lvl="2" indent="0">
              <a:spcAft>
                <a:spcPts val="800"/>
              </a:spcAft>
              <a:buNone/>
            </a:pPr>
            <a:r>
              <a:rPr lang="cs-CZ" sz="2400" dirty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Autoritativní využívání klimatických modelů s jejich reprezentací předpokládaných budoucích klimatických podmínek se stává potenciálně nebezpečným, </a:t>
            </a:r>
            <a:r>
              <a:rPr lang="cs-CZ" sz="2400" b="1" dirty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jestliže si IPCC nebude všímat rozdílů ve společenské autoritě, která je těmto modelům přiznávána v různých kulturách. </a:t>
            </a:r>
          </a:p>
          <a:p>
            <a:pPr marL="914400" lvl="2" indent="0">
              <a:spcAft>
                <a:spcPts val="800"/>
              </a:spcAft>
              <a:buNone/>
            </a:pPr>
            <a:r>
              <a:rPr lang="cs-CZ" sz="2400" b="1" dirty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NUTNOST PODROBIT KRITICKÉ KONTROLE SOCIÁLNÍ ŽIVOT KLIMATICKÝCH MODELŮ</a:t>
            </a:r>
            <a:endParaRPr lang="cs-CZ" sz="24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cs-CZ" sz="1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0532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73C79023-340C-47C6-B766-400D709645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cs-CZ" dirty="0">
                <a:solidFill>
                  <a:schemeClr val="bg1"/>
                </a:solidFill>
              </a:rPr>
              <a:t>Klimatické modelování je vždy ukotveno sociálně, </a:t>
            </a:r>
            <a:br>
              <a:rPr lang="cs-CZ" dirty="0">
                <a:solidFill>
                  <a:schemeClr val="bg1"/>
                </a:solidFill>
              </a:rPr>
            </a:br>
            <a:r>
              <a:rPr lang="cs-CZ" dirty="0">
                <a:solidFill>
                  <a:schemeClr val="bg1"/>
                </a:solidFill>
              </a:rPr>
              <a:t>je inherentně sociální i </a:t>
            </a:r>
            <a:r>
              <a:rPr lang="cs-CZ" b="1" dirty="0">
                <a:solidFill>
                  <a:schemeClr val="bg1"/>
                </a:solidFill>
              </a:rPr>
              <a:t>politické! </a:t>
            </a:r>
            <a:br>
              <a:rPr lang="cs-CZ" b="1" dirty="0">
                <a:solidFill>
                  <a:schemeClr val="bg1"/>
                </a:solidFill>
              </a:rPr>
            </a:br>
            <a:r>
              <a:rPr lang="cs-CZ" b="1" dirty="0">
                <a:solidFill>
                  <a:schemeClr val="bg1"/>
                </a:solidFill>
              </a:rPr>
              <a:t/>
            </a:r>
            <a:br>
              <a:rPr lang="cs-CZ" b="1" dirty="0">
                <a:solidFill>
                  <a:schemeClr val="bg1"/>
                </a:solidFill>
              </a:rPr>
            </a:br>
            <a:endParaRPr lang="cs-CZ" b="1" dirty="0">
              <a:solidFill>
                <a:schemeClr val="bg1"/>
              </a:solidFill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956E901E-DBB2-4105-948E-DB39FCAD535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pPr>
              <a:buFontTx/>
              <a:buChar char="-"/>
            </a:pPr>
            <a:r>
              <a:rPr lang="cs-CZ" sz="2400" dirty="0">
                <a:solidFill>
                  <a:schemeClr val="tx2"/>
                </a:solidFill>
              </a:rPr>
              <a:t>Modely nahrazují empirická data, která jsou doslova mimo dosah vědecké komunity (jak v čase, tak prostoru)</a:t>
            </a:r>
          </a:p>
          <a:p>
            <a:pPr>
              <a:buFontTx/>
              <a:buChar char="-"/>
            </a:pPr>
            <a:endParaRPr lang="cs-CZ" sz="2400" dirty="0">
              <a:solidFill>
                <a:schemeClr val="tx2"/>
              </a:solidFill>
            </a:endParaRPr>
          </a:p>
          <a:p>
            <a:pPr>
              <a:buFontTx/>
              <a:buChar char="-"/>
            </a:pPr>
            <a:r>
              <a:rPr lang="cs-CZ" sz="2400" dirty="0">
                <a:solidFill>
                  <a:schemeClr val="tx2"/>
                </a:solidFill>
              </a:rPr>
              <a:t>Sociálně kontextuální je nejen samo modelování, ale i </a:t>
            </a:r>
            <a:r>
              <a:rPr lang="cs-CZ" sz="2400" b="1" dirty="0">
                <a:solidFill>
                  <a:schemeClr val="tx2"/>
                </a:solidFill>
              </a:rPr>
              <a:t>interpretace modelů </a:t>
            </a:r>
            <a:r>
              <a:rPr lang="cs-CZ" sz="2400" dirty="0">
                <a:solidFill>
                  <a:schemeClr val="tx2"/>
                </a:solidFill>
              </a:rPr>
              <a:t>od okamžiku, kdy jsou „vypuštěny do světa“</a:t>
            </a:r>
          </a:p>
          <a:p>
            <a:pPr>
              <a:buFontTx/>
              <a:buChar char="-"/>
            </a:pPr>
            <a:endParaRPr lang="cs-CZ" sz="2400" dirty="0">
              <a:solidFill>
                <a:schemeClr val="tx2"/>
              </a:solidFill>
            </a:endParaRPr>
          </a:p>
          <a:p>
            <a:pPr>
              <a:buFontTx/>
              <a:buChar char="-"/>
            </a:pPr>
            <a:r>
              <a:rPr lang="cs-CZ" sz="2400" dirty="0">
                <a:solidFill>
                  <a:schemeClr val="tx2"/>
                </a:solidFill>
              </a:rPr>
              <a:t>Modely vždy vyžadují výklad + jsou vždy jen přibližné</a:t>
            </a:r>
          </a:p>
        </p:txBody>
      </p:sp>
    </p:spTree>
    <p:extLst>
      <p:ext uri="{BB962C8B-B14F-4D97-AF65-F5344CB8AC3E}">
        <p14:creationId xmlns:p14="http://schemas.microsoft.com/office/powerpoint/2010/main" val="35168019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CB540FC9-EBCF-4300-9789-E4DDED8CC2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cs-CZ" sz="32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Klimatické modely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/>
            </a:r>
            <a:b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cs-CZ" sz="7200" dirty="0">
              <a:solidFill>
                <a:schemeClr val="bg1"/>
              </a:solidFill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26A5DA85-8732-4EB3-85E4-E3C57797C92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45661" y="1"/>
            <a:ext cx="6170933" cy="6755906"/>
          </a:xfrm>
        </p:spPr>
        <p:txBody>
          <a:bodyPr anchor="ctr">
            <a:normAutofit/>
          </a:bodyPr>
          <a:lstStyle/>
          <a:p>
            <a:r>
              <a:rPr lang="cs-CZ" sz="2400" dirty="0">
                <a:solidFill>
                  <a:schemeClr val="tx2"/>
                </a:solidFill>
              </a:rPr>
              <a:t>Klimatický model představuje fyzikální, chemické a biologické procesy, které působí na klimatický systém.</a:t>
            </a:r>
          </a:p>
          <a:p>
            <a:endParaRPr lang="cs-CZ" sz="2400" dirty="0">
              <a:solidFill>
                <a:schemeClr val="tx2"/>
              </a:solidFill>
            </a:endParaRPr>
          </a:p>
          <a:p>
            <a:endParaRPr lang="cs-CZ" sz="2400" dirty="0">
              <a:solidFill>
                <a:schemeClr val="tx2"/>
              </a:solidFill>
            </a:endParaRPr>
          </a:p>
          <a:p>
            <a:r>
              <a:rPr lang="cs-CZ" sz="2400" b="1" dirty="0">
                <a:solidFill>
                  <a:schemeClr val="tx2"/>
                </a:solidFill>
              </a:rPr>
              <a:t>Klimatický systém: </a:t>
            </a:r>
          </a:p>
          <a:p>
            <a:pPr marL="0" indent="0">
              <a:buNone/>
            </a:pPr>
            <a:r>
              <a:rPr lang="cs-CZ" sz="2400" dirty="0">
                <a:solidFill>
                  <a:schemeClr val="tx2"/>
                </a:solidFill>
              </a:rPr>
              <a:t>	- atmosféra, hydrosféra, kryosféra, povrch země, biosféra a vzájemné vztahy mezi nimi</a:t>
            </a:r>
          </a:p>
          <a:p>
            <a:pPr marL="0" indent="0">
              <a:buNone/>
            </a:pPr>
            <a:r>
              <a:rPr lang="cs-CZ" sz="2400" dirty="0">
                <a:solidFill>
                  <a:schemeClr val="tx2"/>
                </a:solidFill>
              </a:rPr>
              <a:t>	- klíčový je externí vliv sluneční energie (	interakce mezi atmosférou a aktivním 	povrchem Země)</a:t>
            </a:r>
          </a:p>
          <a:p>
            <a:endParaRPr lang="cs-CZ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957182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4E86A4EF-44A9-4ADE-A54E-A2B8F1BE4D4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There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are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certain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similarities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between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a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work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of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ﬁction and a model: Just as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we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may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wonder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how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much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the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characters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in a novel are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drawn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from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real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life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and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how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much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artiﬁce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we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might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ask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the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same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of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a model.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How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much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based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on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observation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and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measurement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of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accessible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phenomena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how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much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based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on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informed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judgment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, and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how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much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32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convenience</a:t>
            </a:r>
            <a:r>
              <a:rPr lang="cs-CZ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? </a:t>
            </a:r>
          </a:p>
          <a:p>
            <a:endParaRPr lang="cs-CZ" sz="3200" dirty="0"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 algn="r">
              <a:buNone/>
            </a:pPr>
            <a:r>
              <a:rPr lang="cs-CZ" sz="2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cs-CZ" sz="24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Oreskes</a:t>
            </a:r>
            <a:r>
              <a:rPr lang="cs-CZ" sz="2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et al. 1994; </a:t>
            </a:r>
            <a:r>
              <a:rPr lang="cs-CZ" sz="24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quoted</a:t>
            </a:r>
            <a:r>
              <a:rPr lang="cs-CZ" sz="2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in </a:t>
            </a:r>
            <a:r>
              <a:rPr lang="cs-CZ" sz="24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Lahsen</a:t>
            </a:r>
            <a:r>
              <a:rPr lang="cs-CZ" sz="2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2005: 901, s. 13)</a:t>
            </a:r>
            <a:endParaRPr lang="cs-CZ" sz="3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6056307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73C79023-340C-47C6-B766-400D709645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cs-CZ" sz="4800" dirty="0">
                <a:solidFill>
                  <a:schemeClr val="bg1"/>
                </a:solidFill>
              </a:rPr>
              <a:t>POST-NORMAL SCIENCE</a:t>
            </a:r>
            <a:br>
              <a:rPr lang="cs-CZ" sz="4800" dirty="0">
                <a:solidFill>
                  <a:schemeClr val="bg1"/>
                </a:solidFill>
              </a:rPr>
            </a:br>
            <a:r>
              <a:rPr lang="cs-CZ" sz="4800" dirty="0">
                <a:solidFill>
                  <a:schemeClr val="bg1"/>
                </a:solidFill>
              </a:rPr>
              <a:t/>
            </a:r>
            <a:br>
              <a:rPr lang="cs-CZ" sz="4800" dirty="0">
                <a:solidFill>
                  <a:schemeClr val="bg1"/>
                </a:solidFill>
              </a:rPr>
            </a:br>
            <a:r>
              <a:rPr lang="cs-CZ" sz="3200" dirty="0">
                <a:solidFill>
                  <a:schemeClr val="bg1"/>
                </a:solidFill>
              </a:rPr>
              <a:t>(Silvio </a:t>
            </a:r>
            <a:r>
              <a:rPr lang="cs-CZ" sz="3200" dirty="0" err="1">
                <a:solidFill>
                  <a:schemeClr val="bg1"/>
                </a:solidFill>
              </a:rPr>
              <a:t>Funtowicz</a:t>
            </a:r>
            <a:r>
              <a:rPr lang="cs-CZ" sz="3200" dirty="0">
                <a:solidFill>
                  <a:schemeClr val="bg1"/>
                </a:solidFill>
              </a:rPr>
              <a:t>; </a:t>
            </a:r>
            <a:br>
              <a:rPr lang="cs-CZ" sz="3200" dirty="0">
                <a:solidFill>
                  <a:schemeClr val="bg1"/>
                </a:solidFill>
              </a:rPr>
            </a:br>
            <a:r>
              <a:rPr lang="cs-CZ" sz="3200" dirty="0" err="1">
                <a:solidFill>
                  <a:schemeClr val="bg1"/>
                </a:solidFill>
              </a:rPr>
              <a:t>Jerome</a:t>
            </a:r>
            <a:r>
              <a:rPr lang="cs-CZ" sz="3200" dirty="0">
                <a:solidFill>
                  <a:schemeClr val="bg1"/>
                </a:solidFill>
              </a:rPr>
              <a:t> R. </a:t>
            </a:r>
            <a:r>
              <a:rPr lang="cs-CZ" sz="3200" dirty="0" err="1">
                <a:solidFill>
                  <a:schemeClr val="bg1"/>
                </a:solidFill>
              </a:rPr>
              <a:t>Ravetz</a:t>
            </a:r>
            <a:r>
              <a:rPr lang="cs-CZ" sz="3200" dirty="0">
                <a:solidFill>
                  <a:schemeClr val="bg1"/>
                </a:solidFill>
              </a:rPr>
              <a:t>)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956E901E-DBB2-4105-948E-DB39FCAD535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5378402" cy="5340097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en-US" sz="3200" dirty="0"/>
              <a:t>"facts [are] uncertain, values in dispute, stakes high and decisions urgent</a:t>
            </a:r>
            <a:r>
              <a:rPr lang="cs-CZ" sz="3200" dirty="0"/>
              <a:t>…</a:t>
            </a:r>
            <a:r>
              <a:rPr lang="en-US" sz="3200" dirty="0"/>
              <a:t>„</a:t>
            </a:r>
            <a:endParaRPr lang="cs-CZ" sz="3200" dirty="0"/>
          </a:p>
          <a:p>
            <a:pPr marL="0" indent="0">
              <a:buNone/>
            </a:pPr>
            <a:endParaRPr lang="cs-CZ" sz="3200" dirty="0"/>
          </a:p>
          <a:p>
            <a:pPr marL="0" indent="0" algn="r">
              <a:buNone/>
            </a:pPr>
            <a:r>
              <a:rPr lang="en-US" sz="2000" dirty="0" err="1"/>
              <a:t>Funtowicz</a:t>
            </a:r>
            <a:r>
              <a:rPr lang="en-US" sz="2000" dirty="0"/>
              <a:t>, S. and </a:t>
            </a:r>
            <a:r>
              <a:rPr lang="en-US" sz="2000" dirty="0" err="1"/>
              <a:t>Ravetz</a:t>
            </a:r>
            <a:r>
              <a:rPr lang="en-US" sz="2000" dirty="0"/>
              <a:t>, J., 1993. </a:t>
            </a:r>
            <a:r>
              <a:rPr lang="en-US" sz="2000"/>
              <a:t>"Science for the post-normal age", Futures, 31(7): 735-755.</a:t>
            </a:r>
            <a:endParaRPr lang="cs-CZ" sz="3200" dirty="0"/>
          </a:p>
          <a:p>
            <a:pPr marL="0" indent="0">
              <a:buNone/>
            </a:pPr>
            <a:endParaRPr lang="cs-CZ" sz="3200" dirty="0">
              <a:solidFill>
                <a:schemeClr val="tx2"/>
              </a:solidFill>
            </a:endParaRPr>
          </a:p>
          <a:p>
            <a:pPr marL="0" indent="0">
              <a:buNone/>
            </a:pPr>
            <a:endParaRPr lang="cs-CZ" sz="4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1916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C2D6DD8-FAD6-401D-9DE6-71DD04C980F3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1BAD33E9-3181-4B0F-B82D-384777D8196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F64871D-491F-4731-8BF2-391FF2F0671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pic>
        <p:nvPicPr>
          <p:cNvPr id="4" name="Zástupný obsah 3">
            <a:extLst>
              <a:ext uri="{FF2B5EF4-FFF2-40B4-BE49-F238E27FC236}">
                <a16:creationId xmlns:a16="http://schemas.microsoft.com/office/drawing/2014/main" id="{9A070EFF-293A-4BCF-AC2F-0E2E7DCF7B4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194" r="1" b="1"/>
          <a:stretch/>
        </p:blipFill>
        <p:spPr bwMode="auto">
          <a:xfrm>
            <a:off x="645850" y="588629"/>
            <a:ext cx="10889442" cy="5680742"/>
          </a:xfrm>
          <a:prstGeom prst="rect">
            <a:avLst/>
          </a:prstGeom>
          <a:noFill/>
        </p:spPr>
      </p:pic>
      <p:sp>
        <p:nvSpPr>
          <p:cNvPr id="25" name="TextovéPole 24">
            <a:extLst>
              <a:ext uri="{FF2B5EF4-FFF2-40B4-BE49-F238E27FC236}">
                <a16:creationId xmlns:a16="http://schemas.microsoft.com/office/drawing/2014/main" id="{F5ACA0EB-AA41-4EAC-BC8C-B261D58F64B2}"/>
              </a:ext>
            </a:extLst>
          </p:cNvPr>
          <p:cNvSpPr txBox="1"/>
          <p:nvPr/>
        </p:nvSpPr>
        <p:spPr>
          <a:xfrm>
            <a:off x="6218159" y="6243477"/>
            <a:ext cx="6096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dirty="0"/>
              <a:t>Autor: Musilom4 – Vlastní dílo, CC BY-SA 4.0, https://commons.wikimedia.org/w/index.php?curid=46931042</a:t>
            </a:r>
          </a:p>
        </p:txBody>
      </p:sp>
    </p:spTree>
    <p:extLst>
      <p:ext uri="{BB962C8B-B14F-4D97-AF65-F5344CB8AC3E}">
        <p14:creationId xmlns:p14="http://schemas.microsoft.com/office/powerpoint/2010/main" val="95646478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8DF67618-B87B-4195-8E24-3B126F79FF5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64960379-9FF9-400A-A8A8-F5AB633FD3BF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C491629-AE25-486B-9B22-2CE4EE8F7E4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218159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590EB173-7DC2-4BE8-BC08-19BC09DBD9C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0731E2C9-2CF0-48B4-9CEA-35B2199AF40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30F00A24-3AE8-4749-A875-5BF6765EF3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4" y="841248"/>
            <a:ext cx="5135021" cy="5340095"/>
          </a:xfrm>
        </p:spPr>
        <p:txBody>
          <a:bodyPr anchor="ctr">
            <a:normAutofit/>
          </a:bodyPr>
          <a:lstStyle/>
          <a:p>
            <a:r>
              <a:rPr lang="cs-CZ" b="1" dirty="0"/>
              <a:t>Vztah klimatického systému </a:t>
            </a:r>
            <a:br>
              <a:rPr lang="cs-CZ" b="1" dirty="0"/>
            </a:br>
            <a:r>
              <a:rPr lang="cs-CZ" b="1" dirty="0"/>
              <a:t>a </a:t>
            </a:r>
            <a:br>
              <a:rPr lang="cs-CZ" b="1" dirty="0"/>
            </a:br>
            <a:r>
              <a:rPr lang="cs-CZ" b="1" dirty="0"/>
              <a:t>klimatických modelů</a:t>
            </a:r>
          </a:p>
        </p:txBody>
      </p:sp>
      <p:graphicFrame>
        <p:nvGraphicFramePr>
          <p:cNvPr id="5" name="Zástupný obsah 2">
            <a:extLst>
              <a:ext uri="{FF2B5EF4-FFF2-40B4-BE49-F238E27FC236}">
                <a16:creationId xmlns:a16="http://schemas.microsoft.com/office/drawing/2014/main" id="{5A208421-F6A9-5775-206E-54CBA33930C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860334940"/>
              </p:ext>
            </p:extLst>
          </p:nvPr>
        </p:nvGraphicFramePr>
        <p:xfrm>
          <a:off x="6525628" y="529388"/>
          <a:ext cx="4828172" cy="565195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79283338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8DF67618-B87B-4195-8E24-3B126F79FF5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64960379-9FF9-400A-A8A8-F5AB633FD3BF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C491629-AE25-486B-9B22-2CE4EE8F7E4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218159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590EB173-7DC2-4BE8-BC08-19BC09DBD9C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0731E2C9-2CF0-48B4-9CEA-35B2199AF40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036027DF-96EE-4BB4-B003-6271AEEC60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 fontScale="90000"/>
          </a:bodyPr>
          <a:lstStyle/>
          <a:p>
            <a:r>
              <a:rPr lang="cs-CZ" sz="4800" b="1" dirty="0">
                <a:solidFill>
                  <a:schemeClr val="bg1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K</a:t>
            </a:r>
            <a:r>
              <a:rPr lang="cs-CZ" sz="48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limatické modely</a:t>
            </a:r>
            <a:br>
              <a:rPr lang="cs-CZ" sz="48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</a:br>
            <a:r>
              <a:rPr lang="cs-CZ" sz="48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/>
            </a:r>
            <a:br>
              <a:rPr lang="cs-CZ" sz="48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</a:br>
            <a:r>
              <a:rPr lang="cs-CZ" sz="48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/>
            </a:r>
            <a:br>
              <a:rPr lang="cs-CZ" sz="48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</a:br>
            <a:r>
              <a:rPr lang="cs-CZ" sz="48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/>
            </a:r>
            <a:br>
              <a:rPr lang="cs-CZ" sz="48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</a:br>
            <a:r>
              <a:rPr lang="cs-CZ" sz="48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/>
            </a:r>
            <a:br>
              <a:rPr lang="cs-CZ" sz="48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</a:br>
            <a:r>
              <a:rPr lang="cs-CZ" sz="48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/>
            </a:r>
            <a:br>
              <a:rPr lang="cs-CZ" sz="48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</a:br>
            <a:r>
              <a:rPr lang="cs-CZ" sz="48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/>
            </a:r>
            <a:br>
              <a:rPr lang="cs-CZ" sz="48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</a:br>
            <a:endParaRPr lang="cs-CZ" sz="4800" dirty="0">
              <a:solidFill>
                <a:schemeClr val="bg1"/>
              </a:solidFill>
            </a:endParaRPr>
          </a:p>
        </p:txBody>
      </p:sp>
      <p:graphicFrame>
        <p:nvGraphicFramePr>
          <p:cNvPr id="5" name="Zástupný obsah 2">
            <a:extLst>
              <a:ext uri="{FF2B5EF4-FFF2-40B4-BE49-F238E27FC236}">
                <a16:creationId xmlns:a16="http://schemas.microsoft.com/office/drawing/2014/main" id="{B69FA0AD-86EC-17BD-A8E0-D3FED225340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940905124"/>
              </p:ext>
            </p:extLst>
          </p:nvPr>
        </p:nvGraphicFramePr>
        <p:xfrm>
          <a:off x="6454065" y="150921"/>
          <a:ext cx="5557421" cy="660498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25" name="Obrázek 24" descr="Basic structure of an Earth System Model: blue boxes represent the processes included in a climate model; green boxes represent the additional components that may be included in an Earth System Model.">
            <a:hlinkClick r:id="rId7"/>
            <a:extLst>
              <a:ext uri="{FF2B5EF4-FFF2-40B4-BE49-F238E27FC236}">
                <a16:creationId xmlns:a16="http://schemas.microsoft.com/office/drawing/2014/main" id="{8255F633-D4CB-4201-9471-ED3B7F946E5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414" y="2895600"/>
            <a:ext cx="5992060" cy="269557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0023218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75AE162D-A4E9-4EF8-8C9A-D1707FE5FD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cs-CZ" sz="40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/>
            </a:r>
            <a:br>
              <a:rPr lang="cs-CZ" sz="40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lang="cs-CZ" sz="40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/>
            </a:r>
            <a:br>
              <a:rPr lang="cs-CZ" sz="40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lang="cs-CZ" sz="40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Sociální život klimatických modelů</a:t>
            </a:r>
            <a:r>
              <a:rPr lang="cs-CZ" sz="30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/>
            </a:r>
            <a:br>
              <a:rPr lang="cs-CZ" sz="30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lang="cs-CZ" sz="30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/>
            </a:r>
            <a:br>
              <a:rPr lang="cs-CZ" sz="30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lang="cs-CZ" sz="30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/>
            </a:r>
            <a:br>
              <a:rPr lang="cs-CZ" sz="30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lang="cs-CZ" sz="18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Kirsten</a:t>
            </a:r>
            <a:r>
              <a:rPr lang="cs-CZ" sz="1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18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Hastrup</a:t>
            </a:r>
            <a:r>
              <a:rPr lang="cs-CZ" sz="1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and Martin </a:t>
            </a:r>
            <a:r>
              <a:rPr lang="cs-CZ" sz="18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Skrydstrup</a:t>
            </a:r>
            <a:r>
              <a:rPr lang="cs-CZ" sz="1800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 2013.</a:t>
            </a:r>
            <a:r>
              <a:rPr lang="cs-CZ" sz="1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18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The</a:t>
            </a:r>
            <a:r>
              <a:rPr lang="cs-CZ" sz="1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18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Social</a:t>
            </a:r>
            <a:r>
              <a:rPr lang="cs-CZ" sz="1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18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Life</a:t>
            </a:r>
            <a:r>
              <a:rPr lang="cs-CZ" sz="1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18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of</a:t>
            </a:r>
            <a:r>
              <a:rPr lang="cs-CZ" sz="1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18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Climate</a:t>
            </a:r>
            <a:r>
              <a:rPr lang="cs-CZ" sz="1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18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Change</a:t>
            </a:r>
            <a:r>
              <a:rPr lang="cs-CZ" sz="1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18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Models</a:t>
            </a:r>
            <a:r>
              <a:rPr lang="cs-CZ" sz="1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cs-CZ" sz="18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Anticipating</a:t>
            </a:r>
            <a:r>
              <a:rPr lang="cs-CZ" sz="1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18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Nature</a:t>
            </a:r>
            <a:r>
              <a:rPr lang="cs-CZ" sz="1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</a:t>
            </a:r>
            <a:r>
              <a:rPr lang="cs-CZ" sz="1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/>
            </a:r>
            <a:br>
              <a:rPr lang="cs-CZ" sz="1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cs-CZ" sz="1800" dirty="0">
              <a:solidFill>
                <a:schemeClr val="bg1"/>
              </a:solidFill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3570E3B7-6A64-410B-81C7-CC48C7C8BF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endParaRPr lang="cs-CZ" sz="18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>
              <a:buNone/>
            </a:pPr>
            <a:r>
              <a:rPr lang="cs-CZ" sz="3200" b="1" dirty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5 komponent klimatického modelování</a:t>
            </a:r>
          </a:p>
          <a:p>
            <a:endParaRPr lang="cs-CZ" sz="3200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1"/>
            <a:r>
              <a:rPr lang="cs-CZ" sz="3200" b="1" dirty="0" err="1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Observation</a:t>
            </a:r>
            <a:r>
              <a:rPr lang="cs-CZ" sz="3200" b="1" dirty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and </a:t>
            </a:r>
            <a:r>
              <a:rPr lang="cs-CZ" sz="3200" b="1" dirty="0" err="1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experience</a:t>
            </a:r>
            <a:endParaRPr lang="cs-CZ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  <a:p>
            <a:pPr lvl="1"/>
            <a:r>
              <a:rPr lang="cs-CZ" sz="3200" b="1" dirty="0" err="1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Formalization</a:t>
            </a:r>
            <a:r>
              <a:rPr lang="cs-CZ" sz="3200" b="1" dirty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 </a:t>
            </a:r>
          </a:p>
          <a:p>
            <a:pPr lvl="1"/>
            <a:r>
              <a:rPr lang="cs-CZ" sz="3200" b="1" dirty="0" err="1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Experimentation</a:t>
            </a:r>
            <a:endParaRPr lang="cs-CZ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lvl="1"/>
            <a:r>
              <a:rPr lang="cs-CZ" sz="3200" b="1" dirty="0" err="1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Projection</a:t>
            </a:r>
            <a:endParaRPr lang="cs-CZ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lvl="1"/>
            <a:r>
              <a:rPr lang="cs-CZ" sz="3200" b="1" dirty="0" err="1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Action</a:t>
            </a:r>
            <a:endParaRPr lang="cs-CZ" sz="3200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cs-CZ" sz="1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800347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8DF67618-B87B-4195-8E24-3B126F79FF5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64960379-9FF9-400A-A8A8-F5AB633FD3BF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C491629-AE25-486B-9B22-2CE4EE8F7E4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218159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590EB173-7DC2-4BE8-BC08-19BC09DBD9C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0731E2C9-2CF0-48B4-9CEA-35B2199AF40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7A51451E-5BCD-480D-BF7F-4F74EC7732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cs-CZ" sz="4800" b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Observation and experience</a:t>
            </a:r>
            <a:endParaRPr lang="cs-CZ" sz="4800">
              <a:solidFill>
                <a:schemeClr val="bg1"/>
              </a:solidFill>
            </a:endParaRPr>
          </a:p>
        </p:txBody>
      </p:sp>
      <p:graphicFrame>
        <p:nvGraphicFramePr>
          <p:cNvPr id="5" name="Zástupný obsah 2">
            <a:extLst>
              <a:ext uri="{FF2B5EF4-FFF2-40B4-BE49-F238E27FC236}">
                <a16:creationId xmlns:a16="http://schemas.microsoft.com/office/drawing/2014/main" id="{AAA673BA-9C79-D271-4EC6-35B581AE622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51979967"/>
              </p:ext>
            </p:extLst>
          </p:nvPr>
        </p:nvGraphicFramePr>
        <p:xfrm>
          <a:off x="6525628" y="529388"/>
          <a:ext cx="4828172" cy="565195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37321923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8DF67618-B87B-4195-8E24-3B126F79FF5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64960379-9FF9-400A-A8A8-F5AB633FD3BF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C491629-AE25-486B-9B22-2CE4EE8F7E4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218159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590EB173-7DC2-4BE8-BC08-19BC09DBD9C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0731E2C9-2CF0-48B4-9CEA-35B2199AF40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A7D45924-9E52-4EEF-B20F-F6319CEF54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cs-CZ" sz="4800" b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Formalization  </a:t>
            </a:r>
            <a:r>
              <a:rPr lang="cs-CZ" sz="480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/>
            </a:r>
            <a:br>
              <a:rPr lang="cs-CZ" sz="480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cs-CZ" sz="4800">
              <a:solidFill>
                <a:schemeClr val="bg1"/>
              </a:solidFill>
            </a:endParaRPr>
          </a:p>
        </p:txBody>
      </p:sp>
      <p:graphicFrame>
        <p:nvGraphicFramePr>
          <p:cNvPr id="5" name="Zástupný obsah 2">
            <a:extLst>
              <a:ext uri="{FF2B5EF4-FFF2-40B4-BE49-F238E27FC236}">
                <a16:creationId xmlns:a16="http://schemas.microsoft.com/office/drawing/2014/main" id="{72788B31-1AC8-863D-EF65-CC87FCCC54D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628310328"/>
              </p:ext>
            </p:extLst>
          </p:nvPr>
        </p:nvGraphicFramePr>
        <p:xfrm>
          <a:off x="6525628" y="529388"/>
          <a:ext cx="4828172" cy="565195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31736369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8DF67618-B87B-4195-8E24-3B126F79FF5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64960379-9FF9-400A-A8A8-F5AB633FD3BF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C491629-AE25-486B-9B22-2CE4EE8F7E4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218159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590EB173-7DC2-4BE8-BC08-19BC09DBD9C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0731E2C9-2CF0-48B4-9CEA-35B2199AF40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557E76B9-A919-424B-AE13-CBD0A1A175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cs-CZ" sz="4800" b="1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Experimentation</a:t>
            </a:r>
            <a:r>
              <a:rPr lang="cs-CZ" sz="4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/>
            </a:r>
            <a:br>
              <a:rPr lang="cs-CZ" sz="4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cs-CZ" sz="4800" dirty="0">
              <a:solidFill>
                <a:schemeClr val="bg1"/>
              </a:solidFill>
            </a:endParaRPr>
          </a:p>
        </p:txBody>
      </p:sp>
      <p:graphicFrame>
        <p:nvGraphicFramePr>
          <p:cNvPr id="5" name="Zástupný obsah 2">
            <a:extLst>
              <a:ext uri="{FF2B5EF4-FFF2-40B4-BE49-F238E27FC236}">
                <a16:creationId xmlns:a16="http://schemas.microsoft.com/office/drawing/2014/main" id="{D7151678-B30F-D80D-F544-6FFB31BB275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985291368"/>
              </p:ext>
            </p:extLst>
          </p:nvPr>
        </p:nvGraphicFramePr>
        <p:xfrm>
          <a:off x="6525628" y="529388"/>
          <a:ext cx="4828172" cy="565195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729919995"/>
      </p:ext>
    </p:extLst>
  </p:cSld>
  <p:clrMapOvr>
    <a:masterClrMapping/>
  </p:clrMapOvr>
</p:sld>
</file>

<file path=ppt/theme/theme1.xml><?xml version="1.0" encoding="utf-8"?>
<a:theme xmlns:a="http://schemas.openxmlformats.org/drawingml/2006/main" name="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163</TotalTime>
  <Words>1587</Words>
  <Application>Microsoft Office PowerPoint</Application>
  <PresentationFormat>Širokoúhlá obrazovka</PresentationFormat>
  <Paragraphs>125</Paragraphs>
  <Slides>21</Slides>
  <Notes>0</Notes>
  <HiddenSlides>0</HiddenSlides>
  <MMClips>0</MMClips>
  <ScaleCrop>false</ScaleCrop>
  <HeadingPairs>
    <vt:vector size="6" baseType="variant">
      <vt:variant>
        <vt:lpstr>Použitá písma</vt:lpstr>
      </vt:variant>
      <vt:variant>
        <vt:i4>8</vt:i4>
      </vt:variant>
      <vt:variant>
        <vt:lpstr>Motiv</vt:lpstr>
      </vt:variant>
      <vt:variant>
        <vt:i4>1</vt:i4>
      </vt:variant>
      <vt:variant>
        <vt:lpstr>Nadpisy snímků</vt:lpstr>
      </vt:variant>
      <vt:variant>
        <vt:i4>21</vt:i4>
      </vt:variant>
    </vt:vector>
  </HeadingPairs>
  <TitlesOfParts>
    <vt:vector size="30" baseType="lpstr">
      <vt:lpstr>Arial</vt:lpstr>
      <vt:lpstr>Calibri</vt:lpstr>
      <vt:lpstr>Calibri Light</vt:lpstr>
      <vt:lpstr>Courier New</vt:lpstr>
      <vt:lpstr>Liberation Serif,serif</vt:lpstr>
      <vt:lpstr>Symbol</vt:lpstr>
      <vt:lpstr>Times New Roman</vt:lpstr>
      <vt:lpstr>Wingdings</vt:lpstr>
      <vt:lpstr>Motiv Office</vt:lpstr>
      <vt:lpstr>Sociální a historický život klimatických modelů</vt:lpstr>
      <vt:lpstr>Klimatické modely </vt:lpstr>
      <vt:lpstr>Prezentace aplikace PowerPoint</vt:lpstr>
      <vt:lpstr>Vztah klimatického systému  a  klimatických modelů</vt:lpstr>
      <vt:lpstr>Klimatické modely       </vt:lpstr>
      <vt:lpstr>  Sociální život klimatických modelů   Kirsten Hastrup and Martin Skrydstrup. 2013. The Social Life of Climate Change Models. Anticipating Nature. </vt:lpstr>
      <vt:lpstr>Observation and experience</vt:lpstr>
      <vt:lpstr>Formalization   </vt:lpstr>
      <vt:lpstr>Experimentation </vt:lpstr>
      <vt:lpstr>Projection </vt:lpstr>
      <vt:lpstr>Action </vt:lpstr>
      <vt:lpstr>MIKE HULME: HOW CLIMATE MODELS GAIN AND EXERCISE AUTHORITY </vt:lpstr>
      <vt:lpstr>Epistemická a sociální autorita modelů</vt:lpstr>
      <vt:lpstr>Epistemická a sociální autorita modelů</vt:lpstr>
      <vt:lpstr>SPOLEHLIVOST MODELŮ  </vt:lpstr>
      <vt:lpstr>SPOLEHLIVOST MODELŮ   Liší  se napříč různými kulturami a rozhodovacími procesy   Větší míra podobnosti modelů NEROVNÁ SE větší spolehlivost!   V důsledku jsou klimatickým modelům udělována rozdílná oprávnění k vytváření a prosazování klimatických scénářů </vt:lpstr>
      <vt:lpstr> Hulme, M. 2013. How Climate Models Gain and Exercise Authority. In: Hastrup, K., &amp; Skrydstrup, M. The social life of climate change models: Anticipating nature. New York: Routledge </vt:lpstr>
      <vt:lpstr>Klimatické modely  a IPCC</vt:lpstr>
      <vt:lpstr>Klimatické modelování je vždy ukotveno sociálně,  je inherentně sociální i politické!   </vt:lpstr>
      <vt:lpstr>Prezentace aplikace PowerPoint</vt:lpstr>
      <vt:lpstr>POST-NORMAL SCIENCE  (Silvio Funtowicz;  Jerome R. Ravetz)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Sociální a historický život klimatických modelů</dc:title>
  <dc:creator>Markéta Zandlová</dc:creator>
  <cp:lastModifiedBy>Markéta Zandlová</cp:lastModifiedBy>
  <cp:revision>5</cp:revision>
  <dcterms:created xsi:type="dcterms:W3CDTF">2022-03-14T05:39:28Z</dcterms:created>
  <dcterms:modified xsi:type="dcterms:W3CDTF">2022-10-03T11:32:47Z</dcterms:modified>
</cp:coreProperties>
</file>