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3" r:id="rId5"/>
    <p:sldId id="256" r:id="rId6"/>
    <p:sldId id="268" r:id="rId7"/>
    <p:sldId id="258" r:id="rId8"/>
    <p:sldId id="260" r:id="rId9"/>
    <p:sldId id="259" r:id="rId10"/>
    <p:sldId id="261" r:id="rId11"/>
    <p:sldId id="267" r:id="rId12"/>
    <p:sldId id="263" r:id="rId13"/>
    <p:sldId id="265" r:id="rId14"/>
    <p:sldId id="269" r:id="rId15"/>
    <p:sldId id="264" r:id="rId16"/>
    <p:sldId id="266" r:id="rId17"/>
    <p:sldId id="270" r:id="rId18"/>
    <p:sldId id="272" r:id="rId19"/>
    <p:sldId id="271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B54C"/>
    <a:srgbClr val="786C72"/>
    <a:srgbClr val="5664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ikova, Martina" userId="e84d258c-8452-4441-b22a-6d6c2be5c495" providerId="ADAL" clId="{52A7E9C8-94CF-4BD1-8AFC-BBA546F5DDE7}"/>
    <pc:docChg chg="undo custSel addSld delSld modSld sldOrd">
      <pc:chgData name="Vanikova, Martina" userId="e84d258c-8452-4441-b22a-6d6c2be5c495" providerId="ADAL" clId="{52A7E9C8-94CF-4BD1-8AFC-BBA546F5DDE7}" dt="2021-09-28T16:12:36.467" v="5510"/>
      <pc:docMkLst>
        <pc:docMk/>
      </pc:docMkLst>
      <pc:sldChg chg="addSp modSp mod modAnim">
        <pc:chgData name="Vanikova, Martina" userId="e84d258c-8452-4441-b22a-6d6c2be5c495" providerId="ADAL" clId="{52A7E9C8-94CF-4BD1-8AFC-BBA546F5DDE7}" dt="2021-09-28T14:17:42.350" v="4993"/>
        <pc:sldMkLst>
          <pc:docMk/>
          <pc:sldMk cId="885898050" sldId="258"/>
        </pc:sldMkLst>
        <pc:spChg chg="mod">
          <ac:chgData name="Vanikova, Martina" userId="e84d258c-8452-4441-b22a-6d6c2be5c495" providerId="ADAL" clId="{52A7E9C8-94CF-4BD1-8AFC-BBA546F5DDE7}" dt="2021-09-28T10:58:55.181" v="4240" actId="947"/>
          <ac:spMkLst>
            <pc:docMk/>
            <pc:sldMk cId="885898050" sldId="258"/>
            <ac:spMk id="2" creationId="{02133722-041C-4EE2-819A-D4F15271E6EC}"/>
          </ac:spMkLst>
        </pc:spChg>
        <pc:spChg chg="mod">
          <ac:chgData name="Vanikova, Martina" userId="e84d258c-8452-4441-b22a-6d6c2be5c495" providerId="ADAL" clId="{52A7E9C8-94CF-4BD1-8AFC-BBA546F5DDE7}" dt="2021-09-28T11:03:14.302" v="4311" actId="20577"/>
          <ac:spMkLst>
            <pc:docMk/>
            <pc:sldMk cId="885898050" sldId="258"/>
            <ac:spMk id="3" creationId="{BC85E9FE-9222-4F1E-9785-FB3DE7F6E9F9}"/>
          </ac:spMkLst>
        </pc:spChg>
        <pc:cxnChg chg="add mod">
          <ac:chgData name="Vanikova, Martina" userId="e84d258c-8452-4441-b22a-6d6c2be5c495" providerId="ADAL" clId="{52A7E9C8-94CF-4BD1-8AFC-BBA546F5DDE7}" dt="2021-09-28T11:02:15.036" v="4303" actId="1076"/>
          <ac:cxnSpMkLst>
            <pc:docMk/>
            <pc:sldMk cId="885898050" sldId="258"/>
            <ac:cxnSpMk id="5" creationId="{AA8E552E-AFB3-4AD2-AF1D-23396FD11851}"/>
          </ac:cxnSpMkLst>
        </pc:cxnChg>
      </pc:sldChg>
      <pc:sldChg chg="modSp mod">
        <pc:chgData name="Vanikova, Martina" userId="e84d258c-8452-4441-b22a-6d6c2be5c495" providerId="ADAL" clId="{52A7E9C8-94CF-4BD1-8AFC-BBA546F5DDE7}" dt="2021-09-28T07:54:24.180" v="3180"/>
        <pc:sldMkLst>
          <pc:docMk/>
          <pc:sldMk cId="3965291532" sldId="259"/>
        </pc:sldMkLst>
        <pc:graphicFrameChg chg="mod">
          <ac:chgData name="Vanikova, Martina" userId="e84d258c-8452-4441-b22a-6d6c2be5c495" providerId="ADAL" clId="{52A7E9C8-94CF-4BD1-8AFC-BBA546F5DDE7}" dt="2021-09-28T07:54:24.180" v="3180"/>
          <ac:graphicFrameMkLst>
            <pc:docMk/>
            <pc:sldMk cId="3965291532" sldId="259"/>
            <ac:graphicFrameMk id="4" creationId="{6B64370A-D0FF-4999-9B63-B5C1A00BA662}"/>
          </ac:graphicFrameMkLst>
        </pc:graphicFrameChg>
      </pc:sldChg>
      <pc:sldChg chg="modSp mod modAnim">
        <pc:chgData name="Vanikova, Martina" userId="e84d258c-8452-4441-b22a-6d6c2be5c495" providerId="ADAL" clId="{52A7E9C8-94CF-4BD1-8AFC-BBA546F5DDE7}" dt="2021-09-28T14:46:16.510" v="5010"/>
        <pc:sldMkLst>
          <pc:docMk/>
          <pc:sldMk cId="3616038850" sldId="260"/>
        </pc:sldMkLst>
        <pc:spChg chg="mod">
          <ac:chgData name="Vanikova, Martina" userId="e84d258c-8452-4441-b22a-6d6c2be5c495" providerId="ADAL" clId="{52A7E9C8-94CF-4BD1-8AFC-BBA546F5DDE7}" dt="2021-09-27T10:41:12.716" v="610" actId="20577"/>
          <ac:spMkLst>
            <pc:docMk/>
            <pc:sldMk cId="3616038850" sldId="260"/>
            <ac:spMk id="2" creationId="{02133722-041C-4EE2-819A-D4F15271E6EC}"/>
          </ac:spMkLst>
        </pc:spChg>
        <pc:spChg chg="mod">
          <ac:chgData name="Vanikova, Martina" userId="e84d258c-8452-4441-b22a-6d6c2be5c495" providerId="ADAL" clId="{52A7E9C8-94CF-4BD1-8AFC-BBA546F5DDE7}" dt="2021-09-28T14:45:42.460" v="5005" actId="20577"/>
          <ac:spMkLst>
            <pc:docMk/>
            <pc:sldMk cId="3616038850" sldId="260"/>
            <ac:spMk id="3" creationId="{BC85E9FE-9222-4F1E-9785-FB3DE7F6E9F9}"/>
          </ac:spMkLst>
        </pc:spChg>
      </pc:sldChg>
      <pc:sldChg chg="addSp modSp mod modAnim">
        <pc:chgData name="Vanikova, Martina" userId="e84d258c-8452-4441-b22a-6d6c2be5c495" providerId="ADAL" clId="{52A7E9C8-94CF-4BD1-8AFC-BBA546F5DDE7}" dt="2021-09-28T15:16:17.619" v="5041"/>
        <pc:sldMkLst>
          <pc:docMk/>
          <pc:sldMk cId="621625885" sldId="261"/>
        </pc:sldMkLst>
        <pc:spChg chg="mod">
          <ac:chgData name="Vanikova, Martina" userId="e84d258c-8452-4441-b22a-6d6c2be5c495" providerId="ADAL" clId="{52A7E9C8-94CF-4BD1-8AFC-BBA546F5DDE7}" dt="2021-09-27T17:54:56.619" v="2328" actId="20577"/>
          <ac:spMkLst>
            <pc:docMk/>
            <pc:sldMk cId="621625885" sldId="261"/>
            <ac:spMk id="2" creationId="{02133722-041C-4EE2-819A-D4F15271E6EC}"/>
          </ac:spMkLst>
        </pc:spChg>
        <pc:spChg chg="mod">
          <ac:chgData name="Vanikova, Martina" userId="e84d258c-8452-4441-b22a-6d6c2be5c495" providerId="ADAL" clId="{52A7E9C8-94CF-4BD1-8AFC-BBA546F5DDE7}" dt="2021-09-28T14:56:37.957" v="5034"/>
          <ac:spMkLst>
            <pc:docMk/>
            <pc:sldMk cId="621625885" sldId="261"/>
            <ac:spMk id="3" creationId="{BC85E9FE-9222-4F1E-9785-FB3DE7F6E9F9}"/>
          </ac:spMkLst>
        </pc:spChg>
        <pc:picChg chg="add mod">
          <ac:chgData name="Vanikova, Martina" userId="e84d258c-8452-4441-b22a-6d6c2be5c495" providerId="ADAL" clId="{52A7E9C8-94CF-4BD1-8AFC-BBA546F5DDE7}" dt="2021-09-28T15:16:07.524" v="5039" actId="1076"/>
          <ac:picMkLst>
            <pc:docMk/>
            <pc:sldMk cId="621625885" sldId="261"/>
            <ac:picMk id="6" creationId="{4FEAF4FB-0D8F-4BF5-B0C3-848F019E1D15}"/>
          </ac:picMkLst>
        </pc:picChg>
        <pc:cxnChg chg="add mod">
          <ac:chgData name="Vanikova, Martina" userId="e84d258c-8452-4441-b22a-6d6c2be5c495" providerId="ADAL" clId="{52A7E9C8-94CF-4BD1-8AFC-BBA546F5DDE7}" dt="2021-09-28T11:04:16.563" v="4342" actId="1076"/>
          <ac:cxnSpMkLst>
            <pc:docMk/>
            <pc:sldMk cId="621625885" sldId="261"/>
            <ac:cxnSpMk id="4" creationId="{2DF64AB6-A259-4427-B9EE-8FF6DB3FDDA8}"/>
          </ac:cxnSpMkLst>
        </pc:cxnChg>
      </pc:sldChg>
      <pc:sldChg chg="modSp del mod">
        <pc:chgData name="Vanikova, Martina" userId="e84d258c-8452-4441-b22a-6d6c2be5c495" providerId="ADAL" clId="{52A7E9C8-94CF-4BD1-8AFC-BBA546F5DDE7}" dt="2021-09-27T17:55:08.304" v="2333" actId="47"/>
        <pc:sldMkLst>
          <pc:docMk/>
          <pc:sldMk cId="1319906607" sldId="262"/>
        </pc:sldMkLst>
        <pc:spChg chg="mod">
          <ac:chgData name="Vanikova, Martina" userId="e84d258c-8452-4441-b22a-6d6c2be5c495" providerId="ADAL" clId="{52A7E9C8-94CF-4BD1-8AFC-BBA546F5DDE7}" dt="2021-09-27T17:55:02.884" v="2330" actId="21"/>
          <ac:spMkLst>
            <pc:docMk/>
            <pc:sldMk cId="1319906607" sldId="262"/>
            <ac:spMk id="3" creationId="{BC85E9FE-9222-4F1E-9785-FB3DE7F6E9F9}"/>
          </ac:spMkLst>
        </pc:spChg>
      </pc:sldChg>
      <pc:sldChg chg="addSp delSp modSp mod ord setBg">
        <pc:chgData name="Vanikova, Martina" userId="e84d258c-8452-4441-b22a-6d6c2be5c495" providerId="ADAL" clId="{52A7E9C8-94CF-4BD1-8AFC-BBA546F5DDE7}" dt="2021-09-28T11:05:35.667" v="4389" actId="1076"/>
        <pc:sldMkLst>
          <pc:docMk/>
          <pc:sldMk cId="2102074724" sldId="263"/>
        </pc:sldMkLst>
        <pc:spChg chg="mod">
          <ac:chgData name="Vanikova, Martina" userId="e84d258c-8452-4441-b22a-6d6c2be5c495" providerId="ADAL" clId="{52A7E9C8-94CF-4BD1-8AFC-BBA546F5DDE7}" dt="2021-09-27T12:15:20.207" v="785" actId="20577"/>
          <ac:spMkLst>
            <pc:docMk/>
            <pc:sldMk cId="2102074724" sldId="263"/>
            <ac:spMk id="2" creationId="{F3BA7298-469A-4D09-B72E-B9AEAABA9A5C}"/>
          </ac:spMkLst>
        </pc:spChg>
        <pc:spChg chg="del mod">
          <ac:chgData name="Vanikova, Martina" userId="e84d258c-8452-4441-b22a-6d6c2be5c495" providerId="ADAL" clId="{52A7E9C8-94CF-4BD1-8AFC-BBA546F5DDE7}" dt="2021-09-27T12:19:00.702" v="791" actId="478"/>
          <ac:spMkLst>
            <pc:docMk/>
            <pc:sldMk cId="2102074724" sldId="263"/>
            <ac:spMk id="3" creationId="{188ACE91-052E-4428-8BC1-10BBA72B1D0A}"/>
          </ac:spMkLst>
        </pc:spChg>
        <pc:graphicFrameChg chg="add mod">
          <ac:chgData name="Vanikova, Martina" userId="e84d258c-8452-4441-b22a-6d6c2be5c495" providerId="ADAL" clId="{52A7E9C8-94CF-4BD1-8AFC-BBA546F5DDE7}" dt="2021-09-28T11:05:35.667" v="4389" actId="1076"/>
          <ac:graphicFrameMkLst>
            <pc:docMk/>
            <pc:sldMk cId="2102074724" sldId="263"/>
            <ac:graphicFrameMk id="4" creationId="{6267B9D1-0CBE-41AE-942D-B9EFE1958B6E}"/>
          </ac:graphicFrameMkLst>
        </pc:graphicFrameChg>
        <pc:cxnChg chg="add mod">
          <ac:chgData name="Vanikova, Martina" userId="e84d258c-8452-4441-b22a-6d6c2be5c495" providerId="ADAL" clId="{52A7E9C8-94CF-4BD1-8AFC-BBA546F5DDE7}" dt="2021-09-27T12:36:29.621" v="1029" actId="692"/>
          <ac:cxnSpMkLst>
            <pc:docMk/>
            <pc:sldMk cId="2102074724" sldId="263"/>
            <ac:cxnSpMk id="6" creationId="{9F45686D-6FC0-44F3-B62F-97F7A7B094CD}"/>
          </ac:cxnSpMkLst>
        </pc:cxnChg>
        <pc:cxnChg chg="add del mod">
          <ac:chgData name="Vanikova, Martina" userId="e84d258c-8452-4441-b22a-6d6c2be5c495" providerId="ADAL" clId="{52A7E9C8-94CF-4BD1-8AFC-BBA546F5DDE7}" dt="2021-09-27T12:30:32.838" v="964" actId="478"/>
          <ac:cxnSpMkLst>
            <pc:docMk/>
            <pc:sldMk cId="2102074724" sldId="263"/>
            <ac:cxnSpMk id="7" creationId="{04BAA877-1D91-4B67-B639-5518DDB2072A}"/>
          </ac:cxnSpMkLst>
        </pc:cxnChg>
      </pc:sldChg>
      <pc:sldChg chg="addSp modSp new mod ord modAnim">
        <pc:chgData name="Vanikova, Martina" userId="e84d258c-8452-4441-b22a-6d6c2be5c495" providerId="ADAL" clId="{52A7E9C8-94CF-4BD1-8AFC-BBA546F5DDE7}" dt="2021-09-28T16:12:36.467" v="5510"/>
        <pc:sldMkLst>
          <pc:docMk/>
          <pc:sldMk cId="3112304730" sldId="264"/>
        </pc:sldMkLst>
        <pc:spChg chg="mod">
          <ac:chgData name="Vanikova, Martina" userId="e84d258c-8452-4441-b22a-6d6c2be5c495" providerId="ADAL" clId="{52A7E9C8-94CF-4BD1-8AFC-BBA546F5DDE7}" dt="2021-09-27T17:58:56.692" v="2395" actId="20577"/>
          <ac:spMkLst>
            <pc:docMk/>
            <pc:sldMk cId="3112304730" sldId="264"/>
            <ac:spMk id="2" creationId="{696658ED-28AA-43F3-BCD5-1AAB0796B805}"/>
          </ac:spMkLst>
        </pc:spChg>
        <pc:spChg chg="mod">
          <ac:chgData name="Vanikova, Martina" userId="e84d258c-8452-4441-b22a-6d6c2be5c495" providerId="ADAL" clId="{52A7E9C8-94CF-4BD1-8AFC-BBA546F5DDE7}" dt="2021-09-27T17:58:23.345" v="2377" actId="9"/>
          <ac:spMkLst>
            <pc:docMk/>
            <pc:sldMk cId="3112304730" sldId="264"/>
            <ac:spMk id="3" creationId="{4A7BA546-0186-4CC9-A0C3-694103F4A7B5}"/>
          </ac:spMkLst>
        </pc:spChg>
        <pc:picChg chg="add mod">
          <ac:chgData name="Vanikova, Martina" userId="e84d258c-8452-4441-b22a-6d6c2be5c495" providerId="ADAL" clId="{52A7E9C8-94CF-4BD1-8AFC-BBA546F5DDE7}" dt="2021-09-27T17:58:39.726" v="2379" actId="1076"/>
          <ac:picMkLst>
            <pc:docMk/>
            <pc:sldMk cId="3112304730" sldId="264"/>
            <ac:picMk id="4" creationId="{2F0C5C07-6B3A-4E6B-AB68-4DB6C178A31C}"/>
          </ac:picMkLst>
        </pc:picChg>
        <pc:picChg chg="add mod">
          <ac:chgData name="Vanikova, Martina" userId="e84d258c-8452-4441-b22a-6d6c2be5c495" providerId="ADAL" clId="{52A7E9C8-94CF-4BD1-8AFC-BBA546F5DDE7}" dt="2021-09-27T17:58:43.563" v="2380" actId="1076"/>
          <ac:picMkLst>
            <pc:docMk/>
            <pc:sldMk cId="3112304730" sldId="264"/>
            <ac:picMk id="5" creationId="{458FF5F7-6F39-48A7-971A-597B5DEDC9CD}"/>
          </ac:picMkLst>
        </pc:picChg>
        <pc:picChg chg="add mod">
          <ac:chgData name="Vanikova, Martina" userId="e84d258c-8452-4441-b22a-6d6c2be5c495" providerId="ADAL" clId="{52A7E9C8-94CF-4BD1-8AFC-BBA546F5DDE7}" dt="2021-09-27T17:58:36.821" v="2378" actId="1076"/>
          <ac:picMkLst>
            <pc:docMk/>
            <pc:sldMk cId="3112304730" sldId="264"/>
            <ac:picMk id="1026" creationId="{EF7F1F68-6216-4EED-AA9A-2B4044A14131}"/>
          </ac:picMkLst>
        </pc:picChg>
        <pc:picChg chg="add mod">
          <ac:chgData name="Vanikova, Martina" userId="e84d258c-8452-4441-b22a-6d6c2be5c495" providerId="ADAL" clId="{52A7E9C8-94CF-4BD1-8AFC-BBA546F5DDE7}" dt="2021-09-27T17:57:59.351" v="2363" actId="1076"/>
          <ac:picMkLst>
            <pc:docMk/>
            <pc:sldMk cId="3112304730" sldId="264"/>
            <ac:picMk id="1028" creationId="{2B39BCA3-14D9-4DB6-85D3-0AD2761307E7}"/>
          </ac:picMkLst>
        </pc:picChg>
        <pc:cxnChg chg="add mod">
          <ac:chgData name="Vanikova, Martina" userId="e84d258c-8452-4441-b22a-6d6c2be5c495" providerId="ADAL" clId="{52A7E9C8-94CF-4BD1-8AFC-BBA546F5DDE7}" dt="2021-09-27T17:57:28.844" v="2359" actId="14100"/>
          <ac:cxnSpMkLst>
            <pc:docMk/>
            <pc:sldMk cId="3112304730" sldId="264"/>
            <ac:cxnSpMk id="7" creationId="{CCD87C3A-2651-4B58-94FD-770AAC5478D0}"/>
          </ac:cxnSpMkLst>
        </pc:cxnChg>
        <pc:cxnChg chg="add mod">
          <ac:chgData name="Vanikova, Martina" userId="e84d258c-8452-4441-b22a-6d6c2be5c495" providerId="ADAL" clId="{52A7E9C8-94CF-4BD1-8AFC-BBA546F5DDE7}" dt="2021-09-27T17:57:42.383" v="2362" actId="14100"/>
          <ac:cxnSpMkLst>
            <pc:docMk/>
            <pc:sldMk cId="3112304730" sldId="264"/>
            <ac:cxnSpMk id="11" creationId="{8572CCDE-D95E-4C5E-99BE-FA15DFD90F16}"/>
          </ac:cxnSpMkLst>
        </pc:cxnChg>
      </pc:sldChg>
      <pc:sldChg chg="addSp delSp modSp new mod ord">
        <pc:chgData name="Vanikova, Martina" userId="e84d258c-8452-4441-b22a-6d6c2be5c495" providerId="ADAL" clId="{52A7E9C8-94CF-4BD1-8AFC-BBA546F5DDE7}" dt="2021-09-28T08:46:16.821" v="3547"/>
        <pc:sldMkLst>
          <pc:docMk/>
          <pc:sldMk cId="443416180" sldId="265"/>
        </pc:sldMkLst>
        <pc:spChg chg="del">
          <ac:chgData name="Vanikova, Martina" userId="e84d258c-8452-4441-b22a-6d6c2be5c495" providerId="ADAL" clId="{52A7E9C8-94CF-4BD1-8AFC-BBA546F5DDE7}" dt="2021-09-27T12:38:36.548" v="1037" actId="478"/>
          <ac:spMkLst>
            <pc:docMk/>
            <pc:sldMk cId="443416180" sldId="265"/>
            <ac:spMk id="2" creationId="{55A0BAE7-0B38-4F76-AC7A-058ED299AA53}"/>
          </ac:spMkLst>
        </pc:spChg>
        <pc:spChg chg="del mod">
          <ac:chgData name="Vanikova, Martina" userId="e84d258c-8452-4441-b22a-6d6c2be5c495" providerId="ADAL" clId="{52A7E9C8-94CF-4BD1-8AFC-BBA546F5DDE7}" dt="2021-09-27T12:38:33.619" v="1036" actId="478"/>
          <ac:spMkLst>
            <pc:docMk/>
            <pc:sldMk cId="443416180" sldId="265"/>
            <ac:spMk id="3" creationId="{E2D16BFC-7FDF-4681-AFBA-7F47F914F80B}"/>
          </ac:spMkLst>
        </pc:spChg>
        <pc:graphicFrameChg chg="add mod">
          <ac:chgData name="Vanikova, Martina" userId="e84d258c-8452-4441-b22a-6d6c2be5c495" providerId="ADAL" clId="{52A7E9C8-94CF-4BD1-8AFC-BBA546F5DDE7}" dt="2021-09-27T14:08:44.765" v="1259" actId="1957"/>
          <ac:graphicFrameMkLst>
            <pc:docMk/>
            <pc:sldMk cId="443416180" sldId="265"/>
            <ac:graphicFrameMk id="4" creationId="{EE13ADD7-F2DB-429D-94E7-CEF0936473D9}"/>
          </ac:graphicFrameMkLst>
        </pc:graphicFrameChg>
        <pc:cxnChg chg="add mod">
          <ac:chgData name="Vanikova, Martina" userId="e84d258c-8452-4441-b22a-6d6c2be5c495" providerId="ADAL" clId="{52A7E9C8-94CF-4BD1-8AFC-BBA546F5DDE7}" dt="2021-09-27T12:42:27.087" v="1090" actId="1076"/>
          <ac:cxnSpMkLst>
            <pc:docMk/>
            <pc:sldMk cId="443416180" sldId="265"/>
            <ac:cxnSpMk id="5" creationId="{C9DDAC21-1C7C-4879-BC6C-3D8F761B96A0}"/>
          </ac:cxnSpMkLst>
        </pc:cxnChg>
      </pc:sldChg>
      <pc:sldChg chg="addSp delSp modSp new mod">
        <pc:chgData name="Vanikova, Martina" userId="e84d258c-8452-4441-b22a-6d6c2be5c495" providerId="ADAL" clId="{52A7E9C8-94CF-4BD1-8AFC-BBA546F5DDE7}" dt="2021-09-28T08:37:05.941" v="3243" actId="27918"/>
        <pc:sldMkLst>
          <pc:docMk/>
          <pc:sldMk cId="1982840028" sldId="266"/>
        </pc:sldMkLst>
        <pc:spChg chg="del">
          <ac:chgData name="Vanikova, Martina" userId="e84d258c-8452-4441-b22a-6d6c2be5c495" providerId="ADAL" clId="{52A7E9C8-94CF-4BD1-8AFC-BBA546F5DDE7}" dt="2021-09-27T14:00:50.215" v="1105" actId="478"/>
          <ac:spMkLst>
            <pc:docMk/>
            <pc:sldMk cId="1982840028" sldId="266"/>
            <ac:spMk id="2" creationId="{5B3EE4F6-E74F-423E-B792-96B41956B809}"/>
          </ac:spMkLst>
        </pc:spChg>
        <pc:spChg chg="del">
          <ac:chgData name="Vanikova, Martina" userId="e84d258c-8452-4441-b22a-6d6c2be5c495" providerId="ADAL" clId="{52A7E9C8-94CF-4BD1-8AFC-BBA546F5DDE7}" dt="2021-09-27T14:00:52.325" v="1106" actId="478"/>
          <ac:spMkLst>
            <pc:docMk/>
            <pc:sldMk cId="1982840028" sldId="266"/>
            <ac:spMk id="3" creationId="{B4546038-B784-41EF-A8DE-BCFEDCABD99F}"/>
          </ac:spMkLst>
        </pc:spChg>
        <pc:graphicFrameChg chg="add mod">
          <ac:chgData name="Vanikova, Martina" userId="e84d258c-8452-4441-b22a-6d6c2be5c495" providerId="ADAL" clId="{52A7E9C8-94CF-4BD1-8AFC-BBA546F5DDE7}" dt="2021-09-27T16:15:08.074" v="1301" actId="692"/>
          <ac:graphicFrameMkLst>
            <pc:docMk/>
            <pc:sldMk cId="1982840028" sldId="266"/>
            <ac:graphicFrameMk id="4" creationId="{5855F2E8-40A3-4975-877A-7BEFAA8C1809}"/>
          </ac:graphicFrameMkLst>
        </pc:graphicFrameChg>
      </pc:sldChg>
      <pc:sldChg chg="modSp new mod ord modAnim">
        <pc:chgData name="Vanikova, Martina" userId="e84d258c-8452-4441-b22a-6d6c2be5c495" providerId="ADAL" clId="{52A7E9C8-94CF-4BD1-8AFC-BBA546F5DDE7}" dt="2021-09-28T16:07:27.317" v="5495" actId="20577"/>
        <pc:sldMkLst>
          <pc:docMk/>
          <pc:sldMk cId="1760963729" sldId="267"/>
        </pc:sldMkLst>
        <pc:spChg chg="mod">
          <ac:chgData name="Vanikova, Martina" userId="e84d258c-8452-4441-b22a-6d6c2be5c495" providerId="ADAL" clId="{52A7E9C8-94CF-4BD1-8AFC-BBA546F5DDE7}" dt="2021-09-28T10:58:40.074" v="4239"/>
          <ac:spMkLst>
            <pc:docMk/>
            <pc:sldMk cId="1760963729" sldId="267"/>
            <ac:spMk id="2" creationId="{341D39D6-9A98-454D-B9A5-9DB8811F2F42}"/>
          </ac:spMkLst>
        </pc:spChg>
        <pc:spChg chg="mod">
          <ac:chgData name="Vanikova, Martina" userId="e84d258c-8452-4441-b22a-6d6c2be5c495" providerId="ADAL" clId="{52A7E9C8-94CF-4BD1-8AFC-BBA546F5DDE7}" dt="2021-09-28T16:07:27.317" v="5495" actId="20577"/>
          <ac:spMkLst>
            <pc:docMk/>
            <pc:sldMk cId="1760963729" sldId="267"/>
            <ac:spMk id="3" creationId="{814C73BD-1F70-4553-B74C-837813573296}"/>
          </ac:spMkLst>
        </pc:spChg>
      </pc:sldChg>
      <pc:sldChg chg="addSp modSp new mod ord modAnim">
        <pc:chgData name="Vanikova, Martina" userId="e84d258c-8452-4441-b22a-6d6c2be5c495" providerId="ADAL" clId="{52A7E9C8-94CF-4BD1-8AFC-BBA546F5DDE7}" dt="2021-09-28T14:16:48.229" v="4989"/>
        <pc:sldMkLst>
          <pc:docMk/>
          <pc:sldMk cId="2471945841" sldId="268"/>
        </pc:sldMkLst>
        <pc:spChg chg="mod">
          <ac:chgData name="Vanikova, Martina" userId="e84d258c-8452-4441-b22a-6d6c2be5c495" providerId="ADAL" clId="{52A7E9C8-94CF-4BD1-8AFC-BBA546F5DDE7}" dt="2021-09-28T07:30:44.217" v="2456" actId="20577"/>
          <ac:spMkLst>
            <pc:docMk/>
            <pc:sldMk cId="2471945841" sldId="268"/>
            <ac:spMk id="2" creationId="{51071B64-FF41-4A5E-8A32-805DC720DD4F}"/>
          </ac:spMkLst>
        </pc:spChg>
        <pc:spChg chg="mod">
          <ac:chgData name="Vanikova, Martina" userId="e84d258c-8452-4441-b22a-6d6c2be5c495" providerId="ADAL" clId="{52A7E9C8-94CF-4BD1-8AFC-BBA546F5DDE7}" dt="2021-09-28T14:15:08.127" v="4978" actId="20577"/>
          <ac:spMkLst>
            <pc:docMk/>
            <pc:sldMk cId="2471945841" sldId="268"/>
            <ac:spMk id="3" creationId="{F7D23D68-307D-4EB9-A06B-DCB5F656B663}"/>
          </ac:spMkLst>
        </pc:spChg>
        <pc:picChg chg="add mod modCrop">
          <ac:chgData name="Vanikova, Martina" userId="e84d258c-8452-4441-b22a-6d6c2be5c495" providerId="ADAL" clId="{52A7E9C8-94CF-4BD1-8AFC-BBA546F5DDE7}" dt="2021-09-28T10:59:23.370" v="4241" actId="1076"/>
          <ac:picMkLst>
            <pc:docMk/>
            <pc:sldMk cId="2471945841" sldId="268"/>
            <ac:picMk id="4" creationId="{EF91D30E-5575-4B40-91EE-44482A8116D4}"/>
          </ac:picMkLst>
        </pc:picChg>
      </pc:sldChg>
      <pc:sldChg chg="modSp new del mod ord">
        <pc:chgData name="Vanikova, Martina" userId="e84d258c-8452-4441-b22a-6d6c2be5c495" providerId="ADAL" clId="{52A7E9C8-94CF-4BD1-8AFC-BBA546F5DDE7}" dt="2021-09-28T07:29:40.981" v="2422" actId="47"/>
        <pc:sldMkLst>
          <pc:docMk/>
          <pc:sldMk cId="2703866089" sldId="268"/>
        </pc:sldMkLst>
        <pc:spChg chg="mod">
          <ac:chgData name="Vanikova, Martina" userId="e84d258c-8452-4441-b22a-6d6c2be5c495" providerId="ADAL" clId="{52A7E9C8-94CF-4BD1-8AFC-BBA546F5DDE7}" dt="2021-09-28T07:29:36.627" v="2421" actId="20577"/>
          <ac:spMkLst>
            <pc:docMk/>
            <pc:sldMk cId="2703866089" sldId="268"/>
            <ac:spMk id="3" creationId="{4BE8B0A5-2388-48C5-B251-B724AD2A4338}"/>
          </ac:spMkLst>
        </pc:spChg>
      </pc:sldChg>
      <pc:sldChg chg="addSp modSp new mod">
        <pc:chgData name="Vanikova, Martina" userId="e84d258c-8452-4441-b22a-6d6c2be5c495" providerId="ADAL" clId="{52A7E9C8-94CF-4BD1-8AFC-BBA546F5DDE7}" dt="2021-09-28T16:08:39.233" v="5497" actId="20577"/>
        <pc:sldMkLst>
          <pc:docMk/>
          <pc:sldMk cId="4067624021" sldId="269"/>
        </pc:sldMkLst>
        <pc:spChg chg="mod">
          <ac:chgData name="Vanikova, Martina" userId="e84d258c-8452-4441-b22a-6d6c2be5c495" providerId="ADAL" clId="{52A7E9C8-94CF-4BD1-8AFC-BBA546F5DDE7}" dt="2021-09-28T10:58:33.831" v="4238" actId="947"/>
          <ac:spMkLst>
            <pc:docMk/>
            <pc:sldMk cId="4067624021" sldId="269"/>
            <ac:spMk id="2" creationId="{09CFD40B-436B-4179-B2A5-BBD3AC6F1689}"/>
          </ac:spMkLst>
        </pc:spChg>
        <pc:spChg chg="mod">
          <ac:chgData name="Vanikova, Martina" userId="e84d258c-8452-4441-b22a-6d6c2be5c495" providerId="ADAL" clId="{52A7E9C8-94CF-4BD1-8AFC-BBA546F5DDE7}" dt="2021-09-28T16:08:39.233" v="5497" actId="20577"/>
          <ac:spMkLst>
            <pc:docMk/>
            <pc:sldMk cId="4067624021" sldId="269"/>
            <ac:spMk id="3" creationId="{97B9CB5F-26A4-4404-9155-221478ECBF93}"/>
          </ac:spMkLst>
        </pc:spChg>
        <pc:graphicFrameChg chg="add mod">
          <ac:chgData name="Vanikova, Martina" userId="e84d258c-8452-4441-b22a-6d6c2be5c495" providerId="ADAL" clId="{52A7E9C8-94CF-4BD1-8AFC-BBA546F5DDE7}" dt="2021-09-28T09:07:01.877" v="3673"/>
          <ac:graphicFrameMkLst>
            <pc:docMk/>
            <pc:sldMk cId="4067624021" sldId="269"/>
            <ac:graphicFrameMk id="4" creationId="{B5F5CDD0-788D-4023-9460-1CC70102F841}"/>
          </ac:graphicFrameMkLst>
        </pc:graphicFrameChg>
      </pc:sldChg>
      <pc:sldChg chg="addSp modSp new mod ord">
        <pc:chgData name="Vanikova, Martina" userId="e84d258c-8452-4441-b22a-6d6c2be5c495" providerId="ADAL" clId="{52A7E9C8-94CF-4BD1-8AFC-BBA546F5DDE7}" dt="2021-09-28T11:06:54.719" v="4395" actId="6549"/>
        <pc:sldMkLst>
          <pc:docMk/>
          <pc:sldMk cId="2056311274" sldId="270"/>
        </pc:sldMkLst>
        <pc:spChg chg="mod">
          <ac:chgData name="Vanikova, Martina" userId="e84d258c-8452-4441-b22a-6d6c2be5c495" providerId="ADAL" clId="{52A7E9C8-94CF-4BD1-8AFC-BBA546F5DDE7}" dt="2021-09-28T11:06:51.076" v="4394" actId="20577"/>
          <ac:spMkLst>
            <pc:docMk/>
            <pc:sldMk cId="2056311274" sldId="270"/>
            <ac:spMk id="2" creationId="{2683396B-9224-4D9A-B214-84D7D9B445CF}"/>
          </ac:spMkLst>
        </pc:spChg>
        <pc:spChg chg="mod">
          <ac:chgData name="Vanikova, Martina" userId="e84d258c-8452-4441-b22a-6d6c2be5c495" providerId="ADAL" clId="{52A7E9C8-94CF-4BD1-8AFC-BBA546F5DDE7}" dt="2021-09-28T11:06:54.719" v="4395" actId="6549"/>
          <ac:spMkLst>
            <pc:docMk/>
            <pc:sldMk cId="2056311274" sldId="270"/>
            <ac:spMk id="3" creationId="{CC302EF1-4460-49E5-B442-58CF07784AF2}"/>
          </ac:spMkLst>
        </pc:spChg>
        <pc:picChg chg="add mod">
          <ac:chgData name="Vanikova, Martina" userId="e84d258c-8452-4441-b22a-6d6c2be5c495" providerId="ADAL" clId="{52A7E9C8-94CF-4BD1-8AFC-BBA546F5DDE7}" dt="2021-09-28T11:06:23.167" v="4390" actId="1076"/>
          <ac:picMkLst>
            <pc:docMk/>
            <pc:sldMk cId="2056311274" sldId="270"/>
            <ac:picMk id="4" creationId="{B67CE88D-CA22-4B27-B683-53141EE1C19C}"/>
          </ac:picMkLst>
        </pc:picChg>
        <pc:picChg chg="add mod">
          <ac:chgData name="Vanikova, Martina" userId="e84d258c-8452-4441-b22a-6d6c2be5c495" providerId="ADAL" clId="{52A7E9C8-94CF-4BD1-8AFC-BBA546F5DDE7}" dt="2021-09-28T10:57:40.831" v="4211" actId="1076"/>
          <ac:picMkLst>
            <pc:docMk/>
            <pc:sldMk cId="2056311274" sldId="270"/>
            <ac:picMk id="5" creationId="{2286912F-8CF2-4A86-AC9F-8F8D4A3D80C7}"/>
          </ac:picMkLst>
        </pc:picChg>
        <pc:picChg chg="add mod">
          <ac:chgData name="Vanikova, Martina" userId="e84d258c-8452-4441-b22a-6d6c2be5c495" providerId="ADAL" clId="{52A7E9C8-94CF-4BD1-8AFC-BBA546F5DDE7}" dt="2021-09-28T11:06:25.990" v="4391" actId="1076"/>
          <ac:picMkLst>
            <pc:docMk/>
            <pc:sldMk cId="2056311274" sldId="270"/>
            <ac:picMk id="2050" creationId="{4C4B42BF-CDD0-4EEE-A1D1-5B40B3CAC9DE}"/>
          </ac:picMkLst>
        </pc:picChg>
      </pc:sldChg>
      <pc:sldChg chg="modSp new mod">
        <pc:chgData name="Vanikova, Martina" userId="e84d258c-8452-4441-b22a-6d6c2be5c495" providerId="ADAL" clId="{52A7E9C8-94CF-4BD1-8AFC-BBA546F5DDE7}" dt="2021-09-28T11:08:02.166" v="4597" actId="20577"/>
        <pc:sldMkLst>
          <pc:docMk/>
          <pc:sldMk cId="647815453" sldId="271"/>
        </pc:sldMkLst>
        <pc:spChg chg="mod">
          <ac:chgData name="Vanikova, Martina" userId="e84d258c-8452-4441-b22a-6d6c2be5c495" providerId="ADAL" clId="{52A7E9C8-94CF-4BD1-8AFC-BBA546F5DDE7}" dt="2021-09-28T11:07:24.279" v="4424" actId="20577"/>
          <ac:spMkLst>
            <pc:docMk/>
            <pc:sldMk cId="647815453" sldId="271"/>
            <ac:spMk id="2" creationId="{7CEE7C43-9CD1-4431-9008-B2E9A3F61E75}"/>
          </ac:spMkLst>
        </pc:spChg>
        <pc:spChg chg="mod">
          <ac:chgData name="Vanikova, Martina" userId="e84d258c-8452-4441-b22a-6d6c2be5c495" providerId="ADAL" clId="{52A7E9C8-94CF-4BD1-8AFC-BBA546F5DDE7}" dt="2021-09-28T11:08:02.166" v="4597" actId="20577"/>
          <ac:spMkLst>
            <pc:docMk/>
            <pc:sldMk cId="647815453" sldId="271"/>
            <ac:spMk id="3" creationId="{A4E6266F-FA6C-437B-B77D-48FA1EAF8032}"/>
          </ac:spMkLst>
        </pc:spChg>
      </pc:sldChg>
      <pc:sldChg chg="addSp delSp modSp new mod">
        <pc:chgData name="Vanikova, Martina" userId="e84d258c-8452-4441-b22a-6d6c2be5c495" providerId="ADAL" clId="{52A7E9C8-94CF-4BD1-8AFC-BBA546F5DDE7}" dt="2021-09-28T13:15:22.019" v="4691" actId="14100"/>
        <pc:sldMkLst>
          <pc:docMk/>
          <pc:sldMk cId="160730385" sldId="272"/>
        </pc:sldMkLst>
        <pc:spChg chg="mod">
          <ac:chgData name="Vanikova, Martina" userId="e84d258c-8452-4441-b22a-6d6c2be5c495" providerId="ADAL" clId="{52A7E9C8-94CF-4BD1-8AFC-BBA546F5DDE7}" dt="2021-09-28T12:54:36.891" v="4624" actId="20577"/>
          <ac:spMkLst>
            <pc:docMk/>
            <pc:sldMk cId="160730385" sldId="272"/>
            <ac:spMk id="2" creationId="{900F86C8-BC01-4545-8D09-3ECA630FB275}"/>
          </ac:spMkLst>
        </pc:spChg>
        <pc:spChg chg="del mod">
          <ac:chgData name="Vanikova, Martina" userId="e84d258c-8452-4441-b22a-6d6c2be5c495" providerId="ADAL" clId="{52A7E9C8-94CF-4BD1-8AFC-BBA546F5DDE7}" dt="2021-09-28T13:14:31.096" v="4682" actId="478"/>
          <ac:spMkLst>
            <pc:docMk/>
            <pc:sldMk cId="160730385" sldId="272"/>
            <ac:spMk id="3" creationId="{5B01EBAD-A883-41FF-8D81-DDAD8D551D37}"/>
          </ac:spMkLst>
        </pc:spChg>
        <pc:picChg chg="add mod">
          <ac:chgData name="Vanikova, Martina" userId="e84d258c-8452-4441-b22a-6d6c2be5c495" providerId="ADAL" clId="{52A7E9C8-94CF-4BD1-8AFC-BBA546F5DDE7}" dt="2021-09-28T13:15:17.496" v="4690" actId="14100"/>
          <ac:picMkLst>
            <pc:docMk/>
            <pc:sldMk cId="160730385" sldId="272"/>
            <ac:picMk id="4" creationId="{CA095D4F-14A3-470E-964B-304EEC2187D7}"/>
          </ac:picMkLst>
        </pc:picChg>
        <pc:picChg chg="add mod">
          <ac:chgData name="Vanikova, Martina" userId="e84d258c-8452-4441-b22a-6d6c2be5c495" providerId="ADAL" clId="{52A7E9C8-94CF-4BD1-8AFC-BBA546F5DDE7}" dt="2021-09-28T13:15:22.019" v="4691" actId="14100"/>
          <ac:picMkLst>
            <pc:docMk/>
            <pc:sldMk cId="160730385" sldId="272"/>
            <ac:picMk id="5" creationId="{B563180A-0765-4D93-A54E-279600BA433A}"/>
          </ac:picMkLst>
        </pc:picChg>
        <pc:picChg chg="add mod">
          <ac:chgData name="Vanikova, Martina" userId="e84d258c-8452-4441-b22a-6d6c2be5c495" providerId="ADAL" clId="{52A7E9C8-94CF-4BD1-8AFC-BBA546F5DDE7}" dt="2021-09-28T13:14:36.354" v="4684" actId="14100"/>
          <ac:picMkLst>
            <pc:docMk/>
            <pc:sldMk cId="160730385" sldId="272"/>
            <ac:picMk id="3074" creationId="{95D1B5CF-461E-411C-BB2C-2D35CDEAD23C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ffuk-my.sharepoint.com/personal/vanimaff_ff_cuni_cz/Documents/pracovn&#237;_&#268;L&#193;NKY/graf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ffuk-my.sharepoint.com/personal/vanimaff_ff_cuni_cz/Documents/pracovn&#237;_&#268;L&#193;NKY/graf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ffuk-my.sharepoint.com/personal/vanimaff_ff_cuni_cz/Documents/pracovn&#237;_&#268;L&#193;NKY/graf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ffuk-my.sharepoint.com/personal/vanimaff_ff_cuni_cz/Documents/pracovn&#237;_&#268;L&#193;NKY/graf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128" b="1" i="0" u="none" strike="noStrike" kern="1200" cap="none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cap="none" baseline="0"/>
              <a:t>Number of Latin lesson per week in each year </a:t>
            </a:r>
          </a:p>
        </c:rich>
      </c:tx>
      <c:layout>
        <c:manualLayout>
          <c:xMode val="edge"/>
          <c:yMode val="edge"/>
          <c:x val="0.27685377627510405"/>
          <c:y val="1.94821491356982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128" b="1" i="0" u="none" strike="noStrike" kern="1200" cap="none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List1!$B$2:$B$9</c:f>
              <c:numCache>
                <c:formatCode>General</c:formatCode>
                <c:ptCount val="8"/>
                <c:pt idx="0">
                  <c:v>6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C0-4AB0-AFCC-F280356C5A0A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List1!$C$2:$C$9</c:f>
              <c:numCache>
                <c:formatCode>General</c:formatCode>
                <c:ptCount val="8"/>
                <c:pt idx="0">
                  <c:v>6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C0-4AB0-AFCC-F280356C5A0A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III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List1!$D$2:$D$9</c:f>
              <c:numCache>
                <c:formatCode>General</c:formatCode>
                <c:ptCount val="8"/>
                <c:pt idx="0">
                  <c:v>6</c:v>
                </c:pt>
                <c:pt idx="1">
                  <c:v>6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C0-4AB0-AFCC-F280356C5A0A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IV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List1!$E$2:$E$9</c:f>
              <c:numCache>
                <c:formatCode>General</c:formatCode>
                <c:ptCount val="8"/>
                <c:pt idx="0">
                  <c:v>6</c:v>
                </c:pt>
                <c:pt idx="1">
                  <c:v>6</c:v>
                </c:pt>
                <c:pt idx="2">
                  <c:v>6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AC0-4AB0-AFCC-F280356C5A0A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V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dPt>
            <c:idx val="5"/>
            <c:invertIfNegative val="0"/>
            <c:bubble3D val="0"/>
            <c:spPr>
              <a:solidFill>
                <a:srgbClr val="E9B54C">
                  <a:alpha val="40000"/>
                </a:srgbClr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318B-499E-9D1D-08FECF84FCC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List1!$F$2:$F$9</c:f>
              <c:numCache>
                <c:formatCode>General</c:formatCode>
                <c:ptCount val="8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5</c:v>
                </c:pt>
                <c:pt idx="4">
                  <c:v>4</c:v>
                </c:pt>
                <c:pt idx="6">
                  <c:v>2</c:v>
                </c:pt>
                <c:pt idx="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AC0-4AB0-AFCC-F280356C5A0A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VI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dPt>
            <c:idx val="5"/>
            <c:invertIfNegative val="0"/>
            <c:bubble3D val="0"/>
            <c:spPr>
              <a:solidFill>
                <a:srgbClr val="786C72">
                  <a:alpha val="40000"/>
                </a:srgbClr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318B-499E-9D1D-08FECF84FCC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List1!$G$2:$G$9</c:f>
              <c:numCache>
                <c:formatCode>General</c:formatCode>
                <c:ptCount val="8"/>
                <c:pt idx="0">
                  <c:v>6</c:v>
                </c:pt>
                <c:pt idx="1">
                  <c:v>4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  <c:pt idx="6">
                  <c:v>2</c:v>
                </c:pt>
                <c:pt idx="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AC0-4AB0-AFCC-F280356C5A0A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VII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5"/>
            <c:invertIfNegative val="0"/>
            <c:bubble3D val="0"/>
            <c:spPr>
              <a:solidFill>
                <a:srgbClr val="56645C">
                  <a:alpha val="40000"/>
                </a:srgbClr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318B-499E-9D1D-08FECF84FCC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List1!$H$2:$H$9</c:f>
              <c:numCache>
                <c:formatCode>General</c:formatCode>
                <c:ptCount val="8"/>
                <c:pt idx="0">
                  <c:v>5</c:v>
                </c:pt>
                <c:pt idx="1">
                  <c:v>4</c:v>
                </c:pt>
                <c:pt idx="2">
                  <c:v>6</c:v>
                </c:pt>
                <c:pt idx="3">
                  <c:v>5</c:v>
                </c:pt>
                <c:pt idx="4">
                  <c:v>2</c:v>
                </c:pt>
                <c:pt idx="6">
                  <c:v>2</c:v>
                </c:pt>
                <c:pt idx="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AC0-4AB0-AFCC-F280356C5A0A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VIII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List1!$A$2:$A$9</c:f>
              <c:numCache>
                <c:formatCode>General</c:formatCode>
                <c:ptCount val="8"/>
                <c:pt idx="0">
                  <c:v>1919</c:v>
                </c:pt>
                <c:pt idx="1">
                  <c:v>1927</c:v>
                </c:pt>
                <c:pt idx="2">
                  <c:v>1933</c:v>
                </c:pt>
                <c:pt idx="3">
                  <c:v>1940</c:v>
                </c:pt>
                <c:pt idx="4">
                  <c:v>1948</c:v>
                </c:pt>
                <c:pt idx="5">
                  <c:v>1953</c:v>
                </c:pt>
                <c:pt idx="6">
                  <c:v>1965</c:v>
                </c:pt>
                <c:pt idx="7">
                  <c:v>1969</c:v>
                </c:pt>
              </c:numCache>
            </c:numRef>
          </c:cat>
          <c:val>
            <c:numRef>
              <c:f>List1!$I$2:$I$9</c:f>
              <c:numCache>
                <c:formatCode>General</c:formatCode>
                <c:ptCount val="8"/>
                <c:pt idx="0">
                  <c:v>5</c:v>
                </c:pt>
                <c:pt idx="1">
                  <c:v>5</c:v>
                </c:pt>
                <c:pt idx="2">
                  <c:v>4</c:v>
                </c:pt>
                <c:pt idx="3">
                  <c:v>5</c:v>
                </c:pt>
                <c:pt idx="4">
                  <c:v>2</c:v>
                </c:pt>
                <c:pt idx="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AC0-4AB0-AFCC-F280356C5A0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9"/>
        <c:shape val="box"/>
        <c:axId val="616409496"/>
        <c:axId val="616403920"/>
        <c:axId val="0"/>
      </c:bar3DChart>
      <c:catAx>
        <c:axId val="6164094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16403920"/>
        <c:crosses val="autoZero"/>
        <c:auto val="1"/>
        <c:lblAlgn val="ctr"/>
        <c:lblOffset val="100"/>
        <c:noMultiLvlLbl val="0"/>
      </c:catAx>
      <c:valAx>
        <c:axId val="6164039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16409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2.8514098143823025E-2"/>
          <c:y val="0.13777760528490882"/>
          <c:w val="7.1619709645669286E-2"/>
          <c:h val="0.77516710161459457"/>
        </c:manualLayout>
      </c:layout>
      <c:overlay val="0"/>
      <c:spPr>
        <a:solidFill>
          <a:schemeClr val="tx2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cs-CZ"/>
              <a:t>Percentage</a:t>
            </a:r>
            <a:r>
              <a:rPr lang="cs-CZ" baseline="0"/>
              <a:t> of high school students learning foreign languages</a:t>
            </a:r>
            <a:endParaRPr lang="cs-CZ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4.0022551654440887E-2"/>
          <c:y val="1.2069407990667833E-2"/>
          <c:w val="0.94150857770881846"/>
          <c:h val="0.8310666375036454"/>
        </c:manualLayout>
      </c:layout>
      <c:lineChart>
        <c:grouping val="standard"/>
        <c:varyColors val="0"/>
        <c:ser>
          <c:idx val="0"/>
          <c:order val="0"/>
          <c:tx>
            <c:strRef>
              <c:f>'Graf 2'!$F$30</c:f>
              <c:strCache>
                <c:ptCount val="1"/>
                <c:pt idx="0">
                  <c:v>Latin</c:v>
                </c:pt>
              </c:strCache>
            </c:strRef>
          </c:tx>
          <c:spPr>
            <a:ln w="34925" cap="rnd">
              <a:solidFill>
                <a:srgbClr val="00B0F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1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1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strRef>
              <c:f>'Graf 2'!$G$29:$X$29</c:f>
              <c:strCache>
                <c:ptCount val="18"/>
                <c:pt idx="0">
                  <c:v>03/04</c:v>
                </c:pt>
                <c:pt idx="1">
                  <c:v>04/05</c:v>
                </c:pt>
                <c:pt idx="2">
                  <c:v>05/06</c:v>
                </c:pt>
                <c:pt idx="3">
                  <c:v>06/07</c:v>
                </c:pt>
                <c:pt idx="4">
                  <c:v>07/08</c:v>
                </c:pt>
                <c:pt idx="5">
                  <c:v>08/09</c:v>
                </c:pt>
                <c:pt idx="6">
                  <c:v>09/10</c:v>
                </c:pt>
                <c:pt idx="7">
                  <c:v>10/11</c:v>
                </c:pt>
                <c:pt idx="8">
                  <c:v>11/12</c:v>
                </c:pt>
                <c:pt idx="9">
                  <c:v>12/13</c:v>
                </c:pt>
                <c:pt idx="10">
                  <c:v>13/14</c:v>
                </c:pt>
                <c:pt idx="11">
                  <c:v>14/15</c:v>
                </c:pt>
                <c:pt idx="12">
                  <c:v>15/16</c:v>
                </c:pt>
                <c:pt idx="13">
                  <c:v>16/17</c:v>
                </c:pt>
                <c:pt idx="14">
                  <c:v>17/18</c:v>
                </c:pt>
                <c:pt idx="15">
                  <c:v>18/19</c:v>
                </c:pt>
                <c:pt idx="16">
                  <c:v>19/20</c:v>
                </c:pt>
                <c:pt idx="17">
                  <c:v>20/21</c:v>
                </c:pt>
              </c:strCache>
            </c:strRef>
          </c:cat>
          <c:val>
            <c:numRef>
              <c:f>'Graf 2'!$G$30:$X$30</c:f>
              <c:numCache>
                <c:formatCode>0.0</c:formatCode>
                <c:ptCount val="18"/>
                <c:pt idx="0">
                  <c:v>2.9544961912429554E-2</c:v>
                </c:pt>
                <c:pt idx="1">
                  <c:v>2.5807986888744316E-2</c:v>
                </c:pt>
                <c:pt idx="2">
                  <c:v>2.40880276561985E-2</c:v>
                </c:pt>
                <c:pt idx="3">
                  <c:v>2.4415581434056696E-2</c:v>
                </c:pt>
                <c:pt idx="4">
                  <c:v>2.6735847185961201E-2</c:v>
                </c:pt>
                <c:pt idx="5">
                  <c:v>2.6902461372690128E-2</c:v>
                </c:pt>
                <c:pt idx="6">
                  <c:v>2.6084108921072758E-2</c:v>
                </c:pt>
                <c:pt idx="7">
                  <c:v>2.1291384595534448E-2</c:v>
                </c:pt>
                <c:pt idx="8">
                  <c:v>2.0710937036377663E-2</c:v>
                </c:pt>
                <c:pt idx="9">
                  <c:v>1.995393634840871E-2</c:v>
                </c:pt>
                <c:pt idx="10">
                  <c:v>2.0690696247528707E-2</c:v>
                </c:pt>
                <c:pt idx="11">
                  <c:v>1.9054504337732772E-2</c:v>
                </c:pt>
                <c:pt idx="12">
                  <c:v>1.9767980965676061E-2</c:v>
                </c:pt>
                <c:pt idx="13">
                  <c:v>2.0080423885996332E-2</c:v>
                </c:pt>
                <c:pt idx="14">
                  <c:v>1.9209739832359744E-2</c:v>
                </c:pt>
                <c:pt idx="15">
                  <c:v>1.8110720270997596E-2</c:v>
                </c:pt>
                <c:pt idx="16">
                  <c:v>1.7530657184993637E-2</c:v>
                </c:pt>
                <c:pt idx="17">
                  <c:v>1.6680976630348964E-2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85-4D4C-A654-7EEDDC4CD3A4}"/>
            </c:ext>
          </c:extLst>
        </c:ser>
        <c:ser>
          <c:idx val="1"/>
          <c:order val="1"/>
          <c:tx>
            <c:strRef>
              <c:f>'Graf 2'!$F$31</c:f>
              <c:strCache>
                <c:ptCount val="1"/>
                <c:pt idx="0">
                  <c:v>Russian</c:v>
                </c:pt>
              </c:strCache>
            </c:strRef>
          </c:tx>
          <c:spPr>
            <a:ln w="34925" cap="rnd">
              <a:solidFill>
                <a:srgbClr val="C0000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2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2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strRef>
              <c:f>'Graf 2'!$G$29:$X$29</c:f>
              <c:strCache>
                <c:ptCount val="18"/>
                <c:pt idx="0">
                  <c:v>03/04</c:v>
                </c:pt>
                <c:pt idx="1">
                  <c:v>04/05</c:v>
                </c:pt>
                <c:pt idx="2">
                  <c:v>05/06</c:v>
                </c:pt>
                <c:pt idx="3">
                  <c:v>06/07</c:v>
                </c:pt>
                <c:pt idx="4">
                  <c:v>07/08</c:v>
                </c:pt>
                <c:pt idx="5">
                  <c:v>08/09</c:v>
                </c:pt>
                <c:pt idx="6">
                  <c:v>09/10</c:v>
                </c:pt>
                <c:pt idx="7">
                  <c:v>10/11</c:v>
                </c:pt>
                <c:pt idx="8">
                  <c:v>11/12</c:v>
                </c:pt>
                <c:pt idx="9">
                  <c:v>12/13</c:v>
                </c:pt>
                <c:pt idx="10">
                  <c:v>13/14</c:v>
                </c:pt>
                <c:pt idx="11">
                  <c:v>14/15</c:v>
                </c:pt>
                <c:pt idx="12">
                  <c:v>15/16</c:v>
                </c:pt>
                <c:pt idx="13">
                  <c:v>16/17</c:v>
                </c:pt>
                <c:pt idx="14">
                  <c:v>17/18</c:v>
                </c:pt>
                <c:pt idx="15">
                  <c:v>18/19</c:v>
                </c:pt>
                <c:pt idx="16">
                  <c:v>19/20</c:v>
                </c:pt>
                <c:pt idx="17">
                  <c:v>20/21</c:v>
                </c:pt>
              </c:strCache>
            </c:strRef>
          </c:cat>
          <c:val>
            <c:numRef>
              <c:f>'Graf 2'!$G$31:$X$31</c:f>
              <c:numCache>
                <c:formatCode>0.0</c:formatCode>
                <c:ptCount val="18"/>
                <c:pt idx="0">
                  <c:v>2.0979129250015483E-2</c:v>
                </c:pt>
                <c:pt idx="1">
                  <c:v>2.3944545836619782E-2</c:v>
                </c:pt>
                <c:pt idx="2">
                  <c:v>2.7458818479368999E-2</c:v>
                </c:pt>
                <c:pt idx="3">
                  <c:v>3.0975762341232716E-2</c:v>
                </c:pt>
                <c:pt idx="4">
                  <c:v>3.6012620455168419E-2</c:v>
                </c:pt>
                <c:pt idx="5">
                  <c:v>4.2996354541486259E-2</c:v>
                </c:pt>
                <c:pt idx="6">
                  <c:v>5.329041559255835E-2</c:v>
                </c:pt>
                <c:pt idx="7">
                  <c:v>6.0727582238519283E-2</c:v>
                </c:pt>
                <c:pt idx="8">
                  <c:v>6.5576941251975371E-2</c:v>
                </c:pt>
                <c:pt idx="9">
                  <c:v>6.8555741671319559E-2</c:v>
                </c:pt>
                <c:pt idx="10">
                  <c:v>7.1377789031837086E-2</c:v>
                </c:pt>
                <c:pt idx="11">
                  <c:v>7.5892812471857266E-2</c:v>
                </c:pt>
                <c:pt idx="12">
                  <c:v>7.8297508113533421E-2</c:v>
                </c:pt>
                <c:pt idx="13">
                  <c:v>7.9003438708721438E-2</c:v>
                </c:pt>
                <c:pt idx="14">
                  <c:v>8.0245032383303577E-2</c:v>
                </c:pt>
                <c:pt idx="15">
                  <c:v>7.6513966936456873E-2</c:v>
                </c:pt>
                <c:pt idx="16">
                  <c:v>7.4703529364229582E-2</c:v>
                </c:pt>
                <c:pt idx="17">
                  <c:v>7.3296620874782878E-2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85-4D4C-A654-7EEDDC4CD3A4}"/>
            </c:ext>
          </c:extLst>
        </c:ser>
        <c:ser>
          <c:idx val="2"/>
          <c:order val="2"/>
          <c:tx>
            <c:strRef>
              <c:f>'Graf 2'!$F$32</c:f>
              <c:strCache>
                <c:ptCount val="1"/>
                <c:pt idx="0">
                  <c:v>French</c:v>
                </c:pt>
              </c:strCache>
            </c:strRef>
          </c:tx>
          <c:spPr>
            <a:ln w="34925" cap="rnd">
              <a:solidFill>
                <a:srgbClr val="FFC00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3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3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3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strRef>
              <c:f>'Graf 2'!$G$29:$X$29</c:f>
              <c:strCache>
                <c:ptCount val="18"/>
                <c:pt idx="0">
                  <c:v>03/04</c:v>
                </c:pt>
                <c:pt idx="1">
                  <c:v>04/05</c:v>
                </c:pt>
                <c:pt idx="2">
                  <c:v>05/06</c:v>
                </c:pt>
                <c:pt idx="3">
                  <c:v>06/07</c:v>
                </c:pt>
                <c:pt idx="4">
                  <c:v>07/08</c:v>
                </c:pt>
                <c:pt idx="5">
                  <c:v>08/09</c:v>
                </c:pt>
                <c:pt idx="6">
                  <c:v>09/10</c:v>
                </c:pt>
                <c:pt idx="7">
                  <c:v>10/11</c:v>
                </c:pt>
                <c:pt idx="8">
                  <c:v>11/12</c:v>
                </c:pt>
                <c:pt idx="9">
                  <c:v>12/13</c:v>
                </c:pt>
                <c:pt idx="10">
                  <c:v>13/14</c:v>
                </c:pt>
                <c:pt idx="11">
                  <c:v>14/15</c:v>
                </c:pt>
                <c:pt idx="12">
                  <c:v>15/16</c:v>
                </c:pt>
                <c:pt idx="13">
                  <c:v>16/17</c:v>
                </c:pt>
                <c:pt idx="14">
                  <c:v>17/18</c:v>
                </c:pt>
                <c:pt idx="15">
                  <c:v>18/19</c:v>
                </c:pt>
                <c:pt idx="16">
                  <c:v>19/20</c:v>
                </c:pt>
                <c:pt idx="17">
                  <c:v>20/21</c:v>
                </c:pt>
              </c:strCache>
            </c:strRef>
          </c:cat>
          <c:val>
            <c:numRef>
              <c:f>'Graf 2'!$G$32:$X$32</c:f>
              <c:numCache>
                <c:formatCode>0.0</c:formatCode>
                <c:ptCount val="18"/>
                <c:pt idx="0">
                  <c:v>6.4607589645135313E-2</c:v>
                </c:pt>
                <c:pt idx="1">
                  <c:v>7.3798790586456178E-2</c:v>
                </c:pt>
                <c:pt idx="2">
                  <c:v>7.7361469887090958E-2</c:v>
                </c:pt>
                <c:pt idx="3">
                  <c:v>8.2221316665997066E-2</c:v>
                </c:pt>
                <c:pt idx="4">
                  <c:v>8.4404639941835488E-2</c:v>
                </c:pt>
                <c:pt idx="5">
                  <c:v>8.6116583886837419E-2</c:v>
                </c:pt>
                <c:pt idx="6">
                  <c:v>8.3621703544108167E-2</c:v>
                </c:pt>
                <c:pt idx="7">
                  <c:v>7.9992008707179471E-2</c:v>
                </c:pt>
                <c:pt idx="8">
                  <c:v>7.5898342113996972E-2</c:v>
                </c:pt>
                <c:pt idx="9">
                  <c:v>7.0775172157081706E-2</c:v>
                </c:pt>
                <c:pt idx="10">
                  <c:v>6.6284245074455336E-2</c:v>
                </c:pt>
                <c:pt idx="11">
                  <c:v>6.2329267438486248E-2</c:v>
                </c:pt>
                <c:pt idx="12">
                  <c:v>5.8506600365809541E-2</c:v>
                </c:pt>
                <c:pt idx="13">
                  <c:v>5.5246713299576422E-2</c:v>
                </c:pt>
                <c:pt idx="14">
                  <c:v>5.1598165330273844E-2</c:v>
                </c:pt>
                <c:pt idx="15">
                  <c:v>4.8263794119372601E-2</c:v>
                </c:pt>
                <c:pt idx="16">
                  <c:v>4.6753469767066E-2</c:v>
                </c:pt>
                <c:pt idx="17">
                  <c:v>4.5720333964945521E-2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85-4D4C-A654-7EEDDC4CD3A4}"/>
            </c:ext>
          </c:extLst>
        </c:ser>
        <c:ser>
          <c:idx val="3"/>
          <c:order val="3"/>
          <c:tx>
            <c:strRef>
              <c:f>'Graf 2'!$F$33</c:f>
              <c:strCache>
                <c:ptCount val="1"/>
                <c:pt idx="0">
                  <c:v>Spanish</c:v>
                </c:pt>
              </c:strCache>
            </c:strRef>
          </c:tx>
          <c:spPr>
            <a:ln w="34925" cap="rnd">
              <a:solidFill>
                <a:srgbClr val="92D05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4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4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4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strRef>
              <c:f>'Graf 2'!$G$29:$X$29</c:f>
              <c:strCache>
                <c:ptCount val="18"/>
                <c:pt idx="0">
                  <c:v>03/04</c:v>
                </c:pt>
                <c:pt idx="1">
                  <c:v>04/05</c:v>
                </c:pt>
                <c:pt idx="2">
                  <c:v>05/06</c:v>
                </c:pt>
                <c:pt idx="3">
                  <c:v>06/07</c:v>
                </c:pt>
                <c:pt idx="4">
                  <c:v>07/08</c:v>
                </c:pt>
                <c:pt idx="5">
                  <c:v>08/09</c:v>
                </c:pt>
                <c:pt idx="6">
                  <c:v>09/10</c:v>
                </c:pt>
                <c:pt idx="7">
                  <c:v>10/11</c:v>
                </c:pt>
                <c:pt idx="8">
                  <c:v>11/12</c:v>
                </c:pt>
                <c:pt idx="9">
                  <c:v>12/13</c:v>
                </c:pt>
                <c:pt idx="10">
                  <c:v>13/14</c:v>
                </c:pt>
                <c:pt idx="11">
                  <c:v>14/15</c:v>
                </c:pt>
                <c:pt idx="12">
                  <c:v>15/16</c:v>
                </c:pt>
                <c:pt idx="13">
                  <c:v>16/17</c:v>
                </c:pt>
                <c:pt idx="14">
                  <c:v>17/18</c:v>
                </c:pt>
                <c:pt idx="15">
                  <c:v>18/19</c:v>
                </c:pt>
                <c:pt idx="16">
                  <c:v>19/20</c:v>
                </c:pt>
                <c:pt idx="17">
                  <c:v>20/21</c:v>
                </c:pt>
              </c:strCache>
            </c:strRef>
          </c:cat>
          <c:val>
            <c:numRef>
              <c:f>'Graf 2'!$G$33:$X$33</c:f>
              <c:numCache>
                <c:formatCode>0.0</c:formatCode>
                <c:ptCount val="18"/>
                <c:pt idx="0">
                  <c:v>2.1935189199232055E-2</c:v>
                </c:pt>
                <c:pt idx="1">
                  <c:v>2.4339879365700787E-2</c:v>
                </c:pt>
                <c:pt idx="2">
                  <c:v>2.8560697230547528E-2</c:v>
                </c:pt>
                <c:pt idx="3">
                  <c:v>3.3091702872972785E-2</c:v>
                </c:pt>
                <c:pt idx="4">
                  <c:v>3.8436789832096627E-2</c:v>
                </c:pt>
                <c:pt idx="5">
                  <c:v>4.3613762294082717E-2</c:v>
                </c:pt>
                <c:pt idx="6">
                  <c:v>4.8651865104641943E-2</c:v>
                </c:pt>
                <c:pt idx="7">
                  <c:v>5.1273300133396323E-2</c:v>
                </c:pt>
                <c:pt idx="8">
                  <c:v>5.430823975717454E-2</c:v>
                </c:pt>
                <c:pt idx="9">
                  <c:v>5.5257770333147216E-2</c:v>
                </c:pt>
                <c:pt idx="10">
                  <c:v>5.5459246778796052E-2</c:v>
                </c:pt>
                <c:pt idx="11">
                  <c:v>5.6067822728318839E-2</c:v>
                </c:pt>
                <c:pt idx="12">
                  <c:v>5.6585845514247723E-2</c:v>
                </c:pt>
                <c:pt idx="13">
                  <c:v>5.6506210624741329E-2</c:v>
                </c:pt>
                <c:pt idx="14">
                  <c:v>5.8635675670138471E-2</c:v>
                </c:pt>
                <c:pt idx="15">
                  <c:v>6.1326469965538616E-2</c:v>
                </c:pt>
                <c:pt idx="16">
                  <c:v>6.5130103638457337E-2</c:v>
                </c:pt>
                <c:pt idx="17">
                  <c:v>6.9134395231327958E-2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285-4D4C-A654-7EEDDC4CD3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50884616"/>
        <c:axId val="750888880"/>
      </c:lineChart>
      <c:catAx>
        <c:axId val="750884616"/>
        <c:scaling>
          <c:orientation val="minMax"/>
        </c:scaling>
        <c:delete val="0"/>
        <c:axPos val="b"/>
        <c:numFmt formatCode="@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50888880"/>
        <c:crosses val="autoZero"/>
        <c:auto val="1"/>
        <c:lblAlgn val="ctr"/>
        <c:lblOffset val="100"/>
        <c:noMultiLvlLbl val="0"/>
      </c:catAx>
      <c:valAx>
        <c:axId val="750888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50884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layout>
        <c:manualLayout>
          <c:xMode val="edge"/>
          <c:yMode val="edge"/>
          <c:x val="0.8908467166896139"/>
          <c:y val="0.50657881648482594"/>
          <c:w val="7.5458415354330718E-2"/>
          <c:h val="0.15446919827963265"/>
        </c:manualLayout>
      </c:layout>
      <c:overlay val="0"/>
      <c:spPr>
        <a:solidFill>
          <a:schemeClr val="lt1">
            <a:lumMod val="8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ln>
                <a:noFill/>
              </a:ln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cs-CZ"/>
              <a:t>Students learning Latin in high</a:t>
            </a:r>
            <a:r>
              <a:rPr lang="cs-CZ" baseline="0"/>
              <a:t> schools</a:t>
            </a:r>
            <a:endParaRPr lang="cs-CZ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9470062335958001E-2"/>
          <c:y val="8.1481481481481488E-2"/>
          <c:w val="0.86608552055993004"/>
          <c:h val="0.75562736949547971"/>
        </c:manualLayout>
      </c:layout>
      <c:lineChart>
        <c:grouping val="standard"/>
        <c:varyColors val="0"/>
        <c:ser>
          <c:idx val="0"/>
          <c:order val="0"/>
          <c:spPr>
            <a:ln w="34925" cap="rnd">
              <a:solidFill>
                <a:srgbClr val="00B0F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5"/>
            <c:spPr>
              <a:gradFill rotWithShape="1">
                <a:gsLst>
                  <a:gs pos="0">
                    <a:schemeClr val="accent1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1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1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dPt>
            <c:idx val="7"/>
            <c:marker>
              <c:symbol val="circle"/>
              <c:size val="5"/>
              <c:spPr>
                <a:gradFill rotWithShape="1">
                  <a:gsLst>
                    <a:gs pos="0">
                      <a:schemeClr val="accent1">
                        <a:tint val="100000"/>
                        <a:shade val="85000"/>
                        <a:satMod val="100000"/>
                        <a:lumMod val="100000"/>
                      </a:schemeClr>
                    </a:gs>
                    <a:gs pos="100000">
                      <a:schemeClr val="accent1">
                        <a:tint val="90000"/>
                        <a:shade val="100000"/>
                        <a:satMod val="150000"/>
                        <a:lumMod val="100000"/>
                      </a:schemeClr>
                    </a:gs>
                  </a:gsLst>
                  <a:path path="circle">
                    <a:fillToRect l="100000" t="100000" r="100000" b="100000"/>
                  </a:path>
                </a:gradFill>
                <a:ln w="9525">
                  <a:solidFill>
                    <a:schemeClr val="accent1"/>
                  </a:solidFill>
                  <a:round/>
                </a:ln>
                <a:effectLst>
                  <a:outerShdw blurRad="76200" dist="25400" dir="5400000" algn="ctr" rotWithShape="0">
                    <a:srgbClr val="000000">
                      <a:alpha val="60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3600000"/>
                  </a:lightRig>
                </a:scene3d>
                <a:sp3d contourW="12700" prstMaterial="flat">
                  <a:bevelT w="38100" h="44450" prst="angle"/>
                  <a:contourClr>
                    <a:scrgbClr r="0" g="0" b="0">
                      <a:shade val="35000"/>
                      <a:satMod val="160000"/>
                    </a:scrgbClr>
                  </a:contourClr>
                </a:sp3d>
              </c:spPr>
            </c:marker>
            <c:bubble3D val="0"/>
            <c:spPr>
              <a:ln w="34925" cap="rnd">
                <a:solidFill>
                  <a:srgbClr val="00B0F0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283-4D60-9386-1A7CACD81BB2}"/>
              </c:ext>
            </c:extLst>
          </c:dPt>
          <c:trendline>
            <c:spPr>
              <a:ln w="19050" cap="rnd">
                <a:solidFill>
                  <a:schemeClr val="accent1"/>
                </a:solidFill>
              </a:ln>
              <a:effectLst/>
            </c:spPr>
            <c:trendlineType val="linear"/>
            <c:dispRSqr val="0"/>
            <c:dispEq val="0"/>
          </c:trendline>
          <c:cat>
            <c:strRef>
              <c:f>'Graf 2'!$G$27:$X$27</c:f>
              <c:strCache>
                <c:ptCount val="18"/>
                <c:pt idx="0">
                  <c:v>03/04</c:v>
                </c:pt>
                <c:pt idx="1">
                  <c:v>04/05</c:v>
                </c:pt>
                <c:pt idx="2">
                  <c:v>05/06</c:v>
                </c:pt>
                <c:pt idx="3">
                  <c:v>06/07</c:v>
                </c:pt>
                <c:pt idx="4">
                  <c:v>07/08</c:v>
                </c:pt>
                <c:pt idx="5">
                  <c:v>08/09</c:v>
                </c:pt>
                <c:pt idx="6">
                  <c:v>09/10</c:v>
                </c:pt>
                <c:pt idx="7">
                  <c:v>10/11</c:v>
                </c:pt>
                <c:pt idx="8">
                  <c:v>11/12</c:v>
                </c:pt>
                <c:pt idx="9">
                  <c:v>12/13</c:v>
                </c:pt>
                <c:pt idx="10">
                  <c:v>13/14</c:v>
                </c:pt>
                <c:pt idx="11">
                  <c:v>14/15</c:v>
                </c:pt>
                <c:pt idx="12">
                  <c:v>15/16</c:v>
                </c:pt>
                <c:pt idx="13">
                  <c:v>16/17</c:v>
                </c:pt>
                <c:pt idx="14">
                  <c:v>17/18</c:v>
                </c:pt>
                <c:pt idx="15">
                  <c:v>18/19</c:v>
                </c:pt>
                <c:pt idx="16">
                  <c:v>19/20</c:v>
                </c:pt>
                <c:pt idx="17">
                  <c:v>20/21</c:v>
                </c:pt>
              </c:strCache>
            </c:strRef>
          </c:cat>
          <c:val>
            <c:numRef>
              <c:f>'Graf 2'!$G$28:$X$28</c:f>
              <c:numCache>
                <c:formatCode>0.00000</c:formatCode>
                <c:ptCount val="18"/>
                <c:pt idx="0">
                  <c:v>2.9544961912429554E-2</c:v>
                </c:pt>
                <c:pt idx="1">
                  <c:v>2.5807986888744316E-2</c:v>
                </c:pt>
                <c:pt idx="2">
                  <c:v>2.40880276561985E-2</c:v>
                </c:pt>
                <c:pt idx="3">
                  <c:v>2.4415581434056696E-2</c:v>
                </c:pt>
                <c:pt idx="4">
                  <c:v>2.6735847185961201E-2</c:v>
                </c:pt>
                <c:pt idx="5">
                  <c:v>2.6902461372690128E-2</c:v>
                </c:pt>
                <c:pt idx="6">
                  <c:v>2.6084108921072758E-2</c:v>
                </c:pt>
                <c:pt idx="7">
                  <c:v>2.1291384595534448E-2</c:v>
                </c:pt>
                <c:pt idx="8">
                  <c:v>2.0710937036377663E-2</c:v>
                </c:pt>
                <c:pt idx="9">
                  <c:v>1.995393634840871E-2</c:v>
                </c:pt>
                <c:pt idx="10">
                  <c:v>2.0690696247528707E-2</c:v>
                </c:pt>
                <c:pt idx="11">
                  <c:v>1.9054504337732772E-2</c:v>
                </c:pt>
                <c:pt idx="12">
                  <c:v>1.9767980965676061E-2</c:v>
                </c:pt>
                <c:pt idx="13">
                  <c:v>2.0080423885996332E-2</c:v>
                </c:pt>
                <c:pt idx="14">
                  <c:v>1.9209739832359744E-2</c:v>
                </c:pt>
                <c:pt idx="15">
                  <c:v>1.8110720270997596E-2</c:v>
                </c:pt>
                <c:pt idx="16">
                  <c:v>1.7530657184993637E-2</c:v>
                </c:pt>
                <c:pt idx="17">
                  <c:v>1.6680976630348964E-2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283-4D60-9386-1A7CACD81B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9652632"/>
        <c:axId val="409651648"/>
      </c:lineChart>
      <c:catAx>
        <c:axId val="409652632"/>
        <c:scaling>
          <c:orientation val="minMax"/>
        </c:scaling>
        <c:delete val="0"/>
        <c:axPos val="b"/>
        <c:numFmt formatCode="0.0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09651648"/>
        <c:crosses val="autoZero"/>
        <c:auto val="1"/>
        <c:lblAlgn val="ctr"/>
        <c:lblOffset val="100"/>
        <c:noMultiLvlLbl val="0"/>
      </c:catAx>
      <c:valAx>
        <c:axId val="40965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09652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'Graf 5'!$J$13</c:f>
              <c:strCache>
                <c:ptCount val="1"/>
                <c:pt idx="0">
                  <c:v>1 year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3600000"/>
              </a:lightRig>
            </a:scene3d>
            <a:sp3d prstMaterial="flat">
              <a:bevelT w="38100" h="44450" prst="angle"/>
              <a:contourClr>
                <a:scrgbClr r="0" g="0" b="0">
                  <a:shade val="35000"/>
                  <a:satMod val="160000"/>
                </a:scrgbClr>
              </a:contourClr>
            </a:sp3d>
          </c:spPr>
          <c:invertIfNegative val="0"/>
          <c:cat>
            <c:strRef>
              <c:f>'Graf 5'!$K$12:$M$12</c:f>
              <c:strCache>
                <c:ptCount val="3"/>
                <c:pt idx="0">
                  <c:v>optional</c:v>
                </c:pt>
                <c:pt idx="1">
                  <c:v>compulsory elective </c:v>
                </c:pt>
                <c:pt idx="2">
                  <c:v>compulsory</c:v>
                </c:pt>
              </c:strCache>
            </c:strRef>
          </c:cat>
          <c:val>
            <c:numRef>
              <c:f>'Graf 5'!$K$13:$M$13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FB-47BE-B8BC-AF4A7399D0F5}"/>
            </c:ext>
          </c:extLst>
        </c:ser>
        <c:ser>
          <c:idx val="1"/>
          <c:order val="1"/>
          <c:tx>
            <c:strRef>
              <c:f>'Graf 5'!$J$14</c:f>
              <c:strCache>
                <c:ptCount val="1"/>
                <c:pt idx="0">
                  <c:v>2 years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3600000"/>
              </a:lightRig>
            </a:scene3d>
            <a:sp3d prstMaterial="flat">
              <a:bevelT w="38100" h="44450" prst="angle"/>
              <a:contourClr>
                <a:scrgbClr r="0" g="0" b="0">
                  <a:shade val="35000"/>
                  <a:satMod val="160000"/>
                </a:scrgbClr>
              </a:contourClr>
            </a:sp3d>
          </c:spPr>
          <c:invertIfNegative val="0"/>
          <c:cat>
            <c:strRef>
              <c:f>'Graf 5'!$K$12:$M$12</c:f>
              <c:strCache>
                <c:ptCount val="3"/>
                <c:pt idx="0">
                  <c:v>optional</c:v>
                </c:pt>
                <c:pt idx="1">
                  <c:v>compulsory elective </c:v>
                </c:pt>
                <c:pt idx="2">
                  <c:v>compulsory</c:v>
                </c:pt>
              </c:strCache>
            </c:strRef>
          </c:cat>
          <c:val>
            <c:numRef>
              <c:f>'Graf 5'!$K$14:$M$14</c:f>
              <c:numCache>
                <c:formatCode>General</c:formatCode>
                <c:ptCount val="3"/>
                <c:pt idx="0">
                  <c:v>5</c:v>
                </c:pt>
                <c:pt idx="1">
                  <c:v>15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FB-47BE-B8BC-AF4A7399D0F5}"/>
            </c:ext>
          </c:extLst>
        </c:ser>
        <c:ser>
          <c:idx val="2"/>
          <c:order val="2"/>
          <c:tx>
            <c:strRef>
              <c:f>'Graf 5'!$J$15</c:f>
              <c:strCache>
                <c:ptCount val="1"/>
                <c:pt idx="0">
                  <c:v>3 years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3600000"/>
              </a:lightRig>
            </a:scene3d>
            <a:sp3d prstMaterial="flat">
              <a:bevelT w="38100" h="44450" prst="angle"/>
              <a:contourClr>
                <a:scrgbClr r="0" g="0" b="0">
                  <a:shade val="35000"/>
                  <a:satMod val="160000"/>
                </a:scrgbClr>
              </a:contourClr>
            </a:sp3d>
          </c:spPr>
          <c:invertIfNegative val="0"/>
          <c:cat>
            <c:strRef>
              <c:f>'Graf 5'!$K$12:$M$12</c:f>
              <c:strCache>
                <c:ptCount val="3"/>
                <c:pt idx="0">
                  <c:v>optional</c:v>
                </c:pt>
                <c:pt idx="1">
                  <c:v>compulsory elective </c:v>
                </c:pt>
                <c:pt idx="2">
                  <c:v>compulsory</c:v>
                </c:pt>
              </c:strCache>
            </c:strRef>
          </c:cat>
          <c:val>
            <c:numRef>
              <c:f>'Graf 5'!$K$15:$M$15</c:f>
              <c:numCache>
                <c:formatCode>General</c:formatCode>
                <c:ptCount val="3"/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FB-47BE-B8BC-AF4A7399D0F5}"/>
            </c:ext>
          </c:extLst>
        </c:ser>
        <c:ser>
          <c:idx val="3"/>
          <c:order val="3"/>
          <c:tx>
            <c:strRef>
              <c:f>'Graf 5'!$J$16</c:f>
              <c:strCache>
                <c:ptCount val="1"/>
                <c:pt idx="0">
                  <c:v>4 years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3600000"/>
              </a:lightRig>
            </a:scene3d>
            <a:sp3d prstMaterial="flat">
              <a:bevelT w="38100" h="44450" prst="angle"/>
              <a:contourClr>
                <a:scrgbClr r="0" g="0" b="0">
                  <a:shade val="35000"/>
                  <a:satMod val="160000"/>
                </a:scrgbClr>
              </a:contourClr>
            </a:sp3d>
          </c:spPr>
          <c:invertIfNegative val="0"/>
          <c:cat>
            <c:strRef>
              <c:f>'Graf 5'!$K$12:$M$12</c:f>
              <c:strCache>
                <c:ptCount val="3"/>
                <c:pt idx="0">
                  <c:v>optional</c:v>
                </c:pt>
                <c:pt idx="1">
                  <c:v>compulsory elective </c:v>
                </c:pt>
                <c:pt idx="2">
                  <c:v>compulsory</c:v>
                </c:pt>
              </c:strCache>
            </c:strRef>
          </c:cat>
          <c:val>
            <c:numRef>
              <c:f>'Graf 5'!$K$16:$M$16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EFB-47BE-B8BC-AF4A7399D0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5909304"/>
        <c:axId val="455909960"/>
        <c:axId val="0"/>
      </c:bar3DChart>
      <c:catAx>
        <c:axId val="4559093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5909960"/>
        <c:crosses val="autoZero"/>
        <c:auto val="1"/>
        <c:lblAlgn val="ctr"/>
        <c:lblOffset val="100"/>
        <c:noMultiLvlLbl val="0"/>
      </c:catAx>
      <c:valAx>
        <c:axId val="4559099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55909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17454110320913"/>
          <c:y val="0.89724481538698175"/>
          <c:w val="0.41320601076783814"/>
          <c:h val="7.89738445385176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cs-CZ"/>
              <a:t>Number of applicants to the BA Latin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3.7757874015748025E-2"/>
          <c:y val="5.8189130677913495E-2"/>
          <c:w val="0.95078379265091861"/>
          <c:h val="0.88372760042688836"/>
        </c:manualLayout>
      </c:layout>
      <c:lineChart>
        <c:grouping val="standard"/>
        <c:varyColors val="0"/>
        <c:ser>
          <c:idx val="0"/>
          <c:order val="0"/>
          <c:tx>
            <c:strRef>
              <c:f>'Graf 3'!$A$2</c:f>
              <c:strCache>
                <c:ptCount val="1"/>
                <c:pt idx="0">
                  <c:v>Charles University (Prague)</c:v>
                </c:pt>
              </c:strCache>
            </c:strRef>
          </c:tx>
          <c:spPr>
            <a:ln w="34925" cap="rnd">
              <a:solidFill>
                <a:srgbClr val="00B0F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1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1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numRef>
              <c:f>'Graf 3'!$B$1:$U$1</c:f>
              <c:numCache>
                <c:formatCode>General</c:formatCode>
                <c:ptCount val="2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</c:numCache>
            </c:numRef>
          </c:cat>
          <c:val>
            <c:numRef>
              <c:f>'Graf 3'!$B$2:$U$2</c:f>
              <c:numCache>
                <c:formatCode>General</c:formatCode>
                <c:ptCount val="20"/>
                <c:pt idx="0">
                  <c:v>46</c:v>
                </c:pt>
                <c:pt idx="1">
                  <c:v>70</c:v>
                </c:pt>
                <c:pt idx="2">
                  <c:v>40</c:v>
                </c:pt>
                <c:pt idx="3">
                  <c:v>68</c:v>
                </c:pt>
                <c:pt idx="4">
                  <c:v>38</c:v>
                </c:pt>
                <c:pt idx="5">
                  <c:v>34</c:v>
                </c:pt>
                <c:pt idx="6">
                  <c:v>38</c:v>
                </c:pt>
                <c:pt idx="7">
                  <c:v>26</c:v>
                </c:pt>
                <c:pt idx="8">
                  <c:v>30</c:v>
                </c:pt>
                <c:pt idx="9">
                  <c:v>26</c:v>
                </c:pt>
                <c:pt idx="10">
                  <c:v>24</c:v>
                </c:pt>
                <c:pt idx="11">
                  <c:v>22</c:v>
                </c:pt>
                <c:pt idx="12">
                  <c:v>19</c:v>
                </c:pt>
                <c:pt idx="13">
                  <c:v>26</c:v>
                </c:pt>
                <c:pt idx="14">
                  <c:v>23</c:v>
                </c:pt>
                <c:pt idx="15">
                  <c:v>30</c:v>
                </c:pt>
                <c:pt idx="16">
                  <c:v>24</c:v>
                </c:pt>
                <c:pt idx="17">
                  <c:v>34</c:v>
                </c:pt>
                <c:pt idx="18">
                  <c:v>44</c:v>
                </c:pt>
                <c:pt idx="19">
                  <c:v>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F85-4C40-8548-B8A90163C98C}"/>
            </c:ext>
          </c:extLst>
        </c:ser>
        <c:ser>
          <c:idx val="1"/>
          <c:order val="1"/>
          <c:tx>
            <c:strRef>
              <c:f>'Graf 3'!$A$3</c:f>
              <c:strCache>
                <c:ptCount val="1"/>
                <c:pt idx="0">
                  <c:v>Masaryk University (Brno)</c:v>
                </c:pt>
              </c:strCache>
            </c:strRef>
          </c:tx>
          <c:spPr>
            <a:ln w="34925" cap="rnd">
              <a:solidFill>
                <a:srgbClr val="C0000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2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2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numRef>
              <c:f>'Graf 3'!$B$1:$U$1</c:f>
              <c:numCache>
                <c:formatCode>General</c:formatCode>
                <c:ptCount val="2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</c:numCache>
            </c:numRef>
          </c:cat>
          <c:val>
            <c:numRef>
              <c:f>'Graf 3'!$B$3:$U$3</c:f>
              <c:numCache>
                <c:formatCode>General</c:formatCode>
                <c:ptCount val="20"/>
                <c:pt idx="0">
                  <c:v>3</c:v>
                </c:pt>
                <c:pt idx="1">
                  <c:v>22</c:v>
                </c:pt>
                <c:pt idx="2">
                  <c:v>19</c:v>
                </c:pt>
                <c:pt idx="3">
                  <c:v>42</c:v>
                </c:pt>
                <c:pt idx="4">
                  <c:v>126</c:v>
                </c:pt>
                <c:pt idx="5">
                  <c:v>55</c:v>
                </c:pt>
                <c:pt idx="6">
                  <c:v>44</c:v>
                </c:pt>
                <c:pt idx="7">
                  <c:v>35</c:v>
                </c:pt>
                <c:pt idx="8">
                  <c:v>38</c:v>
                </c:pt>
                <c:pt idx="9">
                  <c:v>39</c:v>
                </c:pt>
                <c:pt idx="10">
                  <c:v>53</c:v>
                </c:pt>
                <c:pt idx="11">
                  <c:v>34</c:v>
                </c:pt>
                <c:pt idx="12">
                  <c:v>28</c:v>
                </c:pt>
                <c:pt idx="13">
                  <c:v>30</c:v>
                </c:pt>
                <c:pt idx="14">
                  <c:v>18</c:v>
                </c:pt>
                <c:pt idx="15">
                  <c:v>24</c:v>
                </c:pt>
                <c:pt idx="16">
                  <c:v>20</c:v>
                </c:pt>
                <c:pt idx="17">
                  <c:v>18</c:v>
                </c:pt>
                <c:pt idx="18">
                  <c:v>17</c:v>
                </c:pt>
                <c:pt idx="19">
                  <c:v>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F85-4C40-8548-B8A90163C98C}"/>
            </c:ext>
          </c:extLst>
        </c:ser>
        <c:ser>
          <c:idx val="2"/>
          <c:order val="2"/>
          <c:tx>
            <c:strRef>
              <c:f>'Graf 3'!$A$4</c:f>
              <c:strCache>
                <c:ptCount val="1"/>
                <c:pt idx="0">
                  <c:v>University of Ostrava</c:v>
                </c:pt>
              </c:strCache>
            </c:strRef>
          </c:tx>
          <c:spPr>
            <a:ln w="34925" cap="rnd">
              <a:solidFill>
                <a:srgbClr val="FFC00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3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3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3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numRef>
              <c:f>'Graf 3'!$B$1:$U$1</c:f>
              <c:numCache>
                <c:formatCode>General</c:formatCode>
                <c:ptCount val="2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</c:numCache>
            </c:numRef>
          </c:cat>
          <c:val>
            <c:numRef>
              <c:f>'Graf 3'!$B$4:$U$4</c:f>
              <c:numCache>
                <c:formatCode>General</c:formatCode>
                <c:ptCount val="20"/>
                <c:pt idx="4">
                  <c:v>54</c:v>
                </c:pt>
                <c:pt idx="5">
                  <c:v>94</c:v>
                </c:pt>
                <c:pt idx="6">
                  <c:v>109</c:v>
                </c:pt>
                <c:pt idx="7">
                  <c:v>87</c:v>
                </c:pt>
                <c:pt idx="8">
                  <c:v>69</c:v>
                </c:pt>
                <c:pt idx="9">
                  <c:v>48</c:v>
                </c:pt>
                <c:pt idx="10">
                  <c:v>55</c:v>
                </c:pt>
                <c:pt idx="11">
                  <c:v>45</c:v>
                </c:pt>
                <c:pt idx="12">
                  <c:v>26</c:v>
                </c:pt>
                <c:pt idx="13">
                  <c:v>19</c:v>
                </c:pt>
                <c:pt idx="14">
                  <c:v>13</c:v>
                </c:pt>
                <c:pt idx="15">
                  <c:v>28</c:v>
                </c:pt>
                <c:pt idx="16">
                  <c:v>22</c:v>
                </c:pt>
                <c:pt idx="17">
                  <c:v>11</c:v>
                </c:pt>
                <c:pt idx="18">
                  <c:v>12</c:v>
                </c:pt>
                <c:pt idx="19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F85-4C40-8548-B8A90163C98C}"/>
            </c:ext>
          </c:extLst>
        </c:ser>
        <c:ser>
          <c:idx val="3"/>
          <c:order val="3"/>
          <c:tx>
            <c:strRef>
              <c:f>'Graf 3'!$A$5</c:f>
              <c:strCache>
                <c:ptCount val="1"/>
                <c:pt idx="0">
                  <c:v>Palacký University (Olomouc)</c:v>
                </c:pt>
              </c:strCache>
            </c:strRef>
          </c:tx>
          <c:spPr>
            <a:ln w="34925" cap="rnd">
              <a:solidFill>
                <a:srgbClr val="92D050"/>
              </a:solidFill>
              <a:round/>
            </a:ln>
            <a:effectLst>
              <a:outerShdw blurRad="76200" dist="25400" dir="5400000" algn="ctr" rotWithShape="0">
                <a:srgbClr val="000000">
                  <a:alpha val="60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4">
                      <a:tint val="100000"/>
                      <a:shade val="85000"/>
                      <a:satMod val="100000"/>
                      <a:lumMod val="100000"/>
                    </a:schemeClr>
                  </a:gs>
                  <a:gs pos="100000">
                    <a:schemeClr val="accent4">
                      <a:tint val="90000"/>
                      <a:shade val="100000"/>
                      <a:satMod val="150000"/>
                      <a:lumMod val="100000"/>
                    </a:schemeClr>
                  </a:gs>
                </a:gsLst>
                <a:path path="circle">
                  <a:fillToRect l="100000" t="100000" r="100000" b="100000"/>
                </a:path>
              </a:gradFill>
              <a:ln w="9525">
                <a:solidFill>
                  <a:schemeClr val="accent4"/>
                </a:solidFill>
                <a:round/>
              </a:ln>
              <a:effectLst>
                <a:outerShdw blurRad="76200" dist="25400" dir="5400000" algn="ctr" rotWithShape="0">
                  <a:srgbClr val="000000">
                    <a:alpha val="6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3600000"/>
                </a:lightRig>
              </a:scene3d>
              <a:sp3d contourW="12700" prstMaterial="flat">
                <a:bevelT w="38100" h="44450" prst="angle"/>
                <a:contourClr>
                  <a:scrgbClr r="0" g="0" b="0">
                    <a:shade val="35000"/>
                    <a:satMod val="160000"/>
                  </a:scrgbClr>
                </a:contourClr>
              </a:sp3d>
            </c:spPr>
          </c:marker>
          <c:cat>
            <c:numRef>
              <c:f>'Graf 3'!$B$1:$U$1</c:f>
              <c:numCache>
                <c:formatCode>General</c:formatCode>
                <c:ptCount val="20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</c:numCache>
            </c:numRef>
          </c:cat>
          <c:val>
            <c:numRef>
              <c:f>'Graf 3'!$B$5:$U$5</c:f>
              <c:numCache>
                <c:formatCode>General</c:formatCode>
                <c:ptCount val="20"/>
                <c:pt idx="4">
                  <c:v>51</c:v>
                </c:pt>
                <c:pt idx="5">
                  <c:v>77</c:v>
                </c:pt>
                <c:pt idx="6">
                  <c:v>144</c:v>
                </c:pt>
                <c:pt idx="7">
                  <c:v>75</c:v>
                </c:pt>
                <c:pt idx="8">
                  <c:v>60</c:v>
                </c:pt>
                <c:pt idx="9">
                  <c:v>23</c:v>
                </c:pt>
                <c:pt idx="10">
                  <c:v>29</c:v>
                </c:pt>
                <c:pt idx="11">
                  <c:v>22</c:v>
                </c:pt>
                <c:pt idx="12">
                  <c:v>17</c:v>
                </c:pt>
                <c:pt idx="13">
                  <c:v>12</c:v>
                </c:pt>
                <c:pt idx="14">
                  <c:v>6</c:v>
                </c:pt>
                <c:pt idx="15">
                  <c:v>10</c:v>
                </c:pt>
                <c:pt idx="16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F85-4C40-8548-B8A90163C9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20011912"/>
        <c:axId val="720010272"/>
        <c:extLst>
          <c:ext xmlns:c15="http://schemas.microsoft.com/office/drawing/2012/chart" uri="{02D57815-91ED-43cb-92C2-25804820EDAC}">
            <c15:filteredLine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'Graf 3'!$A$6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ln w="34925" cap="rnd">
                    <a:solidFill>
                      <a:schemeClr val="accent5"/>
                    </a:solidFill>
                    <a:round/>
                  </a:ln>
                  <a:effectLst>
                    <a:outerShdw blurRad="76200" dist="25400" dir="5400000" algn="ctr" rotWithShape="0">
                      <a:srgbClr val="000000">
                        <a:alpha val="60000"/>
                      </a:srgbClr>
                    </a:outerShdw>
                  </a:effectLst>
                </c:spPr>
                <c:marker>
                  <c:symbol val="circle"/>
                  <c:size val="6"/>
                  <c:spPr>
                    <a:gradFill rotWithShape="1">
                      <a:gsLst>
                        <a:gs pos="0">
                          <a:schemeClr val="accent5">
                            <a:tint val="100000"/>
                            <a:shade val="85000"/>
                            <a:satMod val="100000"/>
                            <a:lumMod val="100000"/>
                          </a:schemeClr>
                        </a:gs>
                        <a:gs pos="100000">
                          <a:schemeClr val="accent5">
                            <a:tint val="90000"/>
                            <a:shade val="100000"/>
                            <a:satMod val="150000"/>
                            <a:lumMod val="100000"/>
                          </a:schemeClr>
                        </a:gs>
                      </a:gsLst>
                      <a:path path="circle">
                        <a:fillToRect l="100000" t="100000" r="100000" b="100000"/>
                      </a:path>
                    </a:gradFill>
                    <a:ln w="9525">
                      <a:solidFill>
                        <a:schemeClr val="accent5"/>
                      </a:solidFill>
                      <a:round/>
                    </a:ln>
                    <a:effectLst>
                      <a:outerShdw blurRad="76200" dist="25400" dir="5400000" algn="ctr" rotWithShape="0">
                        <a:srgbClr val="000000">
                          <a:alpha val="60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flat" dir="t">
                        <a:rot lat="0" lon="0" rev="3600000"/>
                      </a:lightRig>
                    </a:scene3d>
                    <a:sp3d contourW="12700" prstMaterial="flat">
                      <a:bevelT w="38100" h="44450" prst="angle"/>
                      <a:contourClr>
                        <a:scrgbClr r="0" g="0" b="0">
                          <a:shade val="35000"/>
                          <a:satMod val="160000"/>
                        </a:scrgbClr>
                      </a:contourClr>
                    </a:sp3d>
                  </c:spPr>
                </c:marker>
                <c:dPt>
                  <c:idx val="4"/>
                  <c:marker>
                    <c:symbol val="circle"/>
                    <c:size val="6"/>
                    <c:spPr>
                      <a:gradFill rotWithShape="1">
                        <a:gsLst>
                          <a:gs pos="0">
                            <a:schemeClr val="accent5">
                              <a:tint val="100000"/>
                              <a:shade val="85000"/>
                              <a:satMod val="100000"/>
                              <a:lumMod val="100000"/>
                            </a:schemeClr>
                          </a:gs>
                          <a:gs pos="100000">
                            <a:schemeClr val="accent5">
                              <a:tint val="90000"/>
                              <a:shade val="100000"/>
                              <a:satMod val="150000"/>
                              <a:lumMod val="100000"/>
                            </a:schemeClr>
                          </a:gs>
                        </a:gsLst>
                        <a:path path="circle">
                          <a:fillToRect l="100000" t="100000" r="100000" b="100000"/>
                        </a:path>
                      </a:gradFill>
                      <a:ln w="9525">
                        <a:solidFill>
                          <a:schemeClr val="accent5"/>
                        </a:solidFill>
                        <a:round/>
                      </a:ln>
                      <a:effectLst>
                        <a:outerShdw blurRad="76200" dist="25400" dir="5400000" algn="ctr" rotWithShape="0">
                          <a:srgbClr val="000000">
                            <a:alpha val="60000"/>
                          </a:srgbClr>
                        </a:outerShdw>
                      </a:effectLst>
                      <a:scene3d>
                        <a:camera prst="orthographicFront">
                          <a:rot lat="0" lon="0" rev="0"/>
                        </a:camera>
                        <a:lightRig rig="flat" dir="t">
                          <a:rot lat="0" lon="0" rev="3600000"/>
                        </a:lightRig>
                      </a:scene3d>
                      <a:sp3d contourW="12700" prstMaterial="flat">
                        <a:bevelT w="38100" h="44450" prst="angle"/>
                        <a:contourClr>
                          <a:scrgbClr r="0" g="0" b="0">
                            <a:shade val="35000"/>
                            <a:satMod val="160000"/>
                          </a:scrgbClr>
                        </a:contourClr>
                      </a:sp3d>
                    </c:spPr>
                  </c:marker>
                  <c:bubble3D val="0"/>
                  <c:extLst>
                    <c:ext xmlns:c16="http://schemas.microsoft.com/office/drawing/2014/chart" uri="{C3380CC4-5D6E-409C-BE32-E72D297353CC}">
                      <c16:uniqueId val="{00000004-AF85-4C40-8548-B8A90163C98C}"/>
                    </c:ext>
                  </c:extLst>
                </c:dPt>
                <c:cat>
                  <c:numRef>
                    <c:extLst>
                      <c:ext uri="{02D57815-91ED-43cb-92C2-25804820EDAC}">
                        <c15:formulaRef>
                          <c15:sqref>'Graf 3'!$B$1:$U$1</c15:sqref>
                        </c15:formulaRef>
                      </c:ext>
                    </c:extLst>
                    <c:numCache>
                      <c:formatCode>General</c:formatCode>
                      <c:ptCount val="20"/>
                      <c:pt idx="0">
                        <c:v>2002</c:v>
                      </c:pt>
                      <c:pt idx="1">
                        <c:v>2003</c:v>
                      </c:pt>
                      <c:pt idx="2">
                        <c:v>2004</c:v>
                      </c:pt>
                      <c:pt idx="3">
                        <c:v>2005</c:v>
                      </c:pt>
                      <c:pt idx="4">
                        <c:v>2006</c:v>
                      </c:pt>
                      <c:pt idx="5">
                        <c:v>2007</c:v>
                      </c:pt>
                      <c:pt idx="6">
                        <c:v>2008</c:v>
                      </c:pt>
                      <c:pt idx="7">
                        <c:v>2009</c:v>
                      </c:pt>
                      <c:pt idx="8">
                        <c:v>2010</c:v>
                      </c:pt>
                      <c:pt idx="9">
                        <c:v>2011</c:v>
                      </c:pt>
                      <c:pt idx="10">
                        <c:v>2012</c:v>
                      </c:pt>
                      <c:pt idx="11">
                        <c:v>2013</c:v>
                      </c:pt>
                      <c:pt idx="12">
                        <c:v>2014</c:v>
                      </c:pt>
                      <c:pt idx="13">
                        <c:v>2015</c:v>
                      </c:pt>
                      <c:pt idx="14">
                        <c:v>2016</c:v>
                      </c:pt>
                      <c:pt idx="15">
                        <c:v>2017</c:v>
                      </c:pt>
                      <c:pt idx="16">
                        <c:v>2018</c:v>
                      </c:pt>
                      <c:pt idx="17">
                        <c:v>2019</c:v>
                      </c:pt>
                      <c:pt idx="18">
                        <c:v>2020</c:v>
                      </c:pt>
                      <c:pt idx="19">
                        <c:v>2021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'Graf 3'!$B$6:$U$6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5-AF85-4C40-8548-B8A90163C98C}"/>
                  </c:ext>
                </c:extLst>
              </c15:ser>
            </c15:filteredLineSeries>
          </c:ext>
        </c:extLst>
      </c:lineChart>
      <c:catAx>
        <c:axId val="720011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95000"/>
                <a:alpha val="1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20010272"/>
        <c:crosses val="autoZero"/>
        <c:auto val="1"/>
        <c:lblAlgn val="ctr"/>
        <c:lblOffset val="100"/>
        <c:noMultiLvlLbl val="0"/>
      </c:catAx>
      <c:valAx>
        <c:axId val="720010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720011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958742632612957"/>
          <c:y val="0.20849429072616876"/>
          <c:w val="0.24982997991440847"/>
          <c:h val="0.25209762915354955"/>
        </c:manualLayout>
      </c:layout>
      <c:overlay val="0"/>
      <c:spPr>
        <a:solidFill>
          <a:schemeClr val="tx1">
            <a:lumMod val="9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064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33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0.52053</cdr:x>
      <cdr:y>0.91329</cdr:y>
    </cdr:from>
    <cdr:to>
      <cdr:x>0.58949</cdr:x>
      <cdr:y>1</cdr:y>
    </cdr:to>
    <cdr:sp macro="" textlink="">
      <cdr:nvSpPr>
        <cdr:cNvPr id="2" name="Volný tvar: obrazec 1">
          <a:extLst xmlns:a="http://schemas.openxmlformats.org/drawingml/2006/main">
            <a:ext uri="{FF2B5EF4-FFF2-40B4-BE49-F238E27FC236}">
              <a16:creationId xmlns:a16="http://schemas.microsoft.com/office/drawing/2014/main" id="{698A6000-0AAF-47CF-AFD0-06EEC53AAB26}"/>
            </a:ext>
          </a:extLst>
        </cdr:cNvPr>
        <cdr:cNvSpPr/>
      </cdr:nvSpPr>
      <cdr:spPr>
        <a:xfrm xmlns:a="http://schemas.openxmlformats.org/drawingml/2006/main">
          <a:off x="6233652" y="5953576"/>
          <a:ext cx="825910" cy="565212"/>
        </a:xfrm>
        <a:custGeom xmlns:a="http://schemas.openxmlformats.org/drawingml/2006/main">
          <a:avLst/>
          <a:gdLst>
            <a:gd name="connsiteX0" fmla="*/ 265471 w 825910"/>
            <a:gd name="connsiteY0" fmla="*/ 44102 h 565212"/>
            <a:gd name="connsiteX1" fmla="*/ 216310 w 825910"/>
            <a:gd name="connsiteY1" fmla="*/ 63767 h 565212"/>
            <a:gd name="connsiteX2" fmla="*/ 108155 w 825910"/>
            <a:gd name="connsiteY2" fmla="*/ 83431 h 565212"/>
            <a:gd name="connsiteX3" fmla="*/ 58994 w 825910"/>
            <a:gd name="connsiteY3" fmla="*/ 93264 h 565212"/>
            <a:gd name="connsiteX4" fmla="*/ 19665 w 825910"/>
            <a:gd name="connsiteY4" fmla="*/ 132593 h 565212"/>
            <a:gd name="connsiteX5" fmla="*/ 0 w 825910"/>
            <a:gd name="connsiteY5" fmla="*/ 211251 h 565212"/>
            <a:gd name="connsiteX6" fmla="*/ 19665 w 825910"/>
            <a:gd name="connsiteY6" fmla="*/ 358735 h 565212"/>
            <a:gd name="connsiteX7" fmla="*/ 137652 w 825910"/>
            <a:gd name="connsiteY7" fmla="*/ 457057 h 565212"/>
            <a:gd name="connsiteX8" fmla="*/ 196645 w 825910"/>
            <a:gd name="connsiteY8" fmla="*/ 506219 h 565212"/>
            <a:gd name="connsiteX9" fmla="*/ 245807 w 825910"/>
            <a:gd name="connsiteY9" fmla="*/ 525883 h 565212"/>
            <a:gd name="connsiteX10" fmla="*/ 412955 w 825910"/>
            <a:gd name="connsiteY10" fmla="*/ 565212 h 565212"/>
            <a:gd name="connsiteX11" fmla="*/ 619432 w 825910"/>
            <a:gd name="connsiteY11" fmla="*/ 535715 h 565212"/>
            <a:gd name="connsiteX12" fmla="*/ 678426 w 825910"/>
            <a:gd name="connsiteY12" fmla="*/ 476722 h 565212"/>
            <a:gd name="connsiteX13" fmla="*/ 727587 w 825910"/>
            <a:gd name="connsiteY13" fmla="*/ 437393 h 565212"/>
            <a:gd name="connsiteX14" fmla="*/ 766916 w 825910"/>
            <a:gd name="connsiteY14" fmla="*/ 398064 h 565212"/>
            <a:gd name="connsiteX15" fmla="*/ 825910 w 825910"/>
            <a:gd name="connsiteY15" fmla="*/ 368567 h 565212"/>
            <a:gd name="connsiteX16" fmla="*/ 816078 w 825910"/>
            <a:gd name="connsiteY16" fmla="*/ 201419 h 565212"/>
            <a:gd name="connsiteX17" fmla="*/ 757084 w 825910"/>
            <a:gd name="connsiteY17" fmla="*/ 142425 h 565212"/>
            <a:gd name="connsiteX18" fmla="*/ 727587 w 825910"/>
            <a:gd name="connsiteY18" fmla="*/ 103096 h 565212"/>
            <a:gd name="connsiteX19" fmla="*/ 678426 w 825910"/>
            <a:gd name="connsiteY19" fmla="*/ 73599 h 565212"/>
            <a:gd name="connsiteX20" fmla="*/ 570271 w 825910"/>
            <a:gd name="connsiteY20" fmla="*/ 24438 h 565212"/>
            <a:gd name="connsiteX21" fmla="*/ 176981 w 825910"/>
            <a:gd name="connsiteY21" fmla="*/ 4773 h 565212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  <a:cxn ang="0">
              <a:pos x="connsiteX7" y="connsiteY7"/>
            </a:cxn>
            <a:cxn ang="0">
              <a:pos x="connsiteX8" y="connsiteY8"/>
            </a:cxn>
            <a:cxn ang="0">
              <a:pos x="connsiteX9" y="connsiteY9"/>
            </a:cxn>
            <a:cxn ang="0">
              <a:pos x="connsiteX10" y="connsiteY10"/>
            </a:cxn>
            <a:cxn ang="0">
              <a:pos x="connsiteX11" y="connsiteY11"/>
            </a:cxn>
            <a:cxn ang="0">
              <a:pos x="connsiteX12" y="connsiteY12"/>
            </a:cxn>
            <a:cxn ang="0">
              <a:pos x="connsiteX13" y="connsiteY13"/>
            </a:cxn>
            <a:cxn ang="0">
              <a:pos x="connsiteX14" y="connsiteY14"/>
            </a:cxn>
            <a:cxn ang="0">
              <a:pos x="connsiteX15" y="connsiteY15"/>
            </a:cxn>
            <a:cxn ang="0">
              <a:pos x="connsiteX16" y="connsiteY16"/>
            </a:cxn>
            <a:cxn ang="0">
              <a:pos x="connsiteX17" y="connsiteY17"/>
            </a:cxn>
            <a:cxn ang="0">
              <a:pos x="connsiteX18" y="connsiteY18"/>
            </a:cxn>
            <a:cxn ang="0">
              <a:pos x="connsiteX19" y="connsiteY19"/>
            </a:cxn>
            <a:cxn ang="0">
              <a:pos x="connsiteX20" y="connsiteY20"/>
            </a:cxn>
            <a:cxn ang="0">
              <a:pos x="connsiteX21" y="connsiteY21"/>
            </a:cxn>
          </a:cxnLst>
          <a:rect l="l" t="t" r="r" b="b"/>
          <a:pathLst>
            <a:path w="825910" h="565212" extrusionOk="0">
              <a:moveTo>
                <a:pt x="265471" y="44102"/>
              </a:moveTo>
              <a:cubicBezTo>
                <a:pt x="248505" y="51706"/>
                <a:pt x="229657" y="60219"/>
                <a:pt x="216310" y="63767"/>
              </a:cubicBezTo>
              <a:cubicBezTo>
                <a:pt x="181995" y="73318"/>
                <a:pt x="141970" y="70411"/>
                <a:pt x="108155" y="83431"/>
              </a:cubicBezTo>
              <a:cubicBezTo>
                <a:pt x="93105" y="87425"/>
                <a:pt x="74832" y="89142"/>
                <a:pt x="58994" y="93264"/>
              </a:cubicBezTo>
              <a:cubicBezTo>
                <a:pt x="42560" y="102285"/>
                <a:pt x="32267" y="119625"/>
                <a:pt x="19665" y="132593"/>
              </a:cubicBezTo>
              <a:cubicBezTo>
                <a:pt x="11968" y="144770"/>
                <a:pt x="1321" y="206569"/>
                <a:pt x="0" y="211251"/>
              </a:cubicBezTo>
              <a:cubicBezTo>
                <a:pt x="1113" y="247854"/>
                <a:pt x="-3972" y="316281"/>
                <a:pt x="19665" y="358735"/>
              </a:cubicBezTo>
              <a:cubicBezTo>
                <a:pt x="29348" y="384226"/>
                <a:pt x="125556" y="447770"/>
                <a:pt x="137652" y="457057"/>
              </a:cubicBezTo>
              <a:cubicBezTo>
                <a:pt x="155793" y="479101"/>
                <a:pt x="176637" y="496331"/>
                <a:pt x="196645" y="506219"/>
              </a:cubicBezTo>
              <a:cubicBezTo>
                <a:pt x="211495" y="514676"/>
                <a:pt x="233633" y="516277"/>
                <a:pt x="245807" y="525883"/>
              </a:cubicBezTo>
              <a:cubicBezTo>
                <a:pt x="335417" y="569280"/>
                <a:pt x="249723" y="549473"/>
                <a:pt x="412955" y="565212"/>
              </a:cubicBezTo>
              <a:cubicBezTo>
                <a:pt x="482275" y="558657"/>
                <a:pt x="553786" y="552946"/>
                <a:pt x="619432" y="535715"/>
              </a:cubicBezTo>
              <a:cubicBezTo>
                <a:pt x="648889" y="528307"/>
                <a:pt x="662093" y="488385"/>
                <a:pt x="678426" y="476722"/>
              </a:cubicBezTo>
              <a:cubicBezTo>
                <a:pt x="691176" y="459121"/>
                <a:pt x="712318" y="445235"/>
                <a:pt x="727587" y="437393"/>
              </a:cubicBezTo>
              <a:cubicBezTo>
                <a:pt x="742301" y="426557"/>
                <a:pt x="753513" y="410455"/>
                <a:pt x="766916" y="398064"/>
              </a:cubicBezTo>
              <a:cubicBezTo>
                <a:pt x="783727" y="389112"/>
                <a:pt x="807223" y="378053"/>
                <a:pt x="825910" y="368567"/>
              </a:cubicBezTo>
              <a:cubicBezTo>
                <a:pt x="821096" y="314840"/>
                <a:pt x="820519" y="257232"/>
                <a:pt x="816078" y="201419"/>
              </a:cubicBezTo>
              <a:cubicBezTo>
                <a:pt x="809745" y="173928"/>
                <a:pt x="773039" y="164004"/>
                <a:pt x="757084" y="142425"/>
              </a:cubicBezTo>
              <a:cubicBezTo>
                <a:pt x="749004" y="127677"/>
                <a:pt x="742234" y="114878"/>
                <a:pt x="727587" y="103096"/>
              </a:cubicBezTo>
              <a:cubicBezTo>
                <a:pt x="707984" y="88762"/>
                <a:pt x="697656" y="85970"/>
                <a:pt x="678426" y="73599"/>
              </a:cubicBezTo>
              <a:cubicBezTo>
                <a:pt x="655177" y="61778"/>
                <a:pt x="596497" y="27708"/>
                <a:pt x="570271" y="24438"/>
              </a:cubicBezTo>
              <a:cubicBezTo>
                <a:pt x="420023" y="-16170"/>
                <a:pt x="366538" y="12282"/>
                <a:pt x="176981" y="4773"/>
              </a:cubicBezTo>
            </a:path>
          </a:pathLst>
        </a:custGeom>
        <a:noFill xmlns:a="http://schemas.openxmlformats.org/drawingml/2006/main"/>
        <a:ln xmlns:a="http://schemas.openxmlformats.org/drawingml/2006/main" w="38100">
          <a:solidFill>
            <a:srgbClr val="FF0000"/>
          </a:solidFill>
          <a:extLst>
            <a:ext uri="{C807C97D-BFC1-408E-A445-0C87EB9F89A2}">
              <ask:lineSketchStyleProps xmlns:ask="http://schemas.microsoft.com/office/drawing/2018/sketchyshapes" sd="2033844237">
                <a:custGeom>
                  <a:avLst/>
                  <a:gdLst>
                    <a:gd name="connsiteX0" fmla="*/ 265471 w 825910"/>
                    <a:gd name="connsiteY0" fmla="*/ 44102 h 565212"/>
                    <a:gd name="connsiteX1" fmla="*/ 216310 w 825910"/>
                    <a:gd name="connsiteY1" fmla="*/ 63767 h 565212"/>
                    <a:gd name="connsiteX2" fmla="*/ 108155 w 825910"/>
                    <a:gd name="connsiteY2" fmla="*/ 83431 h 565212"/>
                    <a:gd name="connsiteX3" fmla="*/ 58994 w 825910"/>
                    <a:gd name="connsiteY3" fmla="*/ 93264 h 565212"/>
                    <a:gd name="connsiteX4" fmla="*/ 19665 w 825910"/>
                    <a:gd name="connsiteY4" fmla="*/ 132593 h 565212"/>
                    <a:gd name="connsiteX5" fmla="*/ 0 w 825910"/>
                    <a:gd name="connsiteY5" fmla="*/ 211251 h 565212"/>
                    <a:gd name="connsiteX6" fmla="*/ 19665 w 825910"/>
                    <a:gd name="connsiteY6" fmla="*/ 358735 h 565212"/>
                    <a:gd name="connsiteX7" fmla="*/ 137652 w 825910"/>
                    <a:gd name="connsiteY7" fmla="*/ 457057 h 565212"/>
                    <a:gd name="connsiteX8" fmla="*/ 196645 w 825910"/>
                    <a:gd name="connsiteY8" fmla="*/ 506219 h 565212"/>
                    <a:gd name="connsiteX9" fmla="*/ 245807 w 825910"/>
                    <a:gd name="connsiteY9" fmla="*/ 525883 h 565212"/>
                    <a:gd name="connsiteX10" fmla="*/ 412955 w 825910"/>
                    <a:gd name="connsiteY10" fmla="*/ 565212 h 565212"/>
                    <a:gd name="connsiteX11" fmla="*/ 619432 w 825910"/>
                    <a:gd name="connsiteY11" fmla="*/ 535715 h 565212"/>
                    <a:gd name="connsiteX12" fmla="*/ 678426 w 825910"/>
                    <a:gd name="connsiteY12" fmla="*/ 476722 h 565212"/>
                    <a:gd name="connsiteX13" fmla="*/ 727587 w 825910"/>
                    <a:gd name="connsiteY13" fmla="*/ 437393 h 565212"/>
                    <a:gd name="connsiteX14" fmla="*/ 766916 w 825910"/>
                    <a:gd name="connsiteY14" fmla="*/ 398064 h 565212"/>
                    <a:gd name="connsiteX15" fmla="*/ 825910 w 825910"/>
                    <a:gd name="connsiteY15" fmla="*/ 368567 h 565212"/>
                    <a:gd name="connsiteX16" fmla="*/ 816078 w 825910"/>
                    <a:gd name="connsiteY16" fmla="*/ 201419 h 565212"/>
                    <a:gd name="connsiteX17" fmla="*/ 757084 w 825910"/>
                    <a:gd name="connsiteY17" fmla="*/ 142425 h 565212"/>
                    <a:gd name="connsiteX18" fmla="*/ 727587 w 825910"/>
                    <a:gd name="connsiteY18" fmla="*/ 103096 h 565212"/>
                    <a:gd name="connsiteX19" fmla="*/ 678426 w 825910"/>
                    <a:gd name="connsiteY19" fmla="*/ 73599 h 565212"/>
                    <a:gd name="connsiteX20" fmla="*/ 570271 w 825910"/>
                    <a:gd name="connsiteY20" fmla="*/ 24438 h 565212"/>
                    <a:gd name="connsiteX21" fmla="*/ 176981 w 825910"/>
                    <a:gd name="connsiteY21" fmla="*/ 4773 h 5652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825910" h="565212">
                      <a:moveTo>
                        <a:pt x="265471" y="44102"/>
                      </a:moveTo>
                      <a:cubicBezTo>
                        <a:pt x="249084" y="50657"/>
                        <a:pt x="233432" y="59486"/>
                        <a:pt x="216310" y="63767"/>
                      </a:cubicBezTo>
                      <a:cubicBezTo>
                        <a:pt x="180761" y="72654"/>
                        <a:pt x="144170" y="76678"/>
                        <a:pt x="108155" y="83431"/>
                      </a:cubicBezTo>
                      <a:cubicBezTo>
                        <a:pt x="91730" y="86511"/>
                        <a:pt x="75381" y="89986"/>
                        <a:pt x="58994" y="93264"/>
                      </a:cubicBezTo>
                      <a:cubicBezTo>
                        <a:pt x="45884" y="106374"/>
                        <a:pt x="30441" y="117507"/>
                        <a:pt x="19665" y="132593"/>
                      </a:cubicBezTo>
                      <a:cubicBezTo>
                        <a:pt x="11265" y="144353"/>
                        <a:pt x="1032" y="206090"/>
                        <a:pt x="0" y="211251"/>
                      </a:cubicBezTo>
                      <a:cubicBezTo>
                        <a:pt x="6555" y="260412"/>
                        <a:pt x="3281" y="311923"/>
                        <a:pt x="19665" y="358735"/>
                      </a:cubicBezTo>
                      <a:cubicBezTo>
                        <a:pt x="29199" y="385975"/>
                        <a:pt x="122430" y="445347"/>
                        <a:pt x="137652" y="457057"/>
                      </a:cubicBezTo>
                      <a:cubicBezTo>
                        <a:pt x="157941" y="472664"/>
                        <a:pt x="175049" y="492476"/>
                        <a:pt x="196645" y="506219"/>
                      </a:cubicBezTo>
                      <a:cubicBezTo>
                        <a:pt x="211535" y="515695"/>
                        <a:pt x="229679" y="518715"/>
                        <a:pt x="245807" y="525883"/>
                      </a:cubicBezTo>
                      <a:cubicBezTo>
                        <a:pt x="338587" y="567118"/>
                        <a:pt x="226844" y="536580"/>
                        <a:pt x="412955" y="565212"/>
                      </a:cubicBezTo>
                      <a:cubicBezTo>
                        <a:pt x="481781" y="555380"/>
                        <a:pt x="553475" y="557700"/>
                        <a:pt x="619432" y="535715"/>
                      </a:cubicBezTo>
                      <a:cubicBezTo>
                        <a:pt x="645815" y="526921"/>
                        <a:pt x="657848" y="495429"/>
                        <a:pt x="678426" y="476722"/>
                      </a:cubicBezTo>
                      <a:cubicBezTo>
                        <a:pt x="693954" y="462606"/>
                        <a:pt x="711902" y="451335"/>
                        <a:pt x="727587" y="437393"/>
                      </a:cubicBezTo>
                      <a:cubicBezTo>
                        <a:pt x="741444" y="425076"/>
                        <a:pt x="751728" y="408696"/>
                        <a:pt x="766916" y="398064"/>
                      </a:cubicBezTo>
                      <a:cubicBezTo>
                        <a:pt x="784927" y="385456"/>
                        <a:pt x="806245" y="378399"/>
                        <a:pt x="825910" y="368567"/>
                      </a:cubicBezTo>
                      <a:cubicBezTo>
                        <a:pt x="822633" y="312851"/>
                        <a:pt x="832328" y="254813"/>
                        <a:pt x="816078" y="201419"/>
                      </a:cubicBezTo>
                      <a:cubicBezTo>
                        <a:pt x="807981" y="174814"/>
                        <a:pt x="775688" y="163096"/>
                        <a:pt x="757084" y="142425"/>
                      </a:cubicBezTo>
                      <a:cubicBezTo>
                        <a:pt x="746122" y="130245"/>
                        <a:pt x="739920" y="113887"/>
                        <a:pt x="727587" y="103096"/>
                      </a:cubicBezTo>
                      <a:cubicBezTo>
                        <a:pt x="713205" y="90512"/>
                        <a:pt x="695203" y="82750"/>
                        <a:pt x="678426" y="73599"/>
                      </a:cubicBezTo>
                      <a:cubicBezTo>
                        <a:pt x="657286" y="62068"/>
                        <a:pt x="596785" y="31508"/>
                        <a:pt x="570271" y="24438"/>
                      </a:cubicBezTo>
                      <a:cubicBezTo>
                        <a:pt x="424216" y="-14510"/>
                        <a:pt x="362167" y="4773"/>
                        <a:pt x="176981" y="4773"/>
                      </a:cubicBezTo>
                    </a:path>
                  </a:pathLst>
                </a:custGeom>
                <ask:type>
                  <ask:lineSketchScribble/>
                </ask:type>
              </ask:lineSketchStyleProps>
            </a:ext>
          </a:extLst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cs-CZ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25400" ty="6350" sx="71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12/14/2022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text&#10;&#10;Popis byl vytvořen automaticky">
            <a:extLst>
              <a:ext uri="{FF2B5EF4-FFF2-40B4-BE49-F238E27FC236}">
                <a16:creationId xmlns:a16="http://schemas.microsoft.com/office/drawing/2014/main" id="{7BC69870-677F-6C9F-B4C1-1F728F184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393" y="261590"/>
            <a:ext cx="8876166" cy="1969546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F3342E00-CD59-650C-856A-A1D2B7D03D83}"/>
              </a:ext>
            </a:extLst>
          </p:cNvPr>
          <p:cNvSpPr txBox="1"/>
          <p:nvPr/>
        </p:nvSpPr>
        <p:spPr>
          <a:xfrm>
            <a:off x="702475" y="4503488"/>
            <a:ext cx="109453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Tato prezentace vznikla 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 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rámci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projektu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„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Podpora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pregraduálního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vzdělávání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budoucích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učitelů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UK“,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registrační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číslo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projektu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CZ.02.3.68/0.0/0.0/19_068/0016093,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financovaného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prostřednictvím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Operačního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programu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Výzkum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vývoj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en-GB" sz="2000" b="1" kern="1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vzdělávání</a:t>
            </a:r>
            <a:r>
              <a:rPr lang="en-GB" sz="2000" b="1" kern="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953BC5B-C4F1-E1C4-349F-9263E62B1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993" y="2818995"/>
            <a:ext cx="4680966" cy="144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835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DEA196-52EC-42B1-A6E5-DAC87782F1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Latin in the Czech Lands</a:t>
            </a:r>
            <a:br>
              <a:rPr lang="cs-CZ"/>
            </a:br>
            <a:r>
              <a:rPr lang="cs-CZ" cap="none"/>
              <a:t>history and current state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D169C1-C863-4F6E-92AB-0B990DDD1A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/>
              <a:t>Martina Vaníková</a:t>
            </a:r>
          </a:p>
          <a:p>
            <a:r>
              <a:rPr lang="cs-CZ"/>
              <a:t>Institute for Greek and Latin Studies, Charles University</a:t>
            </a:r>
          </a:p>
        </p:txBody>
      </p:sp>
    </p:spTree>
    <p:extLst>
      <p:ext uri="{BB962C8B-B14F-4D97-AF65-F5344CB8AC3E}">
        <p14:creationId xmlns:p14="http://schemas.microsoft.com/office/powerpoint/2010/main" val="389109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071B64-FF41-4A5E-8A32-805DC720D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/>
              <a:t>The Gymnasia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D23D68-307D-4EB9-A06B-DCB5F656B6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11010556" cy="4023360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/>
              <a:t>  Emerge in Europe through the renaissance and reformation: </a:t>
            </a:r>
          </a:p>
          <a:p>
            <a:r>
              <a:rPr lang="cs-CZ">
                <a:latin typeface="Cambria" panose="02040503050406030204" pitchFamily="18" charset="0"/>
                <a:ea typeface="Cambria" panose="02040503050406030204" pitchFamily="18" charset="0"/>
              </a:rPr>
              <a:t>              → </a:t>
            </a:r>
            <a:r>
              <a:rPr lang="cs-CZ"/>
              <a:t>the ability to mimic ancient authors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 The Jesuits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 1773 the Czech gymnasia taken over by the state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 1818    54 % of the learning plan is Latin</a:t>
            </a:r>
          </a:p>
          <a:p>
            <a:pPr marL="0" indent="0">
              <a:buNone/>
            </a:pPr>
            <a:r>
              <a:rPr lang="cs-CZ"/>
              <a:t>                      (gymnasia = „The Latin schools“)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 Exner-Bonitz reforms in 1849 and 1891:       cutdown to 6h Latin a week in classical gymnasia</a:t>
            </a:r>
          </a:p>
          <a:p>
            <a:pPr marL="0" indent="0">
              <a:buNone/>
            </a:pPr>
            <a:r>
              <a:rPr lang="cs-CZ"/>
              <a:t>                                                                    learning in the national languages, not in Latin</a:t>
            </a:r>
          </a:p>
          <a:p>
            <a:r>
              <a:rPr lang="cs-CZ">
                <a:latin typeface="Cambria" panose="02040503050406030204" pitchFamily="18" charset="0"/>
                <a:ea typeface="Cambria" panose="02040503050406030204" pitchFamily="18" charset="0"/>
              </a:rPr>
              <a:t>              → </a:t>
            </a:r>
            <a:r>
              <a:rPr lang="cs-CZ"/>
              <a:t>first Real-Gymnasia – Latin only in the higher grade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F91D30E-5575-4B40-91EE-44482A8116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406" r="2903" b="2219"/>
          <a:stretch/>
        </p:blipFill>
        <p:spPr>
          <a:xfrm>
            <a:off x="8298426" y="2286000"/>
            <a:ext cx="3893574" cy="2276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4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133722-041C-4EE2-819A-D4F15271E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/>
              <a:t>C</a:t>
            </a:r>
            <a:r>
              <a:rPr lang="cs-CZ"/>
              <a:t>zechoslovakia</a:t>
            </a:r>
            <a:r>
              <a:rPr lang="cs-CZ" cap="none"/>
              <a:t> </a:t>
            </a:r>
            <a:br>
              <a:rPr lang="cs-CZ" cap="none"/>
            </a:br>
            <a:r>
              <a:rPr lang="cs-CZ" cap="none"/>
              <a:t>1918-1938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85E9FE-9222-4F1E-9785-FB3DE7F6E9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/>
              <a:t> </a:t>
            </a:r>
          </a:p>
          <a:p>
            <a:pPr marL="0" indent="0">
              <a:buNone/>
            </a:pPr>
            <a:r>
              <a:rPr lang="cs-CZ" b="1"/>
              <a:t> 1918:         </a:t>
            </a:r>
            <a:r>
              <a:rPr lang="cs-CZ"/>
              <a:t>111 classical „</a:t>
            </a:r>
            <a:r>
              <a:rPr lang="cs-CZ" u="sng"/>
              <a:t>gymnasia</a:t>
            </a:r>
            <a:r>
              <a:rPr lang="cs-CZ"/>
              <a:t>“ + 53 „Real-gymnasia“</a:t>
            </a:r>
          </a:p>
          <a:p>
            <a:endParaRPr lang="cs-CZ" b="1"/>
          </a:p>
          <a:p>
            <a:endParaRPr lang="cs-CZ" b="1"/>
          </a:p>
          <a:p>
            <a:r>
              <a:rPr lang="cs-CZ" b="1"/>
              <a:t>1937:          </a:t>
            </a:r>
            <a:r>
              <a:rPr lang="cs-CZ"/>
              <a:t>10 classical „gymnasia“ + 239 „Real-gymnasia“</a:t>
            </a:r>
          </a:p>
          <a:p>
            <a:endParaRPr lang="cs-CZ"/>
          </a:p>
        </p:txBody>
      </p:sp>
      <p:cxnSp>
        <p:nvCxnSpPr>
          <p:cNvPr id="5" name="Přímá spojnice se šipkou 4">
            <a:extLst>
              <a:ext uri="{FF2B5EF4-FFF2-40B4-BE49-F238E27FC236}">
                <a16:creationId xmlns:a16="http://schemas.microsoft.com/office/drawing/2014/main" id="{AA8E552E-AFB3-4AD2-AF1D-23396FD11851}"/>
              </a:ext>
            </a:extLst>
          </p:cNvPr>
          <p:cNvCxnSpPr/>
          <p:nvPr/>
        </p:nvCxnSpPr>
        <p:spPr>
          <a:xfrm>
            <a:off x="2723535" y="3244645"/>
            <a:ext cx="0" cy="91440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898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133722-041C-4EE2-819A-D4F15271E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/>
              <a:t>1938-1960s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85E9FE-9222-4F1E-9785-FB3DE7F6E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224528"/>
          </a:xfrm>
        </p:spPr>
        <p:txBody>
          <a:bodyPr>
            <a:normAutofit/>
          </a:bodyPr>
          <a:lstStyle/>
          <a:p>
            <a:r>
              <a:rPr lang="cs-CZ" b="1" u="sng"/>
              <a:t>The Protectorate of Bohemia and Moravia</a:t>
            </a:r>
            <a:endParaRPr lang="cs-CZ" u="sng"/>
          </a:p>
          <a:p>
            <a:r>
              <a:rPr lang="cs-CZ"/>
              <a:t>Latin rather limited</a:t>
            </a:r>
          </a:p>
          <a:p>
            <a:r>
              <a:rPr lang="cs-CZ"/>
              <a:t>Latin at girls schools </a:t>
            </a:r>
            <a:r>
              <a:rPr lang="cs-CZ" u="sng"/>
              <a:t>cancelled</a:t>
            </a:r>
            <a:r>
              <a:rPr lang="cs-CZ"/>
              <a:t> – degradation of the girls education</a:t>
            </a:r>
          </a:p>
          <a:p>
            <a:endParaRPr lang="cs-CZ" b="1"/>
          </a:p>
          <a:p>
            <a:r>
              <a:rPr lang="cs-CZ" b="1" u="sng"/>
              <a:t>The Communist Era</a:t>
            </a:r>
          </a:p>
          <a:p>
            <a:r>
              <a:rPr lang="cs-CZ"/>
              <a:t>1948:	4-years gymnasia : Latin/descriptive geometry – compulsory choice</a:t>
            </a:r>
          </a:p>
          <a:p>
            <a:r>
              <a:rPr lang="cs-CZ"/>
              <a:t>1953: 	„education for all“, 11-years education – Latin just a voluntary subject</a:t>
            </a:r>
          </a:p>
          <a:p>
            <a:r>
              <a:rPr lang="cs-CZ"/>
              <a:t>1960:  again 9+3, but for Latin nothing has changed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03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6B64370A-D0FF-4999-9B63-B5C1A00BA6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9322658"/>
              </p:ext>
            </p:extLst>
          </p:nvPr>
        </p:nvGraphicFramePr>
        <p:xfrm>
          <a:off x="0" y="169606"/>
          <a:ext cx="11975690" cy="651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652915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133722-041C-4EE2-819A-D4F15271E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/>
              <a:t>1970s, 1980s, 1990s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85E9FE-9222-4F1E-9785-FB3DE7F6E9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No data for the Czechia, but in Slovakia</a:t>
            </a:r>
          </a:p>
          <a:p>
            <a:pPr marL="0" indent="0">
              <a:buNone/>
            </a:pPr>
            <a:r>
              <a:rPr lang="cs-CZ"/>
              <a:t> 1970: 	  52 gymnasia have the optional Latin</a:t>
            </a:r>
          </a:p>
          <a:p>
            <a:endParaRPr lang="cs-CZ"/>
          </a:p>
          <a:p>
            <a:r>
              <a:rPr lang="cs-CZ"/>
              <a:t>1984:	  17 gymnasia have the optional Latin</a:t>
            </a:r>
          </a:p>
          <a:p>
            <a:endParaRPr lang="cs-CZ"/>
          </a:p>
          <a:p>
            <a:endParaRPr lang="cs-CZ"/>
          </a:p>
          <a:p>
            <a:endParaRPr lang="cs-CZ"/>
          </a:p>
          <a:p>
            <a:r>
              <a:rPr lang="cs-CZ"/>
              <a:t>1990s – boom, quickly followed by „sobering up“</a:t>
            </a:r>
          </a:p>
          <a:p>
            <a:endParaRPr lang="cs-CZ"/>
          </a:p>
          <a:p>
            <a:endParaRPr lang="cs-CZ"/>
          </a:p>
          <a:p>
            <a:endParaRPr lang="cs-CZ"/>
          </a:p>
        </p:txBody>
      </p:sp>
      <p:cxnSp>
        <p:nvCxnSpPr>
          <p:cNvPr id="4" name="Přímá spojnice se šipkou 3">
            <a:extLst>
              <a:ext uri="{FF2B5EF4-FFF2-40B4-BE49-F238E27FC236}">
                <a16:creationId xmlns:a16="http://schemas.microsoft.com/office/drawing/2014/main" id="{2DF64AB6-A259-4427-B9EE-8FF6DB3FDDA8}"/>
              </a:ext>
            </a:extLst>
          </p:cNvPr>
          <p:cNvCxnSpPr>
            <a:cxnSpLocks/>
          </p:cNvCxnSpPr>
          <p:nvPr/>
        </p:nvCxnSpPr>
        <p:spPr>
          <a:xfrm>
            <a:off x="2310580" y="3153696"/>
            <a:ext cx="0" cy="55060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" name="Obrázek 5">
            <a:extLst>
              <a:ext uri="{FF2B5EF4-FFF2-40B4-BE49-F238E27FC236}">
                <a16:creationId xmlns:a16="http://schemas.microsoft.com/office/drawing/2014/main" id="{4FEAF4FB-0D8F-4BF5-B0C3-848F019E1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4167" y="4368800"/>
            <a:ext cx="16192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2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1D39D6-9A98-454D-B9A5-9DB8811F2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The current situation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4C73BD-1F70-4553-B74C-837813573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989312" cy="4023360"/>
          </a:xfrm>
        </p:spPr>
        <p:txBody>
          <a:bodyPr>
            <a:normAutofit fontScale="92500" lnSpcReduction="20000"/>
          </a:bodyPr>
          <a:lstStyle/>
          <a:p>
            <a:r>
              <a:rPr lang="cs-CZ" u="sng"/>
              <a:t>Primary + lower secondary schools:</a:t>
            </a:r>
            <a:r>
              <a:rPr lang="cs-CZ"/>
              <a:t> 5 + 4 years</a:t>
            </a:r>
            <a:endParaRPr lang="cs-CZ" u="sng"/>
          </a:p>
          <a:p>
            <a:endParaRPr lang="cs-CZ" u="sng"/>
          </a:p>
          <a:p>
            <a:r>
              <a:rPr lang="cs-CZ" u="sng"/>
              <a:t>Upper secondary schools: </a:t>
            </a:r>
          </a:p>
          <a:p>
            <a:r>
              <a:rPr lang="cs-CZ"/>
              <a:t>1. specialized high schools (</a:t>
            </a:r>
            <a:r>
              <a:rPr lang="cs-CZ" u="sng"/>
              <a:t>nurse</a:t>
            </a:r>
            <a:r>
              <a:rPr lang="cs-CZ"/>
              <a:t>, management, IT, technical, agricultural …) – 1-4 years</a:t>
            </a:r>
          </a:p>
          <a:p>
            <a:r>
              <a:rPr lang="cs-CZ"/>
              <a:t>2. </a:t>
            </a:r>
            <a:r>
              <a:rPr lang="cs-CZ" u="sng"/>
              <a:t>gymnasia</a:t>
            </a:r>
            <a:r>
              <a:rPr lang="cs-CZ"/>
              <a:t> – 4  or 6/8 years   - 21 % of students</a:t>
            </a:r>
            <a:endParaRPr lang="cs-CZ" u="sng"/>
          </a:p>
          <a:p>
            <a:r>
              <a:rPr lang="cs-CZ"/>
              <a:t>3. art schools (conservatoria)</a:t>
            </a:r>
          </a:p>
          <a:p>
            <a:endParaRPr lang="cs-CZ"/>
          </a:p>
          <a:p>
            <a:r>
              <a:rPr lang="cs-CZ"/>
              <a:t>2009: the Curriculum Framework</a:t>
            </a:r>
          </a:p>
          <a:p>
            <a:pPr marL="0" indent="0">
              <a:buNone/>
            </a:pPr>
            <a:r>
              <a:rPr lang="cs-CZ" sz="2000">
                <a:solidFill>
                  <a:schemeClr val="bg1"/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„The Curriculum framework i</a:t>
            </a:r>
            <a:r>
              <a:rPr lang="en-US" sz="2000" b="0" i="0">
                <a:solidFill>
                  <a:schemeClr val="bg1"/>
                </a:solidFill>
                <a:effectLst/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 an organized plan or set of standards or</a:t>
            </a:r>
            <a:r>
              <a:rPr lang="cs-CZ" sz="2000" b="0" i="0">
                <a:solidFill>
                  <a:schemeClr val="bg1"/>
                </a:solidFill>
                <a:effectLst/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learning outcomes</a:t>
            </a:r>
            <a:r>
              <a:rPr lang="en-US" sz="2000" b="0" i="0">
                <a:solidFill>
                  <a:schemeClr val="bg1"/>
                </a:solidFill>
                <a:effectLst/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 that defines the content to be learned in terms of clear, definable standards of what the student should know and be able to do.</a:t>
            </a:r>
            <a:r>
              <a:rPr lang="cs-CZ" sz="2000" b="0" i="0">
                <a:solidFill>
                  <a:schemeClr val="bg1"/>
                </a:solidFill>
                <a:effectLst/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cs-CZ" sz="2000">
              <a:solidFill>
                <a:schemeClr val="bg1"/>
              </a:solidFill>
              <a:highlight>
                <a:srgbClr val="C0C0C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96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BA7298-469A-4D09-B72E-B9AEAABA9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/>
              <a:t>Current state of Latin at high schools</a:t>
            </a:r>
          </a:p>
        </p:txBody>
      </p:sp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6267B9D1-0CBE-41AE-942D-B9EFE1958B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5169109"/>
              </p:ext>
            </p:extLst>
          </p:nvPr>
        </p:nvGraphicFramePr>
        <p:xfrm>
          <a:off x="0" y="0"/>
          <a:ext cx="12192000" cy="69366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9F45686D-6FC0-44F3-B62F-97F7A7B094CD}"/>
              </a:ext>
            </a:extLst>
          </p:cNvPr>
          <p:cNvCxnSpPr>
            <a:cxnSpLocks/>
          </p:cNvCxnSpPr>
          <p:nvPr/>
        </p:nvCxnSpPr>
        <p:spPr>
          <a:xfrm>
            <a:off x="3962398" y="585216"/>
            <a:ext cx="0" cy="5050093"/>
          </a:xfrm>
          <a:prstGeom prst="line">
            <a:avLst/>
          </a:prstGeom>
          <a:ln w="44450">
            <a:solidFill>
              <a:schemeClr val="bg1"/>
            </a:solidFill>
            <a:prstDash val="sysDot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074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EE13ADD7-F2DB-429D-94E7-CEF0936473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671456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9DDAC21-1C7C-4879-BC6C-3D8F761B96A0}"/>
              </a:ext>
            </a:extLst>
          </p:cNvPr>
          <p:cNvCxnSpPr>
            <a:cxnSpLocks/>
          </p:cNvCxnSpPr>
          <p:nvPr/>
        </p:nvCxnSpPr>
        <p:spPr>
          <a:xfrm>
            <a:off x="4316360" y="565552"/>
            <a:ext cx="0" cy="5050093"/>
          </a:xfrm>
          <a:prstGeom prst="line">
            <a:avLst/>
          </a:prstGeom>
          <a:ln w="44450">
            <a:solidFill>
              <a:schemeClr val="bg1"/>
            </a:solidFill>
            <a:prstDash val="sysDot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3416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CFD40B-436B-4179-B2A5-BBD3AC6F1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The current situation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7B9CB5F-26A4-4404-9155-221478ECBF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858297"/>
            <a:ext cx="9720073" cy="445106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/>
              <a:t>   21 % students attend gymnasia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  approx. 34 % gymnasia offer Latin = 132 schools</a:t>
            </a:r>
          </a:p>
          <a:p>
            <a:r>
              <a:rPr lang="cs-CZ"/>
              <a:t> </a:t>
            </a:r>
          </a:p>
          <a:p>
            <a:endParaRPr lang="cs-CZ"/>
          </a:p>
        </p:txBody>
      </p:sp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B5F5CDD0-788D-4023-9460-1CC70102F8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6298035"/>
              </p:ext>
            </p:extLst>
          </p:nvPr>
        </p:nvGraphicFramePr>
        <p:xfrm>
          <a:off x="1184787" y="2772303"/>
          <a:ext cx="9306232" cy="3738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67624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6658ED-28AA-43F3-BCD5-1AAB0796B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Latin at Czech Universities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7BA546-0186-4CC9-A0C3-694103F4A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9244" y="1976284"/>
            <a:ext cx="7824021" cy="4542503"/>
          </a:xfrm>
        </p:spPr>
        <p:txBody>
          <a:bodyPr numCol="2" spcCol="180000">
            <a:normAutofit lnSpcReduction="10000"/>
          </a:bodyPr>
          <a:lstStyle/>
          <a:p>
            <a:r>
              <a:rPr lang="cs-CZ" b="1"/>
              <a:t>Charles University (Prague)</a:t>
            </a:r>
          </a:p>
          <a:p>
            <a:pPr lvl="1"/>
            <a:r>
              <a:rPr lang="cs-CZ"/>
              <a:t>BA </a:t>
            </a:r>
          </a:p>
          <a:p>
            <a:pPr lvl="2"/>
            <a:r>
              <a:rPr lang="cs-CZ" sz="1600"/>
              <a:t>Greek and Latin Studies</a:t>
            </a:r>
          </a:p>
          <a:p>
            <a:pPr lvl="2"/>
            <a:r>
              <a:rPr lang="cs-CZ" sz="1600"/>
              <a:t>Latin language and literature – didactics </a:t>
            </a:r>
          </a:p>
          <a:p>
            <a:pPr lvl="1">
              <a:lnSpc>
                <a:spcPct val="100000"/>
              </a:lnSpc>
            </a:pPr>
            <a:r>
              <a:rPr lang="cs-CZ"/>
              <a:t>MA</a:t>
            </a:r>
          </a:p>
          <a:p>
            <a:pPr lvl="2"/>
            <a:r>
              <a:rPr lang="cs-CZ" sz="1600"/>
              <a:t>Greek and Latin Studies</a:t>
            </a:r>
          </a:p>
          <a:p>
            <a:pPr lvl="2"/>
            <a:r>
              <a:rPr lang="cs-CZ" sz="1600"/>
              <a:t>Latin langauge and literature – didactics </a:t>
            </a:r>
          </a:p>
          <a:p>
            <a:endParaRPr lang="cs-CZ" b="1"/>
          </a:p>
          <a:p>
            <a:endParaRPr lang="cs-CZ" b="1"/>
          </a:p>
          <a:p>
            <a:r>
              <a:rPr lang="cs-CZ" b="1"/>
              <a:t>University of Ostrava</a:t>
            </a:r>
          </a:p>
          <a:p>
            <a:pPr lvl="1"/>
            <a:r>
              <a:rPr lang="cs-CZ"/>
              <a:t>BA      </a:t>
            </a:r>
            <a:r>
              <a:rPr lang="cs-CZ" sz="1600"/>
              <a:t>Latin language and culture</a:t>
            </a:r>
            <a:endParaRPr lang="cs-CZ"/>
          </a:p>
          <a:p>
            <a:pPr lvl="1"/>
            <a:r>
              <a:rPr lang="cs-CZ"/>
              <a:t>MA 	</a:t>
            </a:r>
            <a:r>
              <a:rPr lang="cs-CZ" sz="1600"/>
              <a:t>Medieval Latin and culture</a:t>
            </a:r>
            <a:endParaRPr lang="cs-CZ"/>
          </a:p>
          <a:p>
            <a:endParaRPr lang="cs-CZ" b="1"/>
          </a:p>
          <a:p>
            <a:r>
              <a:rPr lang="cs-CZ" b="1"/>
              <a:t>Masaryk University (Brno)</a:t>
            </a:r>
          </a:p>
          <a:p>
            <a:pPr lvl="1"/>
            <a:r>
              <a:rPr lang="cs-CZ"/>
              <a:t>BA  </a:t>
            </a:r>
          </a:p>
          <a:p>
            <a:pPr lvl="2"/>
            <a:r>
              <a:rPr lang="cs-CZ" sz="1600"/>
              <a:t>Latin language and literature</a:t>
            </a:r>
            <a:endParaRPr lang="cs-CZ" sz="1800"/>
          </a:p>
          <a:p>
            <a:pPr lvl="1"/>
            <a:r>
              <a:rPr lang="cs-CZ"/>
              <a:t>MA</a:t>
            </a:r>
          </a:p>
          <a:p>
            <a:pPr lvl="2"/>
            <a:r>
              <a:rPr lang="cs-CZ" sz="1700"/>
              <a:t>Latin language and literature</a:t>
            </a:r>
          </a:p>
          <a:p>
            <a:pPr lvl="2"/>
            <a:r>
              <a:rPr lang="cs-CZ" sz="1700"/>
              <a:t>Mediaval Latin and culture</a:t>
            </a:r>
          </a:p>
          <a:p>
            <a:pPr lvl="2"/>
            <a:r>
              <a:rPr lang="cs-CZ" sz="1600"/>
              <a:t>Latin languge - didactics</a:t>
            </a:r>
          </a:p>
          <a:p>
            <a:endParaRPr lang="cs-CZ"/>
          </a:p>
          <a:p>
            <a:endParaRPr lang="cs-CZ" b="1"/>
          </a:p>
          <a:p>
            <a:r>
              <a:rPr lang="cs-CZ" b="1"/>
              <a:t>Palacký University (Olomouc)</a:t>
            </a:r>
          </a:p>
          <a:p>
            <a:pPr lvl="1"/>
            <a:r>
              <a:rPr lang="cs-CZ"/>
              <a:t>BA     </a:t>
            </a:r>
            <a:r>
              <a:rPr lang="cs-CZ" sz="1600"/>
              <a:t>Classical Philology</a:t>
            </a:r>
          </a:p>
          <a:p>
            <a:pPr lvl="1"/>
            <a:r>
              <a:rPr lang="cs-CZ"/>
              <a:t>MA    </a:t>
            </a:r>
            <a:r>
              <a:rPr lang="cs-CZ" sz="1600"/>
              <a:t>Classical</a:t>
            </a:r>
            <a:r>
              <a:rPr lang="cs-CZ"/>
              <a:t> Philology</a:t>
            </a:r>
          </a:p>
          <a:p>
            <a:pPr marL="0" indent="0">
              <a:buNone/>
            </a:pPr>
            <a:endParaRPr lang="cs-CZ"/>
          </a:p>
        </p:txBody>
      </p:sp>
      <p:pic>
        <p:nvPicPr>
          <p:cNvPr id="1026" name="Picture 2" descr="Program POINT – možnost podpory internacionalizace i pro studenty! | Finská  studia">
            <a:extLst>
              <a:ext uri="{FF2B5EF4-FFF2-40B4-BE49-F238E27FC236}">
                <a16:creationId xmlns:a16="http://schemas.microsoft.com/office/drawing/2014/main" id="{EF7F1F68-6216-4EED-AA9A-2B4044A14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03" y="2027187"/>
            <a:ext cx="1192007" cy="119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ipendijní komise akademického senátu FF MU - Home | Facebook">
            <a:extLst>
              <a:ext uri="{FF2B5EF4-FFF2-40B4-BE49-F238E27FC236}">
                <a16:creationId xmlns:a16="http://schemas.microsoft.com/office/drawing/2014/main" id="{2B39BCA3-14D9-4DB6-85D3-0AD276130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3276" y="1976284"/>
            <a:ext cx="1197329" cy="119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F0C5C07-6B3A-4E6B-AB68-4DB6C178A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907" y="5080777"/>
            <a:ext cx="1192007" cy="127147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8FF5F7-6F39-48A7-971A-597B5DEDC9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3276" y="5080777"/>
            <a:ext cx="1192007" cy="1192007"/>
          </a:xfrm>
          <a:prstGeom prst="rect">
            <a:avLst/>
          </a:prstGeom>
        </p:spPr>
      </p:pic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CCD87C3A-2651-4B58-94FD-770AAC5478D0}"/>
              </a:ext>
            </a:extLst>
          </p:cNvPr>
          <p:cNvCxnSpPr>
            <a:cxnSpLocks/>
            <a:stCxn id="3" idx="0"/>
          </p:cNvCxnSpPr>
          <p:nvPr/>
        </p:nvCxnSpPr>
        <p:spPr>
          <a:xfrm>
            <a:off x="5861255" y="1976284"/>
            <a:ext cx="0" cy="43950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8572CCDE-D95E-4C5E-99BE-FA15DFD90F16}"/>
              </a:ext>
            </a:extLst>
          </p:cNvPr>
          <p:cNvCxnSpPr>
            <a:cxnSpLocks/>
          </p:cNvCxnSpPr>
          <p:nvPr/>
        </p:nvCxnSpPr>
        <p:spPr>
          <a:xfrm>
            <a:off x="754576" y="4414684"/>
            <a:ext cx="100707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230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 3">
            <a:extLst>
              <a:ext uri="{FF2B5EF4-FFF2-40B4-BE49-F238E27FC236}">
                <a16:creationId xmlns:a16="http://schemas.microsoft.com/office/drawing/2014/main" id="{5855F2E8-40A3-4975-877A-7BEFAA8C18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3840075"/>
              </p:ext>
            </p:extLst>
          </p:nvPr>
        </p:nvGraphicFramePr>
        <p:xfrm>
          <a:off x="0" y="0"/>
          <a:ext cx="12192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2840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83396B-9224-4D9A-B214-84D7D9B44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10646762" cy="1499616"/>
          </a:xfrm>
        </p:spPr>
        <p:txBody>
          <a:bodyPr/>
          <a:lstStyle/>
          <a:p>
            <a:r>
              <a:rPr lang="cs-CZ"/>
              <a:t>The struggles and the strenghts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302EF1-4460-49E5-B442-58CF07784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1045" y="2285999"/>
            <a:ext cx="9537290" cy="4380271"/>
          </a:xfrm>
        </p:spPr>
        <p:txBody>
          <a:bodyPr numCol="2" spcCol="396000"/>
          <a:lstStyle/>
          <a:p>
            <a:pPr marL="0" indent="0">
              <a:buNone/>
            </a:pPr>
            <a:r>
              <a:rPr lang="cs-CZ"/>
              <a:t>STRUGGLES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The Curriculum Framework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Directors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Parents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Teaching Materials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r>
              <a:rPr lang="cs-CZ"/>
              <a:t>STRENGTHS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Teachers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/>
              <a:t> Intelectual „coolness“ </a:t>
            </a:r>
          </a:p>
        </p:txBody>
      </p:sp>
      <p:pic>
        <p:nvPicPr>
          <p:cNvPr id="2050" name="Picture 2" descr="Stuck in a rut? Don&amp;#39;t let your busy schedule keep you trapped in a mundane  workflow! – Blog – a la mode">
            <a:extLst>
              <a:ext uri="{FF2B5EF4-FFF2-40B4-BE49-F238E27FC236}">
                <a16:creationId xmlns:a16="http://schemas.microsoft.com/office/drawing/2014/main" id="{4C4B42BF-CDD0-4EEE-A1D1-5B40B3CAC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077" y="3429000"/>
            <a:ext cx="2292145" cy="1833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67CE88D-CA22-4B27-B683-53141EE1C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57" y="4870345"/>
            <a:ext cx="2619375" cy="174307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86912F-8CF2-4A86-AC9F-8F8D4A3D80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5313" y="2285999"/>
            <a:ext cx="2502310" cy="375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3112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0F86C8-BC01-4545-8D09-3ECA630FB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Extracurricular activities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5D1B5CF-461E-411C-BB2C-2D35CDEAD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56" y="2084831"/>
            <a:ext cx="3188913" cy="451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A095D4F-14A3-470E-964B-304EEC218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041" y="2084830"/>
            <a:ext cx="3190558" cy="451261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563180A-0765-4D93-A54E-279600BA4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3029" y="2084829"/>
            <a:ext cx="3190558" cy="451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30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EE7C43-9CD1-4431-9008-B2E9A3F61E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E6266F-FA6C-437B-B77D-48FA1EAF80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Martina Vaníková</a:t>
            </a:r>
          </a:p>
          <a:p>
            <a:r>
              <a:rPr lang="cs-CZ"/>
              <a:t>martina.vanikova@ff.cuni.cz</a:t>
            </a:r>
          </a:p>
        </p:txBody>
      </p:sp>
    </p:spTree>
    <p:extLst>
      <p:ext uri="{BB962C8B-B14F-4D97-AF65-F5344CB8AC3E}">
        <p14:creationId xmlns:p14="http://schemas.microsoft.com/office/powerpoint/2010/main" val="6478154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al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A41AC481-B287-49C8-90EF-C669597D2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7EE12C0FEE4CC47BD954015BE5860EF" ma:contentTypeVersion="14" ma:contentTypeDescription="Vytvoří nový dokument" ma:contentTypeScope="" ma:versionID="ad414a378e9ca8772c07c45aa6f10c0d">
  <xsd:schema xmlns:xsd="http://www.w3.org/2001/XMLSchema" xmlns:xs="http://www.w3.org/2001/XMLSchema" xmlns:p="http://schemas.microsoft.com/office/2006/metadata/properties" xmlns:ns3="d634ecc5-19f8-4d94-a687-1016d8a30b23" xmlns:ns4="82727686-36fd-4424-88eb-7b1758ee1cd9" targetNamespace="http://schemas.microsoft.com/office/2006/metadata/properties" ma:root="true" ma:fieldsID="47396f986c76598f131ad787a0f9c264" ns3:_="" ns4:_="">
    <xsd:import namespace="d634ecc5-19f8-4d94-a687-1016d8a30b23"/>
    <xsd:import namespace="82727686-36fd-4424-88eb-7b1758ee1cd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34ecc5-19f8-4d94-a687-1016d8a30b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727686-36fd-4424-88eb-7b1758ee1cd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4C3D6D1-C9AA-434C-923A-CDC34996A1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634ecc5-19f8-4d94-a687-1016d8a30b23"/>
    <ds:schemaRef ds:uri="82727686-36fd-4424-88eb-7b1758ee1c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7FFDCA-798C-4358-AC7D-BF5853A9D9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55AEE3-5EBB-4556-87BC-C2A01087DEBB}">
  <ds:schemaRefs>
    <ds:schemaRef ds:uri="http://purl.org/dc/elements/1.1/"/>
    <ds:schemaRef ds:uri="http://schemas.microsoft.com/office/2006/metadata/properties"/>
    <ds:schemaRef ds:uri="http://purl.org/dc/terms/"/>
    <ds:schemaRef ds:uri="82727686-36fd-4424-88eb-7b1758ee1cd9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d634ecc5-19f8-4d94-a687-1016d8a30b2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4815</TotalTime>
  <Words>566</Words>
  <Application>Microsoft Office PowerPoint</Application>
  <PresentationFormat>Širokoúhlá obrazovka</PresentationFormat>
  <Paragraphs>101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Arial</vt:lpstr>
      <vt:lpstr>Calibri</vt:lpstr>
      <vt:lpstr>Cambria</vt:lpstr>
      <vt:lpstr>Times New Roman</vt:lpstr>
      <vt:lpstr>Tw Cen MT</vt:lpstr>
      <vt:lpstr>Tw Cen MT Condensed</vt:lpstr>
      <vt:lpstr>Wingdings 3</vt:lpstr>
      <vt:lpstr>Integrál</vt:lpstr>
      <vt:lpstr>Prezentace aplikace PowerPoint</vt:lpstr>
      <vt:lpstr>Latin in the Czech Lands history and current state</vt:lpstr>
      <vt:lpstr>The Gymnasia</vt:lpstr>
      <vt:lpstr>Czechoslovakia  1918-1938</vt:lpstr>
      <vt:lpstr>1938-1960s</vt:lpstr>
      <vt:lpstr>Prezentace aplikace PowerPoint</vt:lpstr>
      <vt:lpstr>1970s, 1980s, 1990s</vt:lpstr>
      <vt:lpstr>The current situation</vt:lpstr>
      <vt:lpstr>Current state of Latin at high schools</vt:lpstr>
      <vt:lpstr>Prezentace aplikace PowerPoint</vt:lpstr>
      <vt:lpstr>The current situation</vt:lpstr>
      <vt:lpstr>Latin at Czech Universities</vt:lpstr>
      <vt:lpstr>Prezentace aplikace PowerPoint</vt:lpstr>
      <vt:lpstr>The struggles and the strenghts</vt:lpstr>
      <vt:lpstr>Extracurricular activities</vt:lpstr>
      <vt:lpstr>Thank you for your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Latin in the Czech Lands history and current state</dc:title>
  <dc:creator>Vanikova, Martina</dc:creator>
  <cp:lastModifiedBy>Marek, Bořivoj</cp:lastModifiedBy>
  <cp:revision>38</cp:revision>
  <dcterms:created xsi:type="dcterms:W3CDTF">2021-08-09T10:08:10Z</dcterms:created>
  <dcterms:modified xsi:type="dcterms:W3CDTF">2022-12-14T15:05:55Z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0x01010057EE12C0FEE4CC47BD954015BE5860EF</vt:lpwstr>
  </property>
</Properties>
</file>