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2" r:id="rId4"/>
    <p:sldId id="259" r:id="rId5"/>
    <p:sldId id="264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53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éta Zandlová" userId="f597e985-6016-45b0-9e05-c32aa333b728" providerId="ADAL" clId="{6AE1CDD9-767B-47FB-93B9-39DE8CFA77AE}"/>
    <pc:docChg chg="undo custSel addSld delSld modSld">
      <pc:chgData name="Markéta Zandlová" userId="f597e985-6016-45b0-9e05-c32aa333b728" providerId="ADAL" clId="{6AE1CDD9-767B-47FB-93B9-39DE8CFA77AE}" dt="2022-10-03T06:37:35.886" v="290" actId="47"/>
      <pc:docMkLst>
        <pc:docMk/>
      </pc:docMkLst>
      <pc:sldChg chg="modSp mod">
        <pc:chgData name="Markéta Zandlová" userId="f597e985-6016-45b0-9e05-c32aa333b728" providerId="ADAL" clId="{6AE1CDD9-767B-47FB-93B9-39DE8CFA77AE}" dt="2022-10-03T06:27:08.218" v="187" actId="113"/>
        <pc:sldMkLst>
          <pc:docMk/>
          <pc:sldMk cId="4112809127" sldId="257"/>
        </pc:sldMkLst>
        <pc:spChg chg="mod">
          <ac:chgData name="Markéta Zandlová" userId="f597e985-6016-45b0-9e05-c32aa333b728" providerId="ADAL" clId="{6AE1CDD9-767B-47FB-93B9-39DE8CFA77AE}" dt="2022-10-03T06:27:08.218" v="187" actId="113"/>
          <ac:spMkLst>
            <pc:docMk/>
            <pc:sldMk cId="4112809127" sldId="257"/>
            <ac:spMk id="2" creationId="{00000000-0000-0000-0000-000000000000}"/>
          </ac:spMkLst>
        </pc:spChg>
        <pc:spChg chg="mod">
          <ac:chgData name="Markéta Zandlová" userId="f597e985-6016-45b0-9e05-c32aa333b728" providerId="ADAL" clId="{6AE1CDD9-767B-47FB-93B9-39DE8CFA77AE}" dt="2022-10-03T06:25:43.570" v="186" actId="20577"/>
          <ac:spMkLst>
            <pc:docMk/>
            <pc:sldMk cId="4112809127" sldId="257"/>
            <ac:spMk id="3" creationId="{00000000-0000-0000-0000-000000000000}"/>
          </ac:spMkLst>
        </pc:spChg>
      </pc:sldChg>
      <pc:sldChg chg="del">
        <pc:chgData name="Markéta Zandlová" userId="f597e985-6016-45b0-9e05-c32aa333b728" providerId="ADAL" clId="{6AE1CDD9-767B-47FB-93B9-39DE8CFA77AE}" dt="2022-10-03T06:00:50.158" v="0" actId="47"/>
        <pc:sldMkLst>
          <pc:docMk/>
          <pc:sldMk cId="1396807145" sldId="258"/>
        </pc:sldMkLst>
      </pc:sldChg>
      <pc:sldChg chg="del">
        <pc:chgData name="Markéta Zandlová" userId="f597e985-6016-45b0-9e05-c32aa333b728" providerId="ADAL" clId="{6AE1CDD9-767B-47FB-93B9-39DE8CFA77AE}" dt="2022-10-03T06:37:35.886" v="290" actId="47"/>
        <pc:sldMkLst>
          <pc:docMk/>
          <pc:sldMk cId="2396419669" sldId="260"/>
        </pc:sldMkLst>
      </pc:sldChg>
      <pc:sldChg chg="addSp delSp modSp new mod">
        <pc:chgData name="Markéta Zandlová" userId="f597e985-6016-45b0-9e05-c32aa333b728" providerId="ADAL" clId="{6AE1CDD9-767B-47FB-93B9-39DE8CFA77AE}" dt="2022-10-03T06:27:50.811" v="197" actId="14100"/>
        <pc:sldMkLst>
          <pc:docMk/>
          <pc:sldMk cId="1384059977" sldId="262"/>
        </pc:sldMkLst>
        <pc:spChg chg="mod">
          <ac:chgData name="Markéta Zandlová" userId="f597e985-6016-45b0-9e05-c32aa333b728" providerId="ADAL" clId="{6AE1CDD9-767B-47FB-93B9-39DE8CFA77AE}" dt="2022-10-03T06:27:12.610" v="188" actId="6549"/>
          <ac:spMkLst>
            <pc:docMk/>
            <pc:sldMk cId="1384059977" sldId="262"/>
            <ac:spMk id="2" creationId="{B0C71F62-880D-D198-2497-C76CE3F6BEA8}"/>
          </ac:spMkLst>
        </pc:spChg>
        <pc:spChg chg="del">
          <ac:chgData name="Markéta Zandlová" userId="f597e985-6016-45b0-9e05-c32aa333b728" providerId="ADAL" clId="{6AE1CDD9-767B-47FB-93B9-39DE8CFA77AE}" dt="2022-10-03T06:18:54.937" v="2" actId="22"/>
          <ac:spMkLst>
            <pc:docMk/>
            <pc:sldMk cId="1384059977" sldId="262"/>
            <ac:spMk id="3" creationId="{C1432757-60B6-6F16-362F-210C921740F6}"/>
          </ac:spMkLst>
        </pc:spChg>
        <pc:spChg chg="add mod">
          <ac:chgData name="Markéta Zandlová" userId="f597e985-6016-45b0-9e05-c32aa333b728" providerId="ADAL" clId="{6AE1CDD9-767B-47FB-93B9-39DE8CFA77AE}" dt="2022-10-03T06:27:43.964" v="194" actId="14100"/>
          <ac:spMkLst>
            <pc:docMk/>
            <pc:sldMk cId="1384059977" sldId="262"/>
            <ac:spMk id="7" creationId="{3554961D-E4E7-D168-B560-BE8267002424}"/>
          </ac:spMkLst>
        </pc:spChg>
        <pc:picChg chg="add mod ord">
          <ac:chgData name="Markéta Zandlová" userId="f597e985-6016-45b0-9e05-c32aa333b728" providerId="ADAL" clId="{6AE1CDD9-767B-47FB-93B9-39DE8CFA77AE}" dt="2022-10-03T06:27:50.811" v="197" actId="14100"/>
          <ac:picMkLst>
            <pc:docMk/>
            <pc:sldMk cId="1384059977" sldId="262"/>
            <ac:picMk id="5" creationId="{3DD2B05C-6E97-8907-AFAE-EDF6019B1616}"/>
          </ac:picMkLst>
        </pc:picChg>
      </pc:sldChg>
      <pc:sldChg chg="modSp new mod">
        <pc:chgData name="Markéta Zandlová" userId="f597e985-6016-45b0-9e05-c32aa333b728" providerId="ADAL" clId="{6AE1CDD9-767B-47FB-93B9-39DE8CFA77AE}" dt="2022-10-03T06:29:23.062" v="281" actId="27636"/>
        <pc:sldMkLst>
          <pc:docMk/>
          <pc:sldMk cId="598022054" sldId="263"/>
        </pc:sldMkLst>
        <pc:spChg chg="mod">
          <ac:chgData name="Markéta Zandlová" userId="f597e985-6016-45b0-9e05-c32aa333b728" providerId="ADAL" clId="{6AE1CDD9-767B-47FB-93B9-39DE8CFA77AE}" dt="2022-10-03T06:28:25.019" v="244" actId="404"/>
          <ac:spMkLst>
            <pc:docMk/>
            <pc:sldMk cId="598022054" sldId="263"/>
            <ac:spMk id="2" creationId="{BF68C0BF-52D7-75A6-EBC6-E05E853071AA}"/>
          </ac:spMkLst>
        </pc:spChg>
        <pc:spChg chg="mod">
          <ac:chgData name="Markéta Zandlová" userId="f597e985-6016-45b0-9e05-c32aa333b728" providerId="ADAL" clId="{6AE1CDD9-767B-47FB-93B9-39DE8CFA77AE}" dt="2022-10-03T06:29:23.062" v="281" actId="27636"/>
          <ac:spMkLst>
            <pc:docMk/>
            <pc:sldMk cId="598022054" sldId="263"/>
            <ac:spMk id="3" creationId="{A7F9351A-AE6F-CF12-95D9-01342CE5A87F}"/>
          </ac:spMkLst>
        </pc:spChg>
      </pc:sldChg>
      <pc:sldChg chg="addSp delSp modSp new mod">
        <pc:chgData name="Markéta Zandlová" userId="f597e985-6016-45b0-9e05-c32aa333b728" providerId="ADAL" clId="{6AE1CDD9-767B-47FB-93B9-39DE8CFA77AE}" dt="2022-10-03T06:31:48.986" v="289" actId="1076"/>
        <pc:sldMkLst>
          <pc:docMk/>
          <pc:sldMk cId="4267739737" sldId="264"/>
        </pc:sldMkLst>
        <pc:spChg chg="del mod">
          <ac:chgData name="Markéta Zandlová" userId="f597e985-6016-45b0-9e05-c32aa333b728" providerId="ADAL" clId="{6AE1CDD9-767B-47FB-93B9-39DE8CFA77AE}" dt="2022-10-03T06:31:40.147" v="286" actId="22"/>
          <ac:spMkLst>
            <pc:docMk/>
            <pc:sldMk cId="4267739737" sldId="264"/>
            <ac:spMk id="3" creationId="{D99A0C50-2575-DE4F-4918-93DC49488379}"/>
          </ac:spMkLst>
        </pc:spChg>
        <pc:picChg chg="add mod ord">
          <ac:chgData name="Markéta Zandlová" userId="f597e985-6016-45b0-9e05-c32aa333b728" providerId="ADAL" clId="{6AE1CDD9-767B-47FB-93B9-39DE8CFA77AE}" dt="2022-10-03T06:31:48.986" v="289" actId="1076"/>
          <ac:picMkLst>
            <pc:docMk/>
            <pc:sldMk cId="4267739737" sldId="264"/>
            <ac:picMk id="5" creationId="{4CE26118-3C85-0155-A574-B2211F6D1BD1}"/>
          </ac:picMkLst>
        </pc:picChg>
      </pc:sldChg>
    </pc:docChg>
  </pc:docChgLst>
  <pc:docChgLst>
    <pc:chgData name="Markéta Zandlová" userId="f597e985-6016-45b0-9e05-c32aa333b728" providerId="ADAL" clId="{5C361222-DFAE-4960-94A4-99E287A15FBE}"/>
    <pc:docChg chg="custSel addSld delSld modSld">
      <pc:chgData name="Markéta Zandlová" userId="f597e985-6016-45b0-9e05-c32aa333b728" providerId="ADAL" clId="{5C361222-DFAE-4960-94A4-99E287A15FBE}" dt="2021-10-02T11:47:20.298" v="252" actId="20577"/>
      <pc:docMkLst>
        <pc:docMk/>
      </pc:docMkLst>
      <pc:sldChg chg="modSp mod">
        <pc:chgData name="Markéta Zandlová" userId="f597e985-6016-45b0-9e05-c32aa333b728" providerId="ADAL" clId="{5C361222-DFAE-4960-94A4-99E287A15FBE}" dt="2021-10-02T11:47:20.298" v="252" actId="20577"/>
        <pc:sldMkLst>
          <pc:docMk/>
          <pc:sldMk cId="81165852" sldId="256"/>
        </pc:sldMkLst>
        <pc:spChg chg="mod">
          <ac:chgData name="Markéta Zandlová" userId="f597e985-6016-45b0-9e05-c32aa333b728" providerId="ADAL" clId="{5C361222-DFAE-4960-94A4-99E287A15FBE}" dt="2021-10-02T11:47:20.298" v="252" actId="20577"/>
          <ac:spMkLst>
            <pc:docMk/>
            <pc:sldMk cId="81165852" sldId="256"/>
            <ac:spMk id="3" creationId="{00000000-0000-0000-0000-000000000000}"/>
          </ac:spMkLst>
        </pc:spChg>
      </pc:sldChg>
      <pc:sldChg chg="modSp mod modNotesTx">
        <pc:chgData name="Markéta Zandlová" userId="f597e985-6016-45b0-9e05-c32aa333b728" providerId="ADAL" clId="{5C361222-DFAE-4960-94A4-99E287A15FBE}" dt="2021-10-02T11:10:24.937" v="231" actId="20577"/>
        <pc:sldMkLst>
          <pc:docMk/>
          <pc:sldMk cId="4112809127" sldId="257"/>
        </pc:sldMkLst>
        <pc:spChg chg="mod">
          <ac:chgData name="Markéta Zandlová" userId="f597e985-6016-45b0-9e05-c32aa333b728" providerId="ADAL" clId="{5C361222-DFAE-4960-94A4-99E287A15FBE}" dt="2021-10-02T11:08:38.718" v="120" actId="113"/>
          <ac:spMkLst>
            <pc:docMk/>
            <pc:sldMk cId="4112809127" sldId="257"/>
            <ac:spMk id="3" creationId="{00000000-0000-0000-0000-000000000000}"/>
          </ac:spMkLst>
        </pc:spChg>
      </pc:sldChg>
      <pc:sldChg chg="modSp mod">
        <pc:chgData name="Markéta Zandlová" userId="f597e985-6016-45b0-9e05-c32aa333b728" providerId="ADAL" clId="{5C361222-DFAE-4960-94A4-99E287A15FBE}" dt="2021-10-02T11:22:58.757" v="248" actId="27636"/>
        <pc:sldMkLst>
          <pc:docMk/>
          <pc:sldMk cId="1281695747" sldId="259"/>
        </pc:sldMkLst>
        <pc:spChg chg="mod">
          <ac:chgData name="Markéta Zandlová" userId="f597e985-6016-45b0-9e05-c32aa333b728" providerId="ADAL" clId="{5C361222-DFAE-4960-94A4-99E287A15FBE}" dt="2021-10-02T11:22:20.171" v="245" actId="20577"/>
          <ac:spMkLst>
            <pc:docMk/>
            <pc:sldMk cId="1281695747" sldId="259"/>
            <ac:spMk id="2" creationId="{00000000-0000-0000-0000-000000000000}"/>
          </ac:spMkLst>
        </pc:spChg>
        <pc:spChg chg="mod">
          <ac:chgData name="Markéta Zandlová" userId="f597e985-6016-45b0-9e05-c32aa333b728" providerId="ADAL" clId="{5C361222-DFAE-4960-94A4-99E287A15FBE}" dt="2021-10-02T11:22:58.757" v="248" actId="27636"/>
          <ac:spMkLst>
            <pc:docMk/>
            <pc:sldMk cId="1281695747" sldId="259"/>
            <ac:spMk id="3" creationId="{00000000-0000-0000-0000-000000000000}"/>
          </ac:spMkLst>
        </pc:spChg>
      </pc:sldChg>
      <pc:sldChg chg="new del">
        <pc:chgData name="Markéta Zandlová" userId="f597e985-6016-45b0-9e05-c32aa333b728" providerId="ADAL" clId="{5C361222-DFAE-4960-94A4-99E287A15FBE}" dt="2021-10-02T11:22:05.368" v="232" actId="47"/>
        <pc:sldMkLst>
          <pc:docMk/>
          <pc:sldMk cId="4103137049" sldId="262"/>
        </pc:sldMkLst>
      </pc:sldChg>
    </pc:docChg>
  </pc:docChgLst>
  <pc:docChgLst>
    <pc:chgData name="Markéta Zandlová" userId="f597e985-6016-45b0-9e05-c32aa333b728" providerId="ADAL" clId="{590C4765-AA81-400D-BF94-06DD5653F21D}"/>
    <pc:docChg chg="undo custSel addSld delSld modSld">
      <pc:chgData name="Markéta Zandlová" userId="f597e985-6016-45b0-9e05-c32aa333b728" providerId="ADAL" clId="{590C4765-AA81-400D-BF94-06DD5653F21D}" dt="2020-10-05T09:13:23.112" v="35" actId="20577"/>
      <pc:docMkLst>
        <pc:docMk/>
      </pc:docMkLst>
      <pc:sldChg chg="modSp mod">
        <pc:chgData name="Markéta Zandlová" userId="f597e985-6016-45b0-9e05-c32aa333b728" providerId="ADAL" clId="{590C4765-AA81-400D-BF94-06DD5653F21D}" dt="2020-10-04T13:38:32.048" v="5" actId="20577"/>
        <pc:sldMkLst>
          <pc:docMk/>
          <pc:sldMk cId="81165852" sldId="256"/>
        </pc:sldMkLst>
        <pc:spChg chg="mod">
          <ac:chgData name="Markéta Zandlová" userId="f597e985-6016-45b0-9e05-c32aa333b728" providerId="ADAL" clId="{590C4765-AA81-400D-BF94-06DD5653F21D}" dt="2020-10-04T13:38:32.048" v="5" actId="20577"/>
          <ac:spMkLst>
            <pc:docMk/>
            <pc:sldMk cId="81165852" sldId="256"/>
            <ac:spMk id="3" creationId="{00000000-0000-0000-0000-000000000000}"/>
          </ac:spMkLst>
        </pc:spChg>
      </pc:sldChg>
      <pc:sldChg chg="addSp delSp modSp add del">
        <pc:chgData name="Markéta Zandlová" userId="f597e985-6016-45b0-9e05-c32aa333b728" providerId="ADAL" clId="{590C4765-AA81-400D-BF94-06DD5653F21D}" dt="2020-10-04T14:09:22.898" v="33" actId="14100"/>
        <pc:sldMkLst>
          <pc:docMk/>
          <pc:sldMk cId="1396807145" sldId="258"/>
        </pc:sldMkLst>
        <pc:spChg chg="add mod">
          <ac:chgData name="Markéta Zandlová" userId="f597e985-6016-45b0-9e05-c32aa333b728" providerId="ADAL" clId="{590C4765-AA81-400D-BF94-06DD5653F21D}" dt="2020-10-04T14:08:17.371" v="29" actId="478"/>
          <ac:spMkLst>
            <pc:docMk/>
            <pc:sldMk cId="1396807145" sldId="258"/>
            <ac:spMk id="3" creationId="{CB6C9E94-C6EE-473A-ABA0-164068FE605D}"/>
          </ac:spMkLst>
        </pc:spChg>
        <pc:graphicFrameChg chg="mod">
          <ac:chgData name="Markéta Zandlová" userId="f597e985-6016-45b0-9e05-c32aa333b728" providerId="ADAL" clId="{590C4765-AA81-400D-BF94-06DD5653F21D}" dt="2020-10-04T14:09:22.898" v="33" actId="14100"/>
          <ac:graphicFrameMkLst>
            <pc:docMk/>
            <pc:sldMk cId="1396807145" sldId="258"/>
            <ac:graphicFrameMk id="5" creationId="{C7F47F3C-8538-4DAC-9954-E35AF6C43DFD}"/>
          </ac:graphicFrameMkLst>
        </pc:graphicFrameChg>
        <pc:picChg chg="del mod">
          <ac:chgData name="Markéta Zandlová" userId="f597e985-6016-45b0-9e05-c32aa333b728" providerId="ADAL" clId="{590C4765-AA81-400D-BF94-06DD5653F21D}" dt="2020-10-04T14:08:17.371" v="29" actId="478"/>
          <ac:picMkLst>
            <pc:docMk/>
            <pc:sldMk cId="1396807145" sldId="258"/>
            <ac:picMk id="1026" creationId="{00000000-0000-0000-0000-000000000000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26" creationId="{308AFEEE-8149-4BFB-A06D-C3ECC61AFB7F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27" creationId="{300AA852-7325-4E60-8A8A-9B053841823A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28" creationId="{62A66437-1266-41A6-ACD6-074462137A3A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29" creationId="{42D4AAF7-E03F-477B-B23F-BAA0CC44C44B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0" creationId="{8133BB38-7055-405B-9C9C-80CE8CB01780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1" creationId="{C7BD056A-549E-4F4D-95E5-364DF7963DE6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2" creationId="{0137750B-40D6-4A19-B00A-C32CA6969FD3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3" creationId="{BA370780-7C3F-4A9B-B82F-60BBB3534AE4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4" creationId="{B8D267BA-D656-4924-BB30-98054A4F26B7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5" creationId="{496C9D6D-7985-499C-89E3-81041937495A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6" creationId="{47A1474F-C15B-4DE5-AFA7-6F5A77FE6441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7" creationId="{F2019484-6B4C-4174-A928-EE325D42A78D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8" creationId="{83B639C4-E784-40DF-B622-F921C34ED072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39" creationId="{3783197E-4F51-4D2B-A0D0-081385FE1116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0" creationId="{518E3494-8DCA-46A9-BDB4-29D7F93488E6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1" creationId="{71210A0C-C4BF-4034-9916-8818BDDDE4E1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2" creationId="{389E3ABF-4265-4437-8D04-CF96FD3CE16C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3" creationId="{8F0019D9-B68F-48A5-9B3E-822DCAAEE2DF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4" creationId="{1A26ABAC-E487-4CF8-8FD4-96D0F6BF005B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5" creationId="{7D969AF2-4500-4068-8B69-9F1257CE5C03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6" creationId="{B902FD81-6D51-4A9F-8EC9-08C8328D56A2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7" creationId="{DBCCC07F-8498-4134-ACC8-904CFDBEFB53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8" creationId="{3BCABE38-3650-4A7A-8516-609DF4336D03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49" creationId="{029EAB40-BA0C-43DA-8CEE-15F1533577EC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0" creationId="{12C0178B-805D-4174-91D8-A6B3FE0F6837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1" creationId="{5E3B3990-655B-417D-8DE7-734765CCFAF6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2" creationId="{A4FB5E31-5994-4011-8DD4-CFFAB33232E6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3" creationId="{66AFB771-79E7-4B23-8E77-66D19BD908DC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4" creationId="{C2E8C086-28E1-4A69-BEF3-3A242AC1221F}"/>
          </ac:picMkLst>
        </pc:picChg>
        <pc:picChg chg="mod">
          <ac:chgData name="Markéta Zandlová" userId="f597e985-6016-45b0-9e05-c32aa333b728" providerId="ADAL" clId="{590C4765-AA81-400D-BF94-06DD5653F21D}" dt="2020-10-04T14:09:22.898" v="33" actId="14100"/>
          <ac:picMkLst>
            <pc:docMk/>
            <pc:sldMk cId="1396807145" sldId="258"/>
            <ac:picMk id="1055" creationId="{9BB65989-6052-4E8F-8E7C-FC8BBE8113F0}"/>
          </ac:picMkLst>
        </pc:picChg>
      </pc:sldChg>
      <pc:sldChg chg="addSp modSp setBg">
        <pc:chgData name="Markéta Zandlová" userId="f597e985-6016-45b0-9e05-c32aa333b728" providerId="ADAL" clId="{590C4765-AA81-400D-BF94-06DD5653F21D}" dt="2020-10-04T14:09:13.763" v="30"/>
        <pc:sldMkLst>
          <pc:docMk/>
          <pc:sldMk cId="2811965824" sldId="258"/>
        </pc:sldMkLst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26" creationId="{308AFEEE-8149-4BFB-A06D-C3ECC61AFB7F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27" creationId="{300AA852-7325-4E60-8A8A-9B053841823A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28" creationId="{62A66437-1266-41A6-ACD6-074462137A3A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29" creationId="{42D4AAF7-E03F-477B-B23F-BAA0CC44C44B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0" creationId="{8133BB38-7055-405B-9C9C-80CE8CB01780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1" creationId="{C7BD056A-549E-4F4D-95E5-364DF7963DE6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2" creationId="{0137750B-40D6-4A19-B00A-C32CA6969FD3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3" creationId="{BA370780-7C3F-4A9B-B82F-60BBB3534AE4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4" creationId="{B8D267BA-D656-4924-BB30-98054A4F26B7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5" creationId="{496C9D6D-7985-499C-89E3-81041937495A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6" creationId="{47A1474F-C15B-4DE5-AFA7-6F5A77FE6441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7" creationId="{F2019484-6B4C-4174-A928-EE325D42A78D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8" creationId="{83B639C4-E784-40DF-B622-F921C34ED072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39" creationId="{3783197E-4F51-4D2B-A0D0-081385FE1116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0" creationId="{518E3494-8DCA-46A9-BDB4-29D7F93488E6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1" creationId="{71210A0C-C4BF-4034-9916-8818BDDDE4E1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2" creationId="{389E3ABF-4265-4437-8D04-CF96FD3CE16C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3" creationId="{8F0019D9-B68F-48A5-9B3E-822DCAAEE2DF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4" creationId="{1A26ABAC-E487-4CF8-8FD4-96D0F6BF005B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5" creationId="{7D969AF2-4500-4068-8B69-9F1257CE5C03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6" creationId="{B902FD81-6D51-4A9F-8EC9-08C8328D56A2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7" creationId="{DBCCC07F-8498-4134-ACC8-904CFDBEFB53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8" creationId="{3BCABE38-3650-4A7A-8516-609DF4336D03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49" creationId="{029EAB40-BA0C-43DA-8CEE-15F1533577EC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0" creationId="{12C0178B-805D-4174-91D8-A6B3FE0F6837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1" creationId="{5E3B3990-655B-417D-8DE7-734765CCFAF6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2" creationId="{A4FB5E31-5994-4011-8DD4-CFFAB33232E6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3" creationId="{66AFB771-79E7-4B23-8E77-66D19BD908DC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4" creationId="{C2E8C086-28E1-4A69-BEF3-3A242AC1221F}"/>
          </ac:picMkLst>
        </pc:picChg>
        <pc:picChg chg="add mod">
          <ac:chgData name="Markéta Zandlová" userId="f597e985-6016-45b0-9e05-c32aa333b728" providerId="ADAL" clId="{590C4765-AA81-400D-BF94-06DD5653F21D}" dt="2020-10-04T14:09:13.763" v="30"/>
          <ac:picMkLst>
            <pc:docMk/>
            <pc:sldMk cId="2811965824" sldId="258"/>
            <ac:picMk id="1055" creationId="{9BB65989-6052-4E8F-8E7C-FC8BBE8113F0}"/>
          </ac:picMkLst>
        </pc:picChg>
      </pc:sldChg>
      <pc:sldChg chg="modSp mod">
        <pc:chgData name="Markéta Zandlová" userId="f597e985-6016-45b0-9e05-c32aa333b728" providerId="ADAL" clId="{590C4765-AA81-400D-BF94-06DD5653F21D}" dt="2020-10-05T09:13:23.112" v="35" actId="20577"/>
        <pc:sldMkLst>
          <pc:docMk/>
          <pc:sldMk cId="1281695747" sldId="259"/>
        </pc:sldMkLst>
        <pc:spChg chg="mod">
          <ac:chgData name="Markéta Zandlová" userId="f597e985-6016-45b0-9e05-c32aa333b728" providerId="ADAL" clId="{590C4765-AA81-400D-BF94-06DD5653F21D}" dt="2020-10-05T09:13:23.112" v="35" actId="20577"/>
          <ac:spMkLst>
            <pc:docMk/>
            <pc:sldMk cId="1281695747" sldId="259"/>
            <ac:spMk id="3" creationId="{00000000-0000-0000-0000-000000000000}"/>
          </ac:spMkLst>
        </pc:spChg>
      </pc:sldChg>
      <pc:sldChg chg="modSp mod">
        <pc:chgData name="Markéta Zandlová" userId="f597e985-6016-45b0-9e05-c32aa333b728" providerId="ADAL" clId="{590C4765-AA81-400D-BF94-06DD5653F21D}" dt="2020-10-04T13:41:52.476" v="26" actId="27636"/>
        <pc:sldMkLst>
          <pc:docMk/>
          <pc:sldMk cId="2396419669" sldId="260"/>
        </pc:sldMkLst>
        <pc:spChg chg="mod">
          <ac:chgData name="Markéta Zandlová" userId="f597e985-6016-45b0-9e05-c32aa333b728" providerId="ADAL" clId="{590C4765-AA81-400D-BF94-06DD5653F21D}" dt="2020-10-04T13:41:52.476" v="26" actId="27636"/>
          <ac:spMkLst>
            <pc:docMk/>
            <pc:sldMk cId="2396419669" sldId="260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E201F-06FB-428C-8E0A-C307E05E11BD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4258CE-A983-4B04-97A1-70D0780B95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106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Celkem 234 autorů zprávy Pracovní skupiny I – Fyzikální vědecké základy změn klimatu“ vycházelo z více než 14 000 vědeckých prací a vypracovalo zprávu o 3 949 stranách, kterou následně schválilo 195 vlád. Shrnutí pro politiky vypracovali vědci a vlády je odsouhlasily řádek po řádku během pěti dnů předcházejících 6. srpnu 2021.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4258CE-A983-4B04-97A1-70D0780B95D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03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919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5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669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44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06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64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20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093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280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511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959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C447B-25BD-4F0D-B26A-7B7ED16ACD23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A193D-8862-460D-9ED0-E0ADE343D4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925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ourworldindata.org/co2-and-other-greenhouse-gas-emissions" TargetMode="External"/><Relationship Id="rId2" Type="http://schemas.openxmlformats.org/officeDocument/2006/relationships/hyperlink" Target="https://www.nature.com/immersive/d41586-019-02711-4/index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aktaoklimatu.cz/infografiky/emise-fosilni-paliva" TargetMode="External"/><Relationship Id="rId4" Type="http://schemas.openxmlformats.org/officeDocument/2006/relationships/hyperlink" Target="https://ourworldindata.org/economic-growth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Klimatická změna ve zprávě Mezivládního panelu pro změny klimatu (IPCC)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sz="3600" dirty="0">
                <a:solidFill>
                  <a:schemeClr val="tx1"/>
                </a:solidFill>
              </a:rPr>
              <a:t>ZS </a:t>
            </a:r>
            <a:r>
              <a:rPr lang="cs-CZ" sz="3600" dirty="0" smtClean="0">
                <a:solidFill>
                  <a:schemeClr val="tx1"/>
                </a:solidFill>
              </a:rPr>
              <a:t>2023/2024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6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/>
              <a:t/>
            </a:r>
            <a:br>
              <a:rPr lang="cs-CZ" sz="3200" dirty="0"/>
            </a:br>
            <a:r>
              <a:rPr lang="cs-CZ" sz="2800" b="1" dirty="0"/>
              <a:t>Mezivládní panel pro změny klimatu </a:t>
            </a:r>
            <a:br>
              <a:rPr lang="cs-CZ" sz="2800" b="1" dirty="0"/>
            </a:br>
            <a:r>
              <a:rPr lang="cs-CZ" sz="2400" b="1" dirty="0"/>
              <a:t>(IPCC, </a:t>
            </a:r>
            <a:r>
              <a:rPr lang="cs-CZ" sz="2400" b="1" dirty="0" err="1"/>
              <a:t>Intergovernmental</a:t>
            </a:r>
            <a:r>
              <a:rPr lang="cs-CZ" sz="2400" b="1" dirty="0"/>
              <a:t> Panel on </a:t>
            </a:r>
            <a:r>
              <a:rPr lang="cs-CZ" sz="2400" b="1" dirty="0" err="1"/>
              <a:t>Climate</a:t>
            </a:r>
            <a:r>
              <a:rPr lang="cs-CZ" sz="2400" b="1" dirty="0"/>
              <a:t> </a:t>
            </a:r>
            <a:r>
              <a:rPr lang="cs-CZ" sz="2400" b="1" dirty="0" err="1"/>
              <a:t>Change</a:t>
            </a:r>
            <a:r>
              <a:rPr lang="cs-CZ" sz="2400" b="1" dirty="0"/>
              <a:t>) </a:t>
            </a:r>
            <a:br>
              <a:rPr lang="cs-CZ" sz="2400" b="1" dirty="0"/>
            </a:b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853136"/>
          </a:xfrm>
          <a:solidFill>
            <a:schemeClr val="accent6">
              <a:lumMod val="20000"/>
              <a:lumOff val="80000"/>
              <a:alpha val="71000"/>
            </a:schemeClr>
          </a:solidFill>
        </p:spPr>
        <p:txBody>
          <a:bodyPr>
            <a:noAutofit/>
          </a:bodyPr>
          <a:lstStyle/>
          <a:p>
            <a:r>
              <a:rPr lang="cs-CZ" sz="1600" dirty="0"/>
              <a:t>Založen 1988 dvěma organizacemi OSN - Světovou meteorologickou organizací (WMO) a Programem OSN pro životní prostředí (UNEP)</a:t>
            </a:r>
          </a:p>
          <a:p>
            <a:endParaRPr lang="cs-CZ" sz="1600" dirty="0"/>
          </a:p>
          <a:p>
            <a:pPr marL="0" indent="0">
              <a:buNone/>
            </a:pPr>
            <a:r>
              <a:rPr lang="cs-CZ" sz="1600" b="1" dirty="0"/>
              <a:t>„Hodnotící zprávy“</a:t>
            </a:r>
            <a:r>
              <a:rPr lang="cs-CZ" sz="1600" dirty="0"/>
              <a:t>: </a:t>
            </a:r>
          </a:p>
          <a:p>
            <a:pPr lvl="1"/>
            <a:r>
              <a:rPr lang="cs-CZ" sz="1600" dirty="0"/>
              <a:t>jednou za cca 6 let, cíl: zhodnotit nejnovější poznatky o globální změně klimatu z recenzované a publikované vědecké a technické literatury</a:t>
            </a:r>
          </a:p>
          <a:p>
            <a:pPr lvl="1"/>
            <a:r>
              <a:rPr lang="cs-CZ" sz="1600" dirty="0"/>
              <a:t>první 1990, poslední </a:t>
            </a:r>
            <a:r>
              <a:rPr lang="cs-CZ" sz="1600" b="1" dirty="0" smtClean="0"/>
              <a:t>Š</a:t>
            </a:r>
            <a:r>
              <a:rPr lang="cs-CZ" sz="1600" b="1" dirty="0" smtClean="0"/>
              <a:t>ESTÁ ZPRÁVA </a:t>
            </a:r>
            <a:r>
              <a:rPr lang="cs-CZ" sz="1600" dirty="0" smtClean="0"/>
              <a:t>publikována </a:t>
            </a:r>
            <a:r>
              <a:rPr lang="cs-CZ" sz="1600" dirty="0" smtClean="0"/>
              <a:t>2021 - </a:t>
            </a:r>
            <a:r>
              <a:rPr lang="cs-CZ" sz="1600" b="1" dirty="0" smtClean="0"/>
              <a:t>2023</a:t>
            </a:r>
            <a:endParaRPr lang="cs-CZ" sz="1600" b="1" dirty="0"/>
          </a:p>
          <a:p>
            <a:pPr lvl="1"/>
            <a:endParaRPr lang="cs-CZ" sz="1600" dirty="0"/>
          </a:p>
          <a:p>
            <a:pPr marL="57150" indent="0">
              <a:buNone/>
            </a:pPr>
            <a:r>
              <a:rPr lang="cs-CZ" sz="1600" b="1" dirty="0">
                <a:latin typeface="+mn-lt"/>
              </a:rPr>
              <a:t>Součástí hodnotící zprávy IPCC</a:t>
            </a:r>
            <a:r>
              <a:rPr lang="cs-CZ" sz="1600" dirty="0">
                <a:latin typeface="+mn-lt"/>
              </a:rPr>
              <a:t/>
            </a:r>
            <a:br>
              <a:rPr lang="cs-CZ" sz="1600" dirty="0">
                <a:latin typeface="+mn-lt"/>
              </a:rPr>
            </a:br>
            <a:r>
              <a:rPr lang="cs-CZ" sz="1600" i="1" dirty="0">
                <a:latin typeface="+mn-lt"/>
              </a:rPr>
              <a:t/>
            </a:r>
            <a:br>
              <a:rPr lang="cs-CZ" sz="1600" i="1" dirty="0">
                <a:latin typeface="+mn-lt"/>
              </a:rPr>
            </a:br>
            <a:r>
              <a:rPr lang="cs-CZ" sz="1600" i="1" dirty="0">
                <a:latin typeface="+mn-lt"/>
              </a:rPr>
              <a:t>WG1</a:t>
            </a:r>
            <a:r>
              <a:rPr lang="cs-CZ" sz="1600" dirty="0">
                <a:latin typeface="+mn-lt"/>
              </a:rPr>
              <a:t> – </a:t>
            </a:r>
            <a:r>
              <a:rPr lang="cs-CZ" sz="1600" b="1" dirty="0">
                <a:latin typeface="+mn-lt"/>
              </a:rPr>
              <a:t>Fyzikální základy</a:t>
            </a:r>
            <a:r>
              <a:rPr lang="cs-CZ" sz="1600" dirty="0">
                <a:latin typeface="+mn-lt"/>
              </a:rPr>
              <a:t> (</a:t>
            </a:r>
            <a:r>
              <a:rPr lang="cs-CZ" sz="1600" i="1" dirty="0" err="1">
                <a:latin typeface="+mn-lt"/>
              </a:rPr>
              <a:t>The</a:t>
            </a:r>
            <a:r>
              <a:rPr lang="cs-CZ" sz="1600" i="1" dirty="0">
                <a:latin typeface="+mn-lt"/>
              </a:rPr>
              <a:t> </a:t>
            </a:r>
            <a:r>
              <a:rPr lang="cs-CZ" sz="1600" i="1" dirty="0" err="1">
                <a:latin typeface="+mn-lt"/>
              </a:rPr>
              <a:t>Physical</a:t>
            </a:r>
            <a:r>
              <a:rPr lang="cs-CZ" sz="1600" i="1" dirty="0">
                <a:latin typeface="+mn-lt"/>
              </a:rPr>
              <a:t> Science </a:t>
            </a:r>
            <a:r>
              <a:rPr lang="cs-CZ" sz="1600" i="1" dirty="0" err="1">
                <a:latin typeface="+mn-lt"/>
              </a:rPr>
              <a:t>Basis</a:t>
            </a:r>
            <a:r>
              <a:rPr lang="cs-CZ" sz="1600" dirty="0">
                <a:latin typeface="+mn-lt"/>
              </a:rPr>
              <a:t>) – srpen 2021</a:t>
            </a:r>
            <a:br>
              <a:rPr lang="cs-CZ" sz="1600" dirty="0">
                <a:latin typeface="+mn-lt"/>
              </a:rPr>
            </a:br>
            <a:r>
              <a:rPr lang="cs-CZ" sz="1600" i="1" dirty="0">
                <a:latin typeface="+mn-lt"/>
              </a:rPr>
              <a:t>WG2</a:t>
            </a:r>
            <a:r>
              <a:rPr lang="cs-CZ" sz="1600" dirty="0">
                <a:latin typeface="+mn-lt"/>
              </a:rPr>
              <a:t> – </a:t>
            </a:r>
            <a:r>
              <a:rPr lang="cs-CZ" sz="1600" b="1" dirty="0">
                <a:latin typeface="+mn-lt"/>
              </a:rPr>
              <a:t>Dopady, adaptace a zranitelnost</a:t>
            </a:r>
            <a:r>
              <a:rPr lang="cs-CZ" sz="1600" dirty="0">
                <a:latin typeface="+mn-lt"/>
              </a:rPr>
              <a:t> (</a:t>
            </a:r>
            <a:r>
              <a:rPr lang="cs-CZ" sz="1600" i="1" dirty="0" err="1">
                <a:latin typeface="+mn-lt"/>
              </a:rPr>
              <a:t>Impacts</a:t>
            </a:r>
            <a:r>
              <a:rPr lang="cs-CZ" sz="1600" i="1" dirty="0">
                <a:latin typeface="+mn-lt"/>
              </a:rPr>
              <a:t>, </a:t>
            </a:r>
            <a:r>
              <a:rPr lang="cs-CZ" sz="1600" i="1" dirty="0" err="1">
                <a:latin typeface="+mn-lt"/>
              </a:rPr>
              <a:t>Adaptation</a:t>
            </a:r>
            <a:r>
              <a:rPr lang="cs-CZ" sz="1600" i="1" dirty="0">
                <a:latin typeface="+mn-lt"/>
              </a:rPr>
              <a:t>, and Vulnerability</a:t>
            </a:r>
            <a:r>
              <a:rPr lang="cs-CZ" sz="1600" dirty="0">
                <a:latin typeface="+mn-lt"/>
              </a:rPr>
              <a:t>) – únor 2022</a:t>
            </a:r>
            <a:br>
              <a:rPr lang="cs-CZ" sz="1600" dirty="0">
                <a:latin typeface="+mn-lt"/>
              </a:rPr>
            </a:br>
            <a:r>
              <a:rPr lang="cs-CZ" sz="1600" i="1" dirty="0">
                <a:latin typeface="+mn-lt"/>
              </a:rPr>
              <a:t>WG3</a:t>
            </a:r>
            <a:r>
              <a:rPr lang="cs-CZ" sz="1600" dirty="0">
                <a:latin typeface="+mn-lt"/>
              </a:rPr>
              <a:t> – </a:t>
            </a:r>
            <a:r>
              <a:rPr lang="cs-CZ" sz="1600" b="1" dirty="0" err="1">
                <a:latin typeface="+mn-lt"/>
              </a:rPr>
              <a:t>Mitigace</a:t>
            </a:r>
            <a:r>
              <a:rPr lang="cs-CZ" sz="1600" dirty="0">
                <a:latin typeface="+mn-lt"/>
              </a:rPr>
              <a:t> (</a:t>
            </a:r>
            <a:r>
              <a:rPr lang="cs-CZ" sz="1600" i="1" dirty="0" err="1">
                <a:latin typeface="+mn-lt"/>
              </a:rPr>
              <a:t>Mitigation</a:t>
            </a:r>
            <a:r>
              <a:rPr lang="cs-CZ" sz="1600" i="1" dirty="0">
                <a:latin typeface="+mn-lt"/>
              </a:rPr>
              <a:t> </a:t>
            </a:r>
            <a:r>
              <a:rPr lang="cs-CZ" sz="1600" i="1" dirty="0" err="1">
                <a:latin typeface="+mn-lt"/>
              </a:rPr>
              <a:t>of</a:t>
            </a:r>
            <a:r>
              <a:rPr lang="cs-CZ" sz="1600" i="1" dirty="0">
                <a:latin typeface="+mn-lt"/>
              </a:rPr>
              <a:t> </a:t>
            </a:r>
            <a:r>
              <a:rPr lang="cs-CZ" sz="1600" i="1" dirty="0" err="1">
                <a:latin typeface="+mn-lt"/>
              </a:rPr>
              <a:t>Climate</a:t>
            </a:r>
            <a:r>
              <a:rPr lang="cs-CZ" sz="1600" i="1" dirty="0">
                <a:latin typeface="+mn-lt"/>
              </a:rPr>
              <a:t> </a:t>
            </a:r>
            <a:r>
              <a:rPr lang="cs-CZ" sz="1600" i="1" dirty="0" err="1">
                <a:latin typeface="+mn-lt"/>
              </a:rPr>
              <a:t>Change</a:t>
            </a:r>
            <a:r>
              <a:rPr lang="cs-CZ" sz="1600" dirty="0">
                <a:latin typeface="+mn-lt"/>
              </a:rPr>
              <a:t>) – v duben 2022</a:t>
            </a:r>
            <a:br>
              <a:rPr lang="cs-CZ" sz="1600" dirty="0">
                <a:latin typeface="+mn-lt"/>
              </a:rPr>
            </a:br>
            <a:r>
              <a:rPr lang="cs-CZ" sz="1600" b="1" dirty="0">
                <a:latin typeface="+mn-lt"/>
              </a:rPr>
              <a:t>Souhrnná zpráva</a:t>
            </a:r>
            <a:r>
              <a:rPr lang="cs-CZ" sz="1600" dirty="0">
                <a:latin typeface="+mn-lt"/>
              </a:rPr>
              <a:t> </a:t>
            </a:r>
            <a:r>
              <a:rPr lang="cs-CZ" sz="1600" dirty="0" smtClean="0">
                <a:latin typeface="+mn-lt"/>
              </a:rPr>
              <a:t>(</a:t>
            </a:r>
            <a:r>
              <a:rPr lang="cs-CZ" sz="1600" b="1" dirty="0" smtClean="0">
                <a:latin typeface="+mn-lt"/>
              </a:rPr>
              <a:t>AR6 </a:t>
            </a:r>
            <a:r>
              <a:rPr lang="cs-CZ" sz="1600" b="1" i="1" dirty="0" err="1" smtClean="0">
                <a:latin typeface="+mn-lt"/>
              </a:rPr>
              <a:t>Synthesis</a:t>
            </a:r>
            <a:r>
              <a:rPr lang="cs-CZ" sz="1600" b="1" i="1" dirty="0" smtClean="0">
                <a:latin typeface="+mn-lt"/>
              </a:rPr>
              <a:t> </a:t>
            </a:r>
            <a:r>
              <a:rPr lang="cs-CZ" sz="1600" b="1" i="1" dirty="0">
                <a:latin typeface="+mn-lt"/>
              </a:rPr>
              <a:t>Report</a:t>
            </a:r>
            <a:r>
              <a:rPr lang="cs-CZ" sz="1600" dirty="0">
                <a:latin typeface="+mn-lt"/>
              </a:rPr>
              <a:t>) – zveřejněna jako poslední, </a:t>
            </a:r>
            <a:r>
              <a:rPr lang="cs-CZ" sz="1600" b="1" dirty="0" smtClean="0">
                <a:latin typeface="+mn-lt"/>
              </a:rPr>
              <a:t>březen 2023</a:t>
            </a:r>
            <a:endParaRPr lang="cs-CZ" sz="1600" b="1" dirty="0">
              <a:latin typeface="+mn-lt"/>
            </a:endParaRPr>
          </a:p>
          <a:p>
            <a:pPr marL="457200" lvl="1" indent="0">
              <a:buNone/>
            </a:pPr>
            <a:endParaRPr lang="cs-CZ" sz="1600" dirty="0"/>
          </a:p>
          <a:p>
            <a:pPr marL="57150" indent="0">
              <a:buNone/>
            </a:pPr>
            <a:r>
              <a:rPr lang="cs-CZ" sz="1600" dirty="0"/>
              <a:t>„</a:t>
            </a:r>
            <a:r>
              <a:rPr lang="cs-CZ" sz="1600" b="1" dirty="0"/>
              <a:t>Shrnutí pro politické představitele</a:t>
            </a:r>
            <a:r>
              <a:rPr lang="cs-CZ" sz="1600" dirty="0"/>
              <a:t>" - výsledný text schvalován řádek po řádku konsenzem všech přítomných zástupců členských zemí</a:t>
            </a:r>
          </a:p>
          <a:p>
            <a:pPr marL="57150" indent="0">
              <a:buNone/>
            </a:pPr>
            <a:endParaRPr lang="cs-CZ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280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C71F62-880D-D198-2497-C76CE3F6B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Autofit/>
          </a:bodyPr>
          <a:lstStyle/>
          <a:p>
            <a:pPr algn="l"/>
            <a:r>
              <a:rPr lang="cs-CZ" sz="1600" dirty="0">
                <a:latin typeface="+mn-lt"/>
              </a:rPr>
              <a:t/>
            </a:r>
            <a:br>
              <a:rPr lang="cs-CZ" sz="1600" dirty="0">
                <a:latin typeface="+mn-lt"/>
              </a:rPr>
            </a:br>
            <a:endParaRPr lang="cs-CZ" sz="1600" dirty="0">
              <a:latin typeface="+mn-lt"/>
            </a:endParaRP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DD2B05C-6E97-8907-AFAE-EDF6019B1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116632"/>
            <a:ext cx="7200800" cy="5586028"/>
          </a:xfr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3554961D-E4E7-D168-B560-BE8267002424}"/>
              </a:ext>
            </a:extLst>
          </p:cNvPr>
          <p:cNvSpPr txBox="1"/>
          <p:nvPr/>
        </p:nvSpPr>
        <p:spPr>
          <a:xfrm>
            <a:off x="421910" y="5934670"/>
            <a:ext cx="8532440" cy="923330"/>
          </a:xfrm>
          <a:prstGeom prst="rect">
            <a:avLst/>
          </a:prstGeom>
          <a:solidFill>
            <a:schemeClr val="accent6">
              <a:lumMod val="20000"/>
              <a:lumOff val="80000"/>
              <a:alpha val="61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/>
              <a:t>https://faktaoklimatu.cz/explainery/zpravy-ipcc?gclid=CjwKCAjw7eSZBhB8EiwA60kCWyoc8QhjmYVe9o4hhMby0vMKEsGFiwbsrnn_zz5y_xSfrMw2FG4CURoCUsIQAvD_BwE#fn:1</a:t>
            </a:r>
          </a:p>
        </p:txBody>
      </p:sp>
    </p:spTree>
    <p:extLst>
      <p:ext uri="{BB962C8B-B14F-4D97-AF65-F5344CB8AC3E}">
        <p14:creationId xmlns:p14="http://schemas.microsoft.com/office/powerpoint/2010/main" val="138405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b="1" dirty="0"/>
              <a:t>„</a:t>
            </a:r>
            <a:r>
              <a:rPr lang="en-US" sz="2800" b="1" dirty="0"/>
              <a:t>The hard truths of climate change</a:t>
            </a:r>
            <a:r>
              <a:rPr lang="cs-CZ" sz="2800" b="1" dirty="0"/>
              <a:t>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7638"/>
            <a:ext cx="8229600" cy="4853136"/>
          </a:xfrm>
          <a:solidFill>
            <a:schemeClr val="accent6">
              <a:lumMod val="20000"/>
              <a:lumOff val="80000"/>
              <a:alpha val="59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cs-CZ" sz="2400" dirty="0">
              <a:hlinkClick r:id="rId2"/>
            </a:endParaRPr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https://</a:t>
            </a:r>
            <a:r>
              <a:rPr lang="cs-CZ" sz="2400" dirty="0" smtClean="0">
                <a:hlinkClick r:id="rId2"/>
              </a:rPr>
              <a:t>faktaoklimatu.cz/temata/klimaticka-zmena#data</a:t>
            </a:r>
          </a:p>
          <a:p>
            <a:pPr marL="0" indent="0">
              <a:buNone/>
            </a:pPr>
            <a:endParaRPr lang="cs-CZ" sz="2400" dirty="0">
              <a:hlinkClick r:id="rId2"/>
            </a:endParaRP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https</a:t>
            </a:r>
            <a:r>
              <a:rPr lang="cs-CZ" sz="2400" dirty="0">
                <a:hlinkClick r:id="rId2"/>
              </a:rPr>
              <a:t>://www.nature.com/immersive/d41586-019-02711-4/index.html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3"/>
              </a:rPr>
              <a:t>https://ourworldindata.org/co2-emissions</a:t>
            </a:r>
          </a:p>
          <a:p>
            <a:pPr marL="0" indent="0">
              <a:buNone/>
            </a:pPr>
            <a:endParaRPr lang="cs-CZ" sz="2400" dirty="0">
              <a:hlinkClick r:id="rId3"/>
            </a:endParaRPr>
          </a:p>
          <a:p>
            <a:pPr marL="0" indent="0">
              <a:buNone/>
            </a:pPr>
            <a:r>
              <a:rPr lang="cs-CZ" sz="2400" dirty="0">
                <a:hlinkClick r:id="rId3"/>
              </a:rPr>
              <a:t>https://ourworldindata.org/co2-and-other-greenhouse-gas-emissions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https://ourworldindata.org/economic-growth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5"/>
              </a:rPr>
              <a:t>https://</a:t>
            </a:r>
            <a:r>
              <a:rPr lang="cs-CZ" sz="2400" dirty="0" smtClean="0">
                <a:hlinkClick r:id="rId5"/>
              </a:rPr>
              <a:t>faktaoklimatu.cz/infografiky/emise-fosilni-paliva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8169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39B63A-9287-B0C3-1B2E-2CE46750B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4CE26118-3C85-0155-A574-B2211F6D1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404664"/>
            <a:ext cx="4536504" cy="3184970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3356992"/>
            <a:ext cx="4439880" cy="322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3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 to jasné, ale ….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  <a:solidFill>
            <a:schemeClr val="accent6">
              <a:lumMod val="20000"/>
              <a:lumOff val="80000"/>
              <a:alpha val="62000"/>
            </a:schemeClr>
          </a:solidFill>
        </p:spPr>
        <p:txBody>
          <a:bodyPr>
            <a:normAutofit/>
          </a:bodyPr>
          <a:lstStyle/>
          <a:p>
            <a:r>
              <a:rPr lang="cs-CZ" sz="2400" dirty="0"/>
              <a:t>Hulme, M. 2013. </a:t>
            </a:r>
            <a:r>
              <a:rPr lang="en-US" sz="2400" dirty="0"/>
              <a:t>How Climate Models Gain</a:t>
            </a:r>
            <a:r>
              <a:rPr lang="cs-CZ" sz="2400" dirty="0"/>
              <a:t> </a:t>
            </a:r>
            <a:r>
              <a:rPr lang="en-US" sz="2400" dirty="0"/>
              <a:t>and Exercise </a:t>
            </a:r>
            <a:r>
              <a:rPr lang="cs-CZ" sz="2400" dirty="0"/>
              <a:t>A</a:t>
            </a:r>
            <a:r>
              <a:rPr lang="en-US" sz="2400" dirty="0" err="1"/>
              <a:t>uthority</a:t>
            </a:r>
            <a:r>
              <a:rPr lang="cs-CZ" sz="2400" dirty="0"/>
              <a:t>. In: </a:t>
            </a:r>
            <a:r>
              <a:rPr lang="en-US" sz="2400" dirty="0" err="1"/>
              <a:t>Hastrup</a:t>
            </a:r>
            <a:r>
              <a:rPr lang="en-US" sz="2400" dirty="0"/>
              <a:t>, K., &amp; </a:t>
            </a:r>
            <a:r>
              <a:rPr lang="en-US" sz="2400" dirty="0" err="1"/>
              <a:t>Skrydstrup</a:t>
            </a:r>
            <a:r>
              <a:rPr lang="en-US" sz="2400" dirty="0"/>
              <a:t>, M. The social life of climate change models: Anticipating nature. New York: Routledge</a:t>
            </a:r>
          </a:p>
        </p:txBody>
      </p:sp>
    </p:spTree>
    <p:extLst>
      <p:ext uri="{BB962C8B-B14F-4D97-AF65-F5344CB8AC3E}">
        <p14:creationId xmlns:p14="http://schemas.microsoft.com/office/powerpoint/2010/main" val="54498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3188</TotalTime>
  <Words>313</Words>
  <Application>Microsoft Office PowerPoint</Application>
  <PresentationFormat>Předvádění na obrazovce (4:3)</PresentationFormat>
  <Paragraphs>33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Calibri</vt:lpstr>
      <vt:lpstr>Motiv systému Office</vt:lpstr>
      <vt:lpstr>Klimatická změna ve zprávě Mezivládního panelu pro změny klimatu (IPCC) </vt:lpstr>
      <vt:lpstr> Mezivládní panel pro změny klimatu  (IPCC, Intergovernmental Panel on Climate Change)  </vt:lpstr>
      <vt:lpstr> </vt:lpstr>
      <vt:lpstr>„The hard truths of climate change“</vt:lpstr>
      <vt:lpstr>Prezentace aplikace PowerPoint</vt:lpstr>
      <vt:lpstr>Je to jasné, ale 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zandlova@live.com</dc:creator>
  <cp:lastModifiedBy>uživatel</cp:lastModifiedBy>
  <cp:revision>35</cp:revision>
  <dcterms:created xsi:type="dcterms:W3CDTF">2019-10-12T10:30:05Z</dcterms:created>
  <dcterms:modified xsi:type="dcterms:W3CDTF">2023-10-09T07:17:31Z</dcterms:modified>
</cp:coreProperties>
</file>