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71"/>
  </p:notesMasterIdLst>
  <p:sldIdLst>
    <p:sldId id="256" r:id="rId3"/>
    <p:sldId id="257" r:id="rId4"/>
    <p:sldId id="278" r:id="rId5"/>
    <p:sldId id="264" r:id="rId6"/>
    <p:sldId id="261" r:id="rId7"/>
    <p:sldId id="263" r:id="rId8"/>
    <p:sldId id="267" r:id="rId9"/>
    <p:sldId id="277" r:id="rId10"/>
    <p:sldId id="262" r:id="rId11"/>
    <p:sldId id="258" r:id="rId12"/>
    <p:sldId id="268" r:id="rId13"/>
    <p:sldId id="273" r:id="rId14"/>
    <p:sldId id="274" r:id="rId15"/>
    <p:sldId id="270" r:id="rId16"/>
    <p:sldId id="280" r:id="rId17"/>
    <p:sldId id="281" r:id="rId18"/>
    <p:sldId id="271" r:id="rId19"/>
    <p:sldId id="272" r:id="rId20"/>
    <p:sldId id="275" r:id="rId21"/>
    <p:sldId id="284" r:id="rId22"/>
    <p:sldId id="285" r:id="rId23"/>
    <p:sldId id="287" r:id="rId24"/>
    <p:sldId id="288" r:id="rId25"/>
    <p:sldId id="282" r:id="rId26"/>
    <p:sldId id="291" r:id="rId27"/>
    <p:sldId id="290" r:id="rId28"/>
    <p:sldId id="295" r:id="rId29"/>
    <p:sldId id="294" r:id="rId30"/>
    <p:sldId id="297" r:id="rId31"/>
    <p:sldId id="298" r:id="rId32"/>
    <p:sldId id="259" r:id="rId33"/>
    <p:sldId id="300" r:id="rId34"/>
    <p:sldId id="301" r:id="rId35"/>
    <p:sldId id="302" r:id="rId36"/>
    <p:sldId id="303" r:id="rId37"/>
    <p:sldId id="304" r:id="rId38"/>
    <p:sldId id="305" r:id="rId39"/>
    <p:sldId id="306" r:id="rId40"/>
    <p:sldId id="307" r:id="rId41"/>
    <p:sldId id="308" r:id="rId42"/>
    <p:sldId id="309" r:id="rId43"/>
    <p:sldId id="310" r:id="rId44"/>
    <p:sldId id="311" r:id="rId45"/>
    <p:sldId id="312" r:id="rId46"/>
    <p:sldId id="313" r:id="rId47"/>
    <p:sldId id="314" r:id="rId48"/>
    <p:sldId id="315" r:id="rId49"/>
    <p:sldId id="316" r:id="rId50"/>
    <p:sldId id="317" r:id="rId51"/>
    <p:sldId id="318" r:id="rId52"/>
    <p:sldId id="319" r:id="rId53"/>
    <p:sldId id="320" r:id="rId54"/>
    <p:sldId id="321" r:id="rId55"/>
    <p:sldId id="322" r:id="rId56"/>
    <p:sldId id="323" r:id="rId57"/>
    <p:sldId id="324" r:id="rId58"/>
    <p:sldId id="325" r:id="rId59"/>
    <p:sldId id="326" r:id="rId60"/>
    <p:sldId id="327" r:id="rId61"/>
    <p:sldId id="328" r:id="rId62"/>
    <p:sldId id="329" r:id="rId63"/>
    <p:sldId id="330" r:id="rId64"/>
    <p:sldId id="331" r:id="rId65"/>
    <p:sldId id="332" r:id="rId66"/>
    <p:sldId id="333" r:id="rId67"/>
    <p:sldId id="334" r:id="rId68"/>
    <p:sldId id="335" r:id="rId69"/>
    <p:sldId id="336" r:id="rId70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2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" Type="http://schemas.openxmlformats.org/officeDocument/2006/relationships/slide" Target="slides/slide5.xml"/><Relationship Id="rId71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DFFCC4-3B8E-46CD-BE2B-D9F869969571}" type="datetimeFigureOut">
              <a:rPr lang="cs-CZ" smtClean="0"/>
              <a:t>5.1.2017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0D5426-A83C-47AD-B59F-E771183B200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963575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0D5426-A83C-47AD-B59F-E771183B200D}" type="slidenum">
              <a:rPr lang="cs-CZ" smtClean="0"/>
              <a:t>32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309885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A53EB-EEB7-4FDB-93AA-D08A6CEDBEF7}" type="datetimeFigureOut">
              <a:rPr lang="cs-CZ" smtClean="0"/>
              <a:t>5.1.2017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1262C-BB13-4C53-B3F0-058E7228FA3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004037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A53EB-EEB7-4FDB-93AA-D08A6CEDBEF7}" type="datetimeFigureOut">
              <a:rPr lang="cs-CZ" smtClean="0"/>
              <a:t>5.1.2017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1262C-BB13-4C53-B3F0-058E7228FA3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4947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A53EB-EEB7-4FDB-93AA-D08A6CEDBEF7}" type="datetimeFigureOut">
              <a:rPr lang="cs-CZ" smtClean="0"/>
              <a:t>5.1.2017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1262C-BB13-4C53-B3F0-058E7228FA3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59401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A53EB-EEB7-4FDB-93AA-D08A6CEDBEF7}" type="datetimeFigureOut">
              <a:rPr lang="cs-CZ" smtClean="0"/>
              <a:t>5.1.2017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1262C-BB13-4C53-B3F0-058E7228FA3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67102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A53EB-EEB7-4FDB-93AA-D08A6CEDBEF7}" type="datetimeFigureOut">
              <a:rPr lang="cs-CZ" smtClean="0"/>
              <a:t>5.1.2017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1262C-BB13-4C53-B3F0-058E7228FA3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4534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A53EB-EEB7-4FDB-93AA-D08A6CEDBEF7}" type="datetimeFigureOut">
              <a:rPr lang="cs-CZ" smtClean="0"/>
              <a:t>5.1.2017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1262C-BB13-4C53-B3F0-058E7228FA3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58596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A53EB-EEB7-4FDB-93AA-D08A6CEDBEF7}" type="datetimeFigureOut">
              <a:rPr lang="cs-CZ" smtClean="0"/>
              <a:t>5.1.2017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1262C-BB13-4C53-B3F0-058E7228FA3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46852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A53EB-EEB7-4FDB-93AA-D08A6CEDBEF7}" type="datetimeFigureOut">
              <a:rPr lang="cs-CZ" smtClean="0"/>
              <a:t>5.1.2017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1262C-BB13-4C53-B3F0-058E7228FA3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02684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A53EB-EEB7-4FDB-93AA-D08A6CEDBEF7}" type="datetimeFigureOut">
              <a:rPr lang="cs-CZ" smtClean="0"/>
              <a:t>5.1.2017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1262C-BB13-4C53-B3F0-058E7228FA3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15196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A53EB-EEB7-4FDB-93AA-D08A6CEDBEF7}" type="datetimeFigureOut">
              <a:rPr lang="cs-CZ" smtClean="0"/>
              <a:t>5.1.2017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1262C-BB13-4C53-B3F0-058E7228FA3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64779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A53EB-EEB7-4FDB-93AA-D08A6CEDBEF7}" type="datetimeFigureOut">
              <a:rPr lang="cs-CZ" smtClean="0"/>
              <a:t>5.1.2017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1262C-BB13-4C53-B3F0-058E7228FA3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552383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Nadpis, text a klip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klipart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DC02A3B3-4375-4A62-96B7-19AF81C7AEF3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962802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6553C8-EA56-4376-ADDB-BD4EDE0FCB9C}" type="slidenum">
              <a:rPr lang="cs-CZ" altLang="cs-CZ">
                <a:solidFill>
                  <a:srgbClr val="000000"/>
                </a:solidFill>
              </a:rPr>
              <a:pPr/>
              <a:t>‹#›</a:t>
            </a:fld>
            <a:endParaRPr lang="cs-CZ" alt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09600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B9BB1A-BC84-490A-8DE1-76A16784555F}" type="slidenum">
              <a:rPr lang="cs-CZ" altLang="cs-CZ">
                <a:solidFill>
                  <a:srgbClr val="000000"/>
                </a:solidFill>
              </a:rPr>
              <a:pPr/>
              <a:t>‹#›</a:t>
            </a:fld>
            <a:endParaRPr lang="cs-CZ" alt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87748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B01339-07F6-412A-90F7-57381632F084}" type="slidenum">
              <a:rPr lang="cs-CZ" altLang="cs-CZ">
                <a:solidFill>
                  <a:srgbClr val="000000"/>
                </a:solidFill>
              </a:rPr>
              <a:pPr/>
              <a:t>‹#›</a:t>
            </a:fld>
            <a:endParaRPr lang="cs-CZ" alt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84744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4E63F8-1FBF-46FE-B0CC-85FD160DCAA7}" type="slidenum">
              <a:rPr lang="cs-CZ" altLang="cs-CZ">
                <a:solidFill>
                  <a:srgbClr val="000000"/>
                </a:solidFill>
              </a:rPr>
              <a:pPr/>
              <a:t>‹#›</a:t>
            </a:fld>
            <a:endParaRPr lang="cs-CZ" alt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6039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F7F682-F184-4BCF-830C-B0FF96A36A2D}" type="slidenum">
              <a:rPr lang="cs-CZ" altLang="cs-CZ">
                <a:solidFill>
                  <a:srgbClr val="000000"/>
                </a:solidFill>
              </a:rPr>
              <a:pPr/>
              <a:t>‹#›</a:t>
            </a:fld>
            <a:endParaRPr lang="cs-CZ" alt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81723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F4D293-7822-4E8E-A69E-D0D2E7076341}" type="slidenum">
              <a:rPr lang="cs-CZ" altLang="cs-CZ">
                <a:solidFill>
                  <a:srgbClr val="000000"/>
                </a:solidFill>
              </a:rPr>
              <a:pPr/>
              <a:t>‹#›</a:t>
            </a:fld>
            <a:endParaRPr lang="cs-CZ" alt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32576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C6835A2-744D-49ED-959C-FFEFCC5117CC}" type="slidenum">
              <a:rPr lang="cs-CZ" altLang="cs-CZ">
                <a:solidFill>
                  <a:srgbClr val="000000"/>
                </a:solidFill>
              </a:rPr>
              <a:pPr/>
              <a:t>‹#›</a:t>
            </a:fld>
            <a:endParaRPr lang="cs-CZ" alt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71818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C7A10E-1D3F-4AAC-910E-BE0F207EDD59}" type="slidenum">
              <a:rPr lang="cs-CZ" altLang="cs-CZ">
                <a:solidFill>
                  <a:srgbClr val="000000"/>
                </a:solidFill>
              </a:rPr>
              <a:pPr/>
              <a:t>‹#›</a:t>
            </a:fld>
            <a:endParaRPr lang="cs-CZ" alt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22433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 smtClean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31FD46-8E5F-432C-86F8-ABB62B1F73CB}" type="slidenum">
              <a:rPr lang="cs-CZ" altLang="cs-CZ">
                <a:solidFill>
                  <a:srgbClr val="000000"/>
                </a:solidFill>
              </a:rPr>
              <a:pPr/>
              <a:t>‹#›</a:t>
            </a:fld>
            <a:endParaRPr lang="cs-CZ" alt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53912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6C688E9-0491-46E2-9AC8-7F63B71E0C81}" type="slidenum">
              <a:rPr lang="cs-CZ" altLang="cs-CZ">
                <a:solidFill>
                  <a:srgbClr val="000000"/>
                </a:solidFill>
              </a:rPr>
              <a:pPr/>
              <a:t>‹#›</a:t>
            </a:fld>
            <a:endParaRPr lang="cs-CZ" alt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818385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CD8BD6D-8CAD-4329-82DB-4CB1D674C657}" type="slidenum">
              <a:rPr lang="cs-CZ" altLang="cs-CZ">
                <a:solidFill>
                  <a:srgbClr val="000000"/>
                </a:solidFill>
              </a:rPr>
              <a:pPr/>
              <a:t>‹#›</a:t>
            </a:fld>
            <a:endParaRPr lang="cs-CZ" alt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045713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Nadpis, text a klip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klipart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endParaRPr lang="cs-CZ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AF9369-8CE8-4DB4-BDAC-F908C561C8DD}" type="slidenum">
              <a:rPr lang="cs-CZ" altLang="cs-CZ">
                <a:solidFill>
                  <a:srgbClr val="000000"/>
                </a:solidFill>
              </a:rPr>
              <a:pPr/>
              <a:t>‹#›</a:t>
            </a:fld>
            <a:endParaRPr lang="cs-CZ" alt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37627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DA53EB-EEB7-4FDB-93AA-D08A6CEDBEF7}" type="datetimeFigureOut">
              <a:rPr lang="cs-CZ" smtClean="0"/>
              <a:t>5.1.2017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C1262C-BB13-4C53-B3F0-058E7228FA3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86257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 smtClean="0"/>
              <a:t>Klepnutím lze upravit styl předlohy nadpisů.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 smtClean="0"/>
              <a:t>Klepnutím lze upravit styly předlohy textu.</a:t>
            </a:r>
          </a:p>
          <a:p>
            <a:pPr lvl="1"/>
            <a:r>
              <a:rPr lang="cs-CZ" altLang="cs-CZ" smtClean="0"/>
              <a:t>Druhá úroveň</a:t>
            </a:r>
          </a:p>
          <a:p>
            <a:pPr lvl="2"/>
            <a:r>
              <a:rPr lang="cs-CZ" altLang="cs-CZ" smtClean="0"/>
              <a:t>Třetí úroveň</a:t>
            </a:r>
          </a:p>
          <a:p>
            <a:pPr lvl="3"/>
            <a:r>
              <a:rPr lang="cs-CZ" altLang="cs-CZ" smtClean="0"/>
              <a:t>Čtvrtá úroveň</a:t>
            </a:r>
          </a:p>
          <a:p>
            <a:pPr lvl="4"/>
            <a:r>
              <a:rPr lang="cs-CZ" altLang="cs-CZ" smtClean="0"/>
              <a:t>Pátá úroveň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 smtClean="0">
                <a:solidFill>
                  <a:schemeClr val="tx1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cs-CZ" altLang="cs-CZ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 smtClean="0">
                <a:solidFill>
                  <a:schemeClr val="tx1"/>
                </a:solidFill>
                <a:latin typeface="Arial" charset="0"/>
              </a:defRPr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cs-CZ" altLang="cs-CZ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chemeClr val="tx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3472AE2-10DA-4FC2-B748-8A143812DCE8}" type="slidenum">
              <a:rPr lang="cs-CZ" altLang="cs-CZ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cs-CZ" altLang="cs-CZ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0609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4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4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4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4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4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4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4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4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4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4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4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4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Umění 19. stol.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99345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Klasicismus a empír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988509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88640"/>
            <a:ext cx="8184231" cy="6342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539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1a10e4eb-a-62cb3a1a-s-sites.googlegroups.com/site/starovekebajeapovesti/unos-sabinek-zradna-tarpeia/sab%C3%ADnsk%C3%A9%20%C5%BEeny%20zasahuj%C3%AD%20do%20bitvy.jpg?attachauth=ANoY7cq5Co3k6yMQPt3mM2D0mpU8CJQ1hvq2Bs2WaZqciDfG3hdszAvxb19YTANTkD5BTVchrSrY8ODmy1m0m_BQM5C8TFl_m4NDv60F7qWblG7sVbC7kVdx-gbODPCJX0mCxQLxldOf6vwOSgccTcXmXVLxsmziSqtw9aLQEIsyI0pD_o2PtTV_7Ko8LrejFAPDTgQX0YV-gCN0nd3AshEgxbqZ_BsaTqDAtvgz0B5sJsq_JufgCJajy1s9JnbI8GYBb9c_IdynE7QNqaYpTlYnbznRDXhPG2x3wM33d9Thfc4j6baUZVZdizgUhaAbq0GJXkjrmz8F&amp;attredirects=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25" y="332656"/>
            <a:ext cx="8545452" cy="6120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08532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4422649" cy="5688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ovéPole 4"/>
          <p:cNvSpPr txBox="1"/>
          <p:nvPr/>
        </p:nvSpPr>
        <p:spPr>
          <a:xfrm>
            <a:off x="179512" y="6309320"/>
            <a:ext cx="84891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Jacques-Louis </a:t>
            </a:r>
            <a:r>
              <a:rPr lang="cs-CZ" dirty="0" smtClean="0"/>
              <a:t>David 1793                                                                                                       1801</a:t>
            </a:r>
            <a:endParaRPr lang="cs-CZ" dirty="0"/>
          </a:p>
        </p:txBody>
      </p:sp>
      <p:pic>
        <p:nvPicPr>
          <p:cNvPr id="1032" name="Picture 8" descr="Výsledek obrázku pro napoleon překračuje alp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354" y="116632"/>
            <a:ext cx="4571463" cy="54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2319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87660"/>
            <a:ext cx="3307953" cy="4752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 descr="Výsledek obrázku pro ingre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32234"/>
            <a:ext cx="3332942" cy="54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ovéPole 5"/>
          <p:cNvSpPr txBox="1"/>
          <p:nvPr/>
        </p:nvSpPr>
        <p:spPr>
          <a:xfrm>
            <a:off x="179512" y="6309320"/>
            <a:ext cx="89289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Jean Auguste </a:t>
            </a:r>
            <a:r>
              <a:rPr lang="cs-CZ" dirty="0" err="1" smtClean="0"/>
              <a:t>Dominique</a:t>
            </a:r>
            <a:r>
              <a:rPr lang="cs-CZ" dirty="0" smtClean="0"/>
              <a:t> </a:t>
            </a:r>
            <a:r>
              <a:rPr lang="cs-CZ" dirty="0" err="1" smtClean="0"/>
              <a:t>Ingres</a:t>
            </a:r>
            <a:r>
              <a:rPr lang="cs-CZ" dirty="0" smtClean="0"/>
              <a:t>   1805                                          1804                                      1856</a:t>
            </a:r>
            <a:endParaRPr lang="cs-CZ" dirty="0"/>
          </a:p>
        </p:txBody>
      </p:sp>
      <p:pic>
        <p:nvPicPr>
          <p:cNvPr id="5126" name="Picture 6" descr="Výsledek obrázku pro ingre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3628" y="132234"/>
            <a:ext cx="2155370" cy="5889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85901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instruct.uwo.ca/english/785a/Canov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37" y="93787"/>
            <a:ext cx="4320480" cy="3260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Three Grac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7940" y="141412"/>
            <a:ext cx="3787350" cy="5552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ovéPole 5"/>
          <p:cNvSpPr txBox="1"/>
          <p:nvPr/>
        </p:nvSpPr>
        <p:spPr>
          <a:xfrm>
            <a:off x="131837" y="6297731"/>
            <a:ext cx="8784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Antonio </a:t>
            </a:r>
            <a:r>
              <a:rPr lang="cs-CZ" dirty="0" err="1" smtClean="0"/>
              <a:t>Canova</a:t>
            </a:r>
            <a:r>
              <a:rPr lang="cs-CZ" dirty="0" smtClean="0"/>
              <a:t>                  1801-1808</a:t>
            </a:r>
            <a:r>
              <a:rPr lang="cs-CZ" b="1" dirty="0" smtClean="0"/>
              <a:t>             </a:t>
            </a:r>
            <a:r>
              <a:rPr lang="cs-CZ" dirty="0"/>
              <a:t>1787-93</a:t>
            </a:r>
            <a:r>
              <a:rPr lang="cs-CZ" b="1" dirty="0" smtClean="0"/>
              <a:t>                                                </a:t>
            </a:r>
            <a:r>
              <a:rPr lang="cs-CZ" dirty="0"/>
              <a:t>1812—1816</a:t>
            </a:r>
          </a:p>
        </p:txBody>
      </p:sp>
      <p:pic>
        <p:nvPicPr>
          <p:cNvPr id="6150" name="Picture 6" descr="Výsledek obrázku pro canova amore e psich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30" y="3381040"/>
            <a:ext cx="4917825" cy="2868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63723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pload.wikimedia.org/wikipedia/commons/thumb/0/0e/Jas%C3%A3o_e_o_Velo_de_ouro_-_Bertel_Thorvaldsen_-_1803.jpg/800px-Jas%C3%A3o_e_o_Velo_de_ouro_-_Bertel_Thorvaldsen_-_18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332656"/>
            <a:ext cx="2952328" cy="5715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bdélník 3"/>
          <p:cNvSpPr/>
          <p:nvPr/>
        </p:nvSpPr>
        <p:spPr>
          <a:xfrm>
            <a:off x="7118371" y="8793823"/>
            <a:ext cx="20051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 err="1"/>
              <a:t>Bertel</a:t>
            </a:r>
            <a:r>
              <a:rPr lang="cs-CZ" dirty="0"/>
              <a:t> </a:t>
            </a:r>
            <a:r>
              <a:rPr lang="cs-CZ" dirty="0" err="1" smtClean="0"/>
              <a:t>Thorvaldsen</a:t>
            </a:r>
            <a:r>
              <a:rPr lang="cs-CZ" dirty="0" smtClean="0"/>
              <a:t> </a:t>
            </a:r>
            <a:endParaRPr lang="cs-CZ" dirty="0"/>
          </a:p>
        </p:txBody>
      </p:sp>
      <p:pic>
        <p:nvPicPr>
          <p:cNvPr id="1028" name="Picture 4" descr="Výsledek obrázku pro Bertel Thorvaldse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332656"/>
            <a:ext cx="2451034" cy="5715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ovéPole 6"/>
          <p:cNvSpPr txBox="1"/>
          <p:nvPr/>
        </p:nvSpPr>
        <p:spPr>
          <a:xfrm>
            <a:off x="110181" y="6381328"/>
            <a:ext cx="8784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err="1"/>
              <a:t>Bertel</a:t>
            </a:r>
            <a:r>
              <a:rPr lang="cs-CZ" dirty="0"/>
              <a:t> </a:t>
            </a:r>
            <a:r>
              <a:rPr lang="cs-CZ" dirty="0" err="1" smtClean="0"/>
              <a:t>Thorvaldsen</a:t>
            </a:r>
            <a:r>
              <a:rPr lang="cs-CZ" dirty="0" smtClean="0"/>
              <a:t>     1803</a:t>
            </a:r>
            <a:r>
              <a:rPr lang="cs-CZ" b="1" dirty="0" smtClean="0"/>
              <a:t>                                                                          </a:t>
            </a:r>
            <a:r>
              <a:rPr lang="cs-CZ" dirty="0" smtClean="0"/>
              <a:t>1813-16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024534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Výsledek obrázku pro malý trian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346" y="61912"/>
            <a:ext cx="4762500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Výsledek obrázku pro vítězný oblouk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95550"/>
            <a:ext cx="4143839" cy="3107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Související obráze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602" y="3295550"/>
            <a:ext cx="4402402" cy="3301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Obrázek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8824" y="539711"/>
            <a:ext cx="3872180" cy="257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9270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Preromantismus, Romantismus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204812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upload.wikimedia.org/wikipedia/commons/thumb/f/fc/Francisco_de_Goya_y_Lucientes_054.jpg/1280px-Francisco_de_Goya_y_Lucientes_05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116632"/>
            <a:ext cx="5380272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Výsledek obrázku pro Goy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16631"/>
            <a:ext cx="3542992" cy="6150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ovéPole 5"/>
          <p:cNvSpPr txBox="1"/>
          <p:nvPr/>
        </p:nvSpPr>
        <p:spPr>
          <a:xfrm>
            <a:off x="131837" y="6297731"/>
            <a:ext cx="8784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Francisco </a:t>
            </a:r>
            <a:r>
              <a:rPr lang="cs-CZ" dirty="0" err="1" smtClean="0"/>
              <a:t>Goya</a:t>
            </a:r>
            <a:r>
              <a:rPr lang="cs-CZ" dirty="0" smtClean="0"/>
              <a:t>                          1800                                                     1819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376787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8128000" cy="554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ovéPole 5"/>
          <p:cNvSpPr txBox="1"/>
          <p:nvPr/>
        </p:nvSpPr>
        <p:spPr>
          <a:xfrm>
            <a:off x="251520" y="6113065"/>
            <a:ext cx="8784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err="1"/>
              <a:t>Théodore</a:t>
            </a:r>
            <a:r>
              <a:rPr lang="cs-CZ" dirty="0"/>
              <a:t> </a:t>
            </a:r>
            <a:r>
              <a:rPr lang="cs-CZ" dirty="0" err="1" smtClean="0"/>
              <a:t>Géricault</a:t>
            </a:r>
            <a:r>
              <a:rPr lang="cs-CZ" dirty="0" smtClean="0"/>
              <a:t>  1817-1818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205097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958" y="260648"/>
            <a:ext cx="4406889" cy="3672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260648"/>
            <a:ext cx="4144345" cy="5040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88090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68313" y="5876925"/>
            <a:ext cx="8229600" cy="566738"/>
          </a:xfrm>
        </p:spPr>
        <p:txBody>
          <a:bodyPr/>
          <a:lstStyle/>
          <a:p>
            <a:r>
              <a:rPr lang="cs-CZ" altLang="cs-CZ" sz="2000" b="1" dirty="0">
                <a:solidFill>
                  <a:schemeClr val="bg1"/>
                </a:solidFill>
              </a:rPr>
              <a:t>Svoboda vede lid Delacroix1830</a:t>
            </a:r>
          </a:p>
        </p:txBody>
      </p:sp>
      <p:pic>
        <p:nvPicPr>
          <p:cNvPr id="180228" name="Picture 1028" descr="libertyDelacroix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7584" y="332656"/>
            <a:ext cx="7560840" cy="5937537"/>
          </a:xfrm>
        </p:spPr>
      </p:pic>
      <p:sp>
        <p:nvSpPr>
          <p:cNvPr id="4" name="TextovéPole 3"/>
          <p:cNvSpPr txBox="1"/>
          <p:nvPr/>
        </p:nvSpPr>
        <p:spPr>
          <a:xfrm>
            <a:off x="131837" y="6297731"/>
            <a:ext cx="8784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err="1"/>
              <a:t>Eugène</a:t>
            </a:r>
            <a:r>
              <a:rPr lang="cs-CZ" dirty="0"/>
              <a:t> </a:t>
            </a:r>
            <a:r>
              <a:rPr lang="cs-CZ" dirty="0" smtClean="0"/>
              <a:t>Delacroix  1830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636589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68313" y="6021388"/>
            <a:ext cx="8229600" cy="56673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cs-CZ" altLang="cs-CZ" sz="2000" b="1" smtClean="0">
                <a:solidFill>
                  <a:schemeClr val="bg1"/>
                </a:solidFill>
              </a:rPr>
              <a:t>Delacroix</a:t>
            </a:r>
            <a:br>
              <a:rPr lang="cs-CZ" altLang="cs-CZ" sz="2000" b="1" smtClean="0">
                <a:solidFill>
                  <a:schemeClr val="bg1"/>
                </a:solidFill>
              </a:rPr>
            </a:br>
            <a:r>
              <a:rPr lang="cs-CZ" altLang="cs-CZ" sz="2000" b="1" smtClean="0">
                <a:solidFill>
                  <a:schemeClr val="bg1"/>
                </a:solidFill>
              </a:rPr>
              <a:t>1860</a:t>
            </a:r>
          </a:p>
        </p:txBody>
      </p:sp>
      <p:pic>
        <p:nvPicPr>
          <p:cNvPr id="4099" name="Picture 1028" descr="lion-huntDelacroix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9474" y="188640"/>
            <a:ext cx="7580877" cy="5794109"/>
          </a:xfrm>
        </p:spPr>
      </p:pic>
      <p:sp>
        <p:nvSpPr>
          <p:cNvPr id="4" name="TextovéPole 3"/>
          <p:cNvSpPr txBox="1"/>
          <p:nvPr/>
        </p:nvSpPr>
        <p:spPr>
          <a:xfrm>
            <a:off x="131837" y="6297731"/>
            <a:ext cx="8784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err="1"/>
              <a:t>Eugène</a:t>
            </a:r>
            <a:r>
              <a:rPr lang="cs-CZ" dirty="0"/>
              <a:t> </a:t>
            </a:r>
            <a:r>
              <a:rPr lang="cs-CZ" dirty="0" smtClean="0"/>
              <a:t>Delacroix  1860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713140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6092825"/>
            <a:ext cx="8229600" cy="566738"/>
          </a:xfrm>
        </p:spPr>
        <p:txBody>
          <a:bodyPr/>
          <a:lstStyle/>
          <a:p>
            <a:pPr eaLnBrk="1" hangingPunct="1"/>
            <a:r>
              <a:rPr lang="cs-CZ" altLang="cs-CZ" sz="2000" b="1" smtClean="0">
                <a:solidFill>
                  <a:schemeClr val="bg1"/>
                </a:solidFill>
              </a:rPr>
              <a:t>Delacroix 1854</a:t>
            </a:r>
          </a:p>
        </p:txBody>
      </p:sp>
      <p:pic>
        <p:nvPicPr>
          <p:cNvPr id="5123" name="Picture 4" descr="sketch-lionhuntDelacroix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1187" y="115888"/>
            <a:ext cx="8178495" cy="6181843"/>
          </a:xfrm>
        </p:spPr>
      </p:pic>
      <p:sp>
        <p:nvSpPr>
          <p:cNvPr id="4" name="TextovéPole 3"/>
          <p:cNvSpPr txBox="1"/>
          <p:nvPr/>
        </p:nvSpPr>
        <p:spPr>
          <a:xfrm>
            <a:off x="131837" y="6297731"/>
            <a:ext cx="8784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err="1"/>
              <a:t>Eugène</a:t>
            </a:r>
            <a:r>
              <a:rPr lang="cs-CZ" dirty="0"/>
              <a:t> </a:t>
            </a:r>
            <a:r>
              <a:rPr lang="cs-CZ" dirty="0" smtClean="0"/>
              <a:t>Delacroix  1854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203175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Výsledek obrázku pro caspar david friedrich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8728" y="188640"/>
            <a:ext cx="3823575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http://www.artmuseum.cz/resources/works/friedrich_1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8640"/>
            <a:ext cx="4762500" cy="5972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ovéPole 7"/>
          <p:cNvSpPr txBox="1"/>
          <p:nvPr/>
        </p:nvSpPr>
        <p:spPr>
          <a:xfrm>
            <a:off x="131837" y="6297731"/>
            <a:ext cx="8784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err="1"/>
              <a:t>Caspar</a:t>
            </a:r>
            <a:r>
              <a:rPr lang="cs-CZ" dirty="0"/>
              <a:t> David </a:t>
            </a:r>
            <a:r>
              <a:rPr lang="cs-CZ" dirty="0" smtClean="0"/>
              <a:t>Friedrich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159087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8396075" cy="5184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44392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>
          <a:xfrm>
            <a:off x="251520" y="6381328"/>
            <a:ext cx="24443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/>
              <a:t>John </a:t>
            </a:r>
            <a:r>
              <a:rPr lang="cs-CZ" dirty="0" err="1" smtClean="0"/>
              <a:t>Constable</a:t>
            </a:r>
            <a:r>
              <a:rPr lang="cs-CZ" dirty="0" smtClean="0"/>
              <a:t>       1824</a:t>
            </a:r>
            <a:endParaRPr lang="cs-CZ" dirty="0"/>
          </a:p>
        </p:txBody>
      </p:sp>
      <p:pic>
        <p:nvPicPr>
          <p:cNvPr id="14338" name="Picture 2" descr="https://upload.wikimedia.org/wikipedia/commons/thumb/d/d9/John_Constable_The_Hay_Wain.jpg/1280px-John_Constable_The_Hay_Wai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1973"/>
            <a:ext cx="8569114" cy="5904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94667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68313" y="5876925"/>
            <a:ext cx="8229600" cy="56673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cs-CZ" altLang="cs-CZ" sz="2000" b="1" smtClean="0">
                <a:solidFill>
                  <a:schemeClr val="bg1"/>
                </a:solidFill>
              </a:rPr>
              <a:t>1827 Constable</a:t>
            </a:r>
            <a:br>
              <a:rPr lang="cs-CZ" altLang="cs-CZ" sz="2000" b="1" smtClean="0">
                <a:solidFill>
                  <a:schemeClr val="bg1"/>
                </a:solidFill>
              </a:rPr>
            </a:br>
            <a:endParaRPr lang="cs-CZ" altLang="cs-CZ" sz="2000" b="1" smtClean="0">
              <a:solidFill>
                <a:schemeClr val="bg1"/>
              </a:solidFill>
            </a:endParaRPr>
          </a:p>
        </p:txBody>
      </p:sp>
      <p:pic>
        <p:nvPicPr>
          <p:cNvPr id="7171" name="Picture 1028" descr="tree-trunksconstable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313" y="396265"/>
            <a:ext cx="7344047" cy="5663571"/>
          </a:xfrm>
        </p:spPr>
      </p:pic>
      <p:sp>
        <p:nvSpPr>
          <p:cNvPr id="4" name="Obdélník 3"/>
          <p:cNvSpPr/>
          <p:nvPr/>
        </p:nvSpPr>
        <p:spPr>
          <a:xfrm>
            <a:off x="251520" y="6381328"/>
            <a:ext cx="24443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/>
              <a:t>John </a:t>
            </a:r>
            <a:r>
              <a:rPr lang="cs-CZ" dirty="0" err="1" smtClean="0"/>
              <a:t>Constable</a:t>
            </a:r>
            <a:r>
              <a:rPr lang="cs-CZ" dirty="0" smtClean="0"/>
              <a:t>       1827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589564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5876925"/>
            <a:ext cx="8013700" cy="566738"/>
          </a:xfrm>
        </p:spPr>
        <p:txBody>
          <a:bodyPr/>
          <a:lstStyle/>
          <a:p>
            <a:pPr eaLnBrk="1" hangingPunct="1"/>
            <a:r>
              <a:rPr lang="cs-CZ" altLang="cs-CZ" sz="2000" b="1" smtClean="0">
                <a:solidFill>
                  <a:schemeClr val="bg1"/>
                </a:solidFill>
              </a:rPr>
              <a:t>Brighton Constable1827</a:t>
            </a:r>
          </a:p>
        </p:txBody>
      </p:sp>
      <p:pic>
        <p:nvPicPr>
          <p:cNvPr id="8195" name="Picture 4" descr="brightonconstable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9750" y="188913"/>
            <a:ext cx="8180946" cy="5688012"/>
          </a:xfrm>
        </p:spPr>
      </p:pic>
      <p:sp>
        <p:nvSpPr>
          <p:cNvPr id="4" name="Obdélník 3"/>
          <p:cNvSpPr/>
          <p:nvPr/>
        </p:nvSpPr>
        <p:spPr>
          <a:xfrm>
            <a:off x="179512" y="6258997"/>
            <a:ext cx="24443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/>
              <a:t>John </a:t>
            </a:r>
            <a:r>
              <a:rPr lang="cs-CZ" dirty="0" err="1" smtClean="0"/>
              <a:t>Constable</a:t>
            </a:r>
            <a:r>
              <a:rPr lang="cs-CZ" dirty="0" smtClean="0"/>
              <a:t>       1827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340596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5876925"/>
            <a:ext cx="8229600" cy="56673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cs-CZ" altLang="cs-CZ" sz="2000" b="1" smtClean="0">
                <a:solidFill>
                  <a:schemeClr val="bg1"/>
                </a:solidFill>
              </a:rPr>
              <a:t>Déšť, pára rychlost Turner</a:t>
            </a:r>
            <a:br>
              <a:rPr lang="cs-CZ" altLang="cs-CZ" sz="2000" b="1" smtClean="0">
                <a:solidFill>
                  <a:schemeClr val="bg1"/>
                </a:solidFill>
              </a:rPr>
            </a:br>
            <a:r>
              <a:rPr lang="cs-CZ" altLang="cs-CZ" sz="2000" b="1" smtClean="0">
                <a:solidFill>
                  <a:schemeClr val="bg1"/>
                </a:solidFill>
              </a:rPr>
              <a:t>1844</a:t>
            </a:r>
          </a:p>
        </p:txBody>
      </p:sp>
      <p:pic>
        <p:nvPicPr>
          <p:cNvPr id="9219" name="Picture 4" descr="rain-steam-speedTurner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57288" y="549275"/>
            <a:ext cx="6900862" cy="5173663"/>
          </a:xfrm>
        </p:spPr>
      </p:pic>
      <p:sp>
        <p:nvSpPr>
          <p:cNvPr id="4" name="Obdélník 3"/>
          <p:cNvSpPr/>
          <p:nvPr/>
        </p:nvSpPr>
        <p:spPr>
          <a:xfrm>
            <a:off x="179512" y="6258997"/>
            <a:ext cx="28083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b="1" dirty="0"/>
              <a:t>William </a:t>
            </a:r>
            <a:r>
              <a:rPr lang="cs-CZ" b="1" dirty="0" smtClean="0"/>
              <a:t>Turner </a:t>
            </a:r>
            <a:r>
              <a:rPr lang="cs-CZ" dirty="0" smtClean="0"/>
              <a:t>1844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581268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68313" y="5876925"/>
            <a:ext cx="8229600" cy="566738"/>
          </a:xfrm>
        </p:spPr>
        <p:txBody>
          <a:bodyPr/>
          <a:lstStyle/>
          <a:p>
            <a:pPr eaLnBrk="1" hangingPunct="1"/>
            <a:r>
              <a:rPr lang="cs-CZ" altLang="cs-CZ" sz="2000" b="1" dirty="0" err="1" smtClean="0">
                <a:solidFill>
                  <a:schemeClr val="bg1"/>
                </a:solidFill>
              </a:rPr>
              <a:t>Turer</a:t>
            </a:r>
            <a:r>
              <a:rPr lang="cs-CZ" altLang="cs-CZ" sz="2000" b="1" dirty="0" smtClean="0">
                <a:solidFill>
                  <a:schemeClr val="bg1"/>
                </a:solidFill>
              </a:rPr>
              <a:t> 1840-50</a:t>
            </a:r>
          </a:p>
        </p:txBody>
      </p:sp>
      <p:pic>
        <p:nvPicPr>
          <p:cNvPr id="10243" name="Picture 1028" descr="distantTurer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00113" y="0"/>
            <a:ext cx="7416800" cy="5611813"/>
          </a:xfrm>
        </p:spPr>
      </p:pic>
      <p:sp>
        <p:nvSpPr>
          <p:cNvPr id="4" name="Obdélník 3"/>
          <p:cNvSpPr/>
          <p:nvPr/>
        </p:nvSpPr>
        <p:spPr>
          <a:xfrm>
            <a:off x="179512" y="6258997"/>
            <a:ext cx="20875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/>
              <a:t>William </a:t>
            </a:r>
            <a:r>
              <a:rPr lang="cs-CZ" dirty="0" smtClean="0"/>
              <a:t>Turner 1850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600518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Relaismus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216192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Výsledek obrázku pro courbet št&amp;ecaron;r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332656"/>
            <a:ext cx="6912765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Obdélník 6"/>
          <p:cNvSpPr/>
          <p:nvPr/>
        </p:nvSpPr>
        <p:spPr>
          <a:xfrm>
            <a:off x="179512" y="6258997"/>
            <a:ext cx="227190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/>
              <a:t>Gustave </a:t>
            </a:r>
            <a:r>
              <a:rPr lang="cs-CZ" dirty="0" err="1" smtClean="0"/>
              <a:t>Courbet</a:t>
            </a:r>
            <a:r>
              <a:rPr lang="cs-CZ" dirty="0" smtClean="0"/>
              <a:t> 1849</a:t>
            </a:r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399609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upload.wikimedia.org/wikipedia/commons/thumb/9/93/Gustave_Courbet_-_Bonjour_Monsieur_Courbet_-_Mus%C3%A9e_Fabre.jpg/1024px-Gustave_Courbet_-_Bonjour_Monsieur_Courbet_-_Mus%C3%A9e_Fabr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74638"/>
            <a:ext cx="6858148" cy="598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bdélník 5"/>
          <p:cNvSpPr/>
          <p:nvPr/>
        </p:nvSpPr>
        <p:spPr>
          <a:xfrm>
            <a:off x="179512" y="6258997"/>
            <a:ext cx="227190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/>
              <a:t>Gustave </a:t>
            </a:r>
            <a:r>
              <a:rPr lang="cs-CZ" dirty="0" err="1" smtClean="0"/>
              <a:t>Courbet</a:t>
            </a:r>
            <a:r>
              <a:rPr lang="cs-CZ" dirty="0" smtClean="0"/>
              <a:t> 1854</a:t>
            </a:r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956752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upload.wikimedia.org/wikipedia/commons/thumb/5/55/Th%C3%A9odore_Rousseau_001.jpg/1280px-Th%C3%A9odore_Rousseau_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7212090" cy="5308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bdélník 4"/>
          <p:cNvSpPr/>
          <p:nvPr/>
        </p:nvSpPr>
        <p:spPr>
          <a:xfrm>
            <a:off x="323528" y="580526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cs-CZ" dirty="0" err="1"/>
              <a:t>Théodore</a:t>
            </a:r>
            <a:r>
              <a:rPr lang="cs-CZ" dirty="0"/>
              <a:t> Rousseau: </a:t>
            </a:r>
            <a:r>
              <a:rPr lang="cs-CZ" i="1" dirty="0" err="1"/>
              <a:t>Barbizonská</a:t>
            </a:r>
            <a:r>
              <a:rPr lang="cs-CZ" i="1" dirty="0"/>
              <a:t> krajina</a:t>
            </a:r>
            <a:r>
              <a:rPr lang="cs-CZ" dirty="0"/>
              <a:t> (kolem 1850),</a:t>
            </a:r>
          </a:p>
        </p:txBody>
      </p:sp>
    </p:spTree>
    <p:extLst>
      <p:ext uri="{BB962C8B-B14F-4D97-AF65-F5344CB8AC3E}">
        <p14:creationId xmlns:p14="http://schemas.microsoft.com/office/powerpoint/2010/main" val="7995916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5876925"/>
            <a:ext cx="8229600" cy="566738"/>
          </a:xfrm>
        </p:spPr>
        <p:txBody>
          <a:bodyPr/>
          <a:lstStyle/>
          <a:p>
            <a:pPr eaLnBrk="1" hangingPunct="1"/>
            <a:r>
              <a:rPr lang="cs-CZ" altLang="cs-CZ" sz="2000" b="1" smtClean="0">
                <a:solidFill>
                  <a:schemeClr val="bg1"/>
                </a:solidFill>
              </a:rPr>
              <a:t>Sklizeň Daubigny 1851</a:t>
            </a:r>
          </a:p>
        </p:txBody>
      </p:sp>
      <p:pic>
        <p:nvPicPr>
          <p:cNvPr id="12291" name="Picture 4" descr="harvestDaubignyBarb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4213" y="333375"/>
            <a:ext cx="7993062" cy="5476875"/>
          </a:xfrm>
        </p:spPr>
      </p:pic>
      <p:sp>
        <p:nvSpPr>
          <p:cNvPr id="2" name="Obdélník 1"/>
          <p:cNvSpPr/>
          <p:nvPr/>
        </p:nvSpPr>
        <p:spPr>
          <a:xfrm>
            <a:off x="684213" y="6074331"/>
            <a:ext cx="32007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b="1" dirty="0"/>
              <a:t>Charles Francois </a:t>
            </a:r>
            <a:r>
              <a:rPr lang="cs-CZ" b="1" dirty="0" err="1" smtClean="0"/>
              <a:t>Daubigny</a:t>
            </a:r>
            <a:r>
              <a:rPr lang="cs-CZ" b="1" dirty="0" smtClean="0"/>
              <a:t> 1851</a:t>
            </a:r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12677237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5876925"/>
            <a:ext cx="8229600" cy="56673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cs-CZ" altLang="cs-CZ" sz="2000" b="1" dirty="0" err="1" smtClean="0">
                <a:solidFill>
                  <a:schemeClr val="bg1"/>
                </a:solidFill>
              </a:rPr>
              <a:t>Millet</a:t>
            </a:r>
            <a:r>
              <a:rPr lang="cs-CZ" altLang="cs-CZ" sz="2000" b="1" dirty="0" smtClean="0">
                <a:solidFill>
                  <a:schemeClr val="bg1"/>
                </a:solidFill>
              </a:rPr>
              <a:t/>
            </a:r>
            <a:br>
              <a:rPr lang="cs-CZ" altLang="cs-CZ" sz="2000" b="1" dirty="0" smtClean="0">
                <a:solidFill>
                  <a:schemeClr val="bg1"/>
                </a:solidFill>
              </a:rPr>
            </a:br>
            <a:endParaRPr lang="cs-CZ" altLang="cs-CZ" sz="2000" b="1" dirty="0" smtClean="0">
              <a:solidFill>
                <a:schemeClr val="bg1"/>
              </a:solidFill>
            </a:endParaRPr>
          </a:p>
        </p:txBody>
      </p:sp>
      <p:pic>
        <p:nvPicPr>
          <p:cNvPr id="15363" name="Picture 4" descr="Millet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1520" y="321019"/>
            <a:ext cx="6696075" cy="5554663"/>
          </a:xfrm>
        </p:spPr>
      </p:pic>
      <p:sp>
        <p:nvSpPr>
          <p:cNvPr id="2" name="Obdélník 1"/>
          <p:cNvSpPr/>
          <p:nvPr/>
        </p:nvSpPr>
        <p:spPr>
          <a:xfrm>
            <a:off x="235001" y="6061969"/>
            <a:ext cx="25716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Jean-François </a:t>
            </a:r>
            <a:r>
              <a:rPr lang="fr-FR" dirty="0" smtClean="0"/>
              <a:t>Millet</a:t>
            </a:r>
            <a:r>
              <a:rPr lang="cs-CZ" dirty="0"/>
              <a:t> </a:t>
            </a:r>
            <a:r>
              <a:rPr lang="cs-CZ" dirty="0" smtClean="0"/>
              <a:t>1856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93360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68313" y="5876925"/>
            <a:ext cx="8229600" cy="566738"/>
          </a:xfrm>
        </p:spPr>
        <p:txBody>
          <a:bodyPr/>
          <a:lstStyle/>
          <a:p>
            <a:pPr eaLnBrk="1" hangingPunct="1"/>
            <a:r>
              <a:rPr lang="cs-CZ" altLang="cs-CZ" sz="2000" b="1" dirty="0" smtClean="0">
                <a:solidFill>
                  <a:schemeClr val="bg1"/>
                </a:solidFill>
              </a:rPr>
              <a:t>Julien </a:t>
            </a:r>
            <a:r>
              <a:rPr lang="cs-CZ" altLang="cs-CZ" sz="2000" b="1" dirty="0" err="1" smtClean="0">
                <a:solidFill>
                  <a:schemeClr val="bg1"/>
                </a:solidFill>
              </a:rPr>
              <a:t>Dupre</a:t>
            </a:r>
            <a:r>
              <a:rPr lang="cs-CZ" altLang="cs-CZ" sz="2000" b="1" dirty="0" smtClean="0">
                <a:solidFill>
                  <a:schemeClr val="bg1"/>
                </a:solidFill>
              </a:rPr>
              <a:t> 1893</a:t>
            </a:r>
          </a:p>
        </p:txBody>
      </p:sp>
      <p:pic>
        <p:nvPicPr>
          <p:cNvPr id="16387" name="Picture 1028" descr="julien_dupre_d1000_the_whe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1188" y="411163"/>
            <a:ext cx="7848600" cy="5351462"/>
          </a:xfrm>
        </p:spPr>
      </p:pic>
      <p:sp>
        <p:nvSpPr>
          <p:cNvPr id="2" name="Obdélník 1"/>
          <p:cNvSpPr/>
          <p:nvPr/>
        </p:nvSpPr>
        <p:spPr>
          <a:xfrm>
            <a:off x="611188" y="5975628"/>
            <a:ext cx="18620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b="1" dirty="0" err="1"/>
              <a:t>Jules</a:t>
            </a:r>
            <a:r>
              <a:rPr lang="cs-CZ" b="1" dirty="0"/>
              <a:t> </a:t>
            </a:r>
            <a:r>
              <a:rPr lang="cs-CZ" b="1" dirty="0" err="1" smtClean="0"/>
              <a:t>Dupré</a:t>
            </a:r>
            <a:r>
              <a:rPr lang="cs-CZ" b="1" dirty="0" smtClean="0"/>
              <a:t>  1880</a:t>
            </a:r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15198416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Impresionismus</a:t>
            </a:r>
            <a:br>
              <a:rPr lang="cs-CZ" dirty="0" smtClean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560918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5876925"/>
            <a:ext cx="8229600" cy="566738"/>
          </a:xfrm>
        </p:spPr>
        <p:txBody>
          <a:bodyPr/>
          <a:lstStyle/>
          <a:p>
            <a:pPr eaLnBrk="1" hangingPunct="1"/>
            <a:r>
              <a:rPr lang="cs-CZ" altLang="cs-CZ" sz="2000" b="1" dirty="0" smtClean="0">
                <a:solidFill>
                  <a:schemeClr val="bg1"/>
                </a:solidFill>
              </a:rPr>
              <a:t>Claude Monet</a:t>
            </a:r>
            <a:br>
              <a:rPr lang="cs-CZ" altLang="cs-CZ" sz="2000" b="1" dirty="0" smtClean="0">
                <a:solidFill>
                  <a:schemeClr val="bg1"/>
                </a:solidFill>
              </a:rPr>
            </a:br>
            <a:endParaRPr lang="cs-CZ" altLang="cs-CZ" sz="2000" b="1" dirty="0" smtClean="0">
              <a:solidFill>
                <a:schemeClr val="bg1"/>
              </a:solidFill>
            </a:endParaRPr>
          </a:p>
        </p:txBody>
      </p:sp>
      <p:pic>
        <p:nvPicPr>
          <p:cNvPr id="2051" name="Picture 5" descr="Monet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58875" y="549275"/>
            <a:ext cx="6897688" cy="5173663"/>
          </a:xfrm>
        </p:spPr>
      </p:pic>
    </p:spTree>
    <p:extLst>
      <p:ext uri="{BB962C8B-B14F-4D97-AF65-F5344CB8AC3E}">
        <p14:creationId xmlns:p14="http://schemas.microsoft.com/office/powerpoint/2010/main" val="381082820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5876925"/>
            <a:ext cx="8229600" cy="566738"/>
          </a:xfrm>
        </p:spPr>
        <p:txBody>
          <a:bodyPr/>
          <a:lstStyle/>
          <a:p>
            <a:pPr eaLnBrk="1" hangingPunct="1"/>
            <a:r>
              <a:rPr lang="cs-CZ" altLang="cs-CZ" sz="2000" b="1" smtClean="0">
                <a:solidFill>
                  <a:schemeClr val="bg1"/>
                </a:solidFill>
              </a:rPr>
              <a:t/>
            </a:r>
            <a:br>
              <a:rPr lang="cs-CZ" altLang="cs-CZ" sz="2000" b="1" smtClean="0">
                <a:solidFill>
                  <a:schemeClr val="bg1"/>
                </a:solidFill>
              </a:rPr>
            </a:br>
            <a:r>
              <a:rPr lang="cs-CZ" altLang="cs-CZ" sz="2000" b="1" smtClean="0">
                <a:solidFill>
                  <a:schemeClr val="bg1"/>
                </a:solidFill>
              </a:rPr>
              <a:t> Manet Snídaně v trávě 1863</a:t>
            </a:r>
          </a:p>
        </p:txBody>
      </p:sp>
      <p:pic>
        <p:nvPicPr>
          <p:cNvPr id="17411" name="Picture 4" descr="dejeunerManet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58875" y="549275"/>
            <a:ext cx="6897688" cy="5173663"/>
          </a:xfrm>
        </p:spPr>
      </p:pic>
    </p:spTree>
    <p:extLst>
      <p:ext uri="{BB962C8B-B14F-4D97-AF65-F5344CB8AC3E}">
        <p14:creationId xmlns:p14="http://schemas.microsoft.com/office/powerpoint/2010/main" val="234674843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5867400"/>
            <a:ext cx="8229600" cy="258763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cs-CZ" altLang="cs-CZ" sz="1800" smtClean="0">
                <a:solidFill>
                  <a:schemeClr val="bg1"/>
                </a:solidFill>
              </a:rPr>
              <a:t>Manet Olympia</a:t>
            </a:r>
          </a:p>
        </p:txBody>
      </p:sp>
      <p:pic>
        <p:nvPicPr>
          <p:cNvPr id="18435" name="Picture 5" descr="C:\Documents and Settings\proksova\Plocha\olympi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71450"/>
            <a:ext cx="73152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91062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5003800" y="404813"/>
            <a:ext cx="4140200" cy="566737"/>
          </a:xfrm>
        </p:spPr>
        <p:txBody>
          <a:bodyPr/>
          <a:lstStyle/>
          <a:p>
            <a:pPr eaLnBrk="1" hangingPunct="1"/>
            <a:r>
              <a:rPr lang="cs-CZ" altLang="cs-CZ" sz="2000" b="1" smtClean="0">
                <a:solidFill>
                  <a:schemeClr val="bg1"/>
                </a:solidFill>
              </a:rPr>
              <a:t>Goya balkon 1810</a:t>
            </a:r>
          </a:p>
        </p:txBody>
      </p:sp>
      <p:pic>
        <p:nvPicPr>
          <p:cNvPr id="19459" name="Picture 1028" descr="goyabalkon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288" y="0"/>
            <a:ext cx="4319587" cy="6858000"/>
          </a:xfrm>
        </p:spPr>
      </p:pic>
    </p:spTree>
    <p:extLst>
      <p:ext uri="{BB962C8B-B14F-4D97-AF65-F5344CB8AC3E}">
        <p14:creationId xmlns:p14="http://schemas.microsoft.com/office/powerpoint/2010/main" val="16245471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791200" y="457200"/>
            <a:ext cx="3048000" cy="6049963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cs-CZ" altLang="cs-CZ" sz="2000" smtClean="0">
                <a:solidFill>
                  <a:schemeClr val="bg1"/>
                </a:solidFill>
              </a:rPr>
              <a:t>Manet</a:t>
            </a:r>
          </a:p>
        </p:txBody>
      </p:sp>
      <p:pic>
        <p:nvPicPr>
          <p:cNvPr id="20483" name="Picture 5" descr="C:\Documents and Settings\proksova\Plocha\balcon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52400"/>
            <a:ext cx="4640263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238939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5876925"/>
            <a:ext cx="8229600" cy="566738"/>
          </a:xfrm>
        </p:spPr>
        <p:txBody>
          <a:bodyPr/>
          <a:lstStyle/>
          <a:p>
            <a:pPr eaLnBrk="1" hangingPunct="1"/>
            <a:r>
              <a:rPr lang="cs-CZ" altLang="cs-CZ" sz="2000" b="1" smtClean="0">
                <a:solidFill>
                  <a:schemeClr val="bg1"/>
                </a:solidFill>
              </a:rPr>
              <a:t>Manet</a:t>
            </a:r>
            <a:br>
              <a:rPr lang="cs-CZ" altLang="cs-CZ" sz="2000" b="1" smtClean="0">
                <a:solidFill>
                  <a:schemeClr val="bg1"/>
                </a:solidFill>
              </a:rPr>
            </a:br>
            <a:endParaRPr lang="cs-CZ" altLang="cs-CZ" sz="2000" b="1" smtClean="0">
              <a:solidFill>
                <a:schemeClr val="bg1"/>
              </a:solidFill>
            </a:endParaRPr>
          </a:p>
        </p:txBody>
      </p:sp>
      <p:pic>
        <p:nvPicPr>
          <p:cNvPr id="21507" name="Picture 4" descr="bateauManet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4213" y="0"/>
            <a:ext cx="7632700" cy="5726113"/>
          </a:xfrm>
        </p:spPr>
      </p:pic>
    </p:spTree>
    <p:extLst>
      <p:ext uri="{BB962C8B-B14F-4D97-AF65-F5344CB8AC3E}">
        <p14:creationId xmlns:p14="http://schemas.microsoft.com/office/powerpoint/2010/main" val="40890506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6291263"/>
            <a:ext cx="8229600" cy="566737"/>
          </a:xfrm>
        </p:spPr>
        <p:txBody>
          <a:bodyPr/>
          <a:lstStyle/>
          <a:p>
            <a:pPr eaLnBrk="1" hangingPunct="1"/>
            <a:r>
              <a:rPr lang="cs-CZ" altLang="cs-CZ" sz="2000" b="1" smtClean="0">
                <a:solidFill>
                  <a:schemeClr val="bg1"/>
                </a:solidFill>
              </a:rPr>
              <a:t>Manet</a:t>
            </a:r>
            <a:br>
              <a:rPr lang="cs-CZ" altLang="cs-CZ" sz="2000" b="1" smtClean="0">
                <a:solidFill>
                  <a:schemeClr val="bg1"/>
                </a:solidFill>
              </a:rPr>
            </a:br>
            <a:endParaRPr lang="cs-CZ" altLang="cs-CZ" sz="2000" b="1" smtClean="0">
              <a:solidFill>
                <a:schemeClr val="bg1"/>
              </a:solidFill>
            </a:endParaRPr>
          </a:p>
        </p:txBody>
      </p:sp>
      <p:pic>
        <p:nvPicPr>
          <p:cNvPr id="23555" name="Picture 4" descr="chemin_ferManet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5650" y="246063"/>
            <a:ext cx="7704138" cy="5780087"/>
          </a:xfrm>
        </p:spPr>
      </p:pic>
    </p:spTree>
    <p:extLst>
      <p:ext uri="{BB962C8B-B14F-4D97-AF65-F5344CB8AC3E}">
        <p14:creationId xmlns:p14="http://schemas.microsoft.com/office/powerpoint/2010/main" val="211234095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5876925"/>
            <a:ext cx="8229600" cy="566738"/>
          </a:xfrm>
        </p:spPr>
        <p:txBody>
          <a:bodyPr/>
          <a:lstStyle/>
          <a:p>
            <a:pPr eaLnBrk="1" hangingPunct="1"/>
            <a:r>
              <a:rPr lang="cs-CZ" altLang="cs-CZ" sz="2000" smtClean="0"/>
              <a:t>bar </a:t>
            </a:r>
            <a:r>
              <a:rPr lang="cs-CZ" altLang="cs-CZ" sz="2000" smtClean="0">
                <a:solidFill>
                  <a:schemeClr val="bg1"/>
                </a:solidFill>
                <a:latin typeface="Arial Unicode MS" panose="020B0604020202020204" pitchFamily="34" charset="-128"/>
              </a:rPr>
              <a:t>Manet</a:t>
            </a:r>
          </a:p>
        </p:txBody>
      </p:sp>
      <p:pic>
        <p:nvPicPr>
          <p:cNvPr id="24579" name="Picture 4" descr="bar_folies_bergeremanet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7088" y="0"/>
            <a:ext cx="7632700" cy="5724525"/>
          </a:xfrm>
        </p:spPr>
      </p:pic>
    </p:spTree>
    <p:extLst>
      <p:ext uri="{BB962C8B-B14F-4D97-AF65-F5344CB8AC3E}">
        <p14:creationId xmlns:p14="http://schemas.microsoft.com/office/powerpoint/2010/main" val="341514151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643438" y="476250"/>
            <a:ext cx="4197350" cy="566738"/>
          </a:xfrm>
        </p:spPr>
        <p:txBody>
          <a:bodyPr/>
          <a:lstStyle/>
          <a:p>
            <a:pPr eaLnBrk="1" hangingPunct="1"/>
            <a:r>
              <a:rPr lang="cs-CZ" altLang="cs-CZ" sz="2000" b="1" smtClean="0">
                <a:solidFill>
                  <a:schemeClr val="bg1"/>
                </a:solidFill>
              </a:rPr>
              <a:t>Monet Rouen- slunečno 1894</a:t>
            </a:r>
            <a:br>
              <a:rPr lang="cs-CZ" altLang="cs-CZ" sz="2000" b="1" smtClean="0">
                <a:solidFill>
                  <a:schemeClr val="bg1"/>
                </a:solidFill>
              </a:rPr>
            </a:br>
            <a:endParaRPr lang="cs-CZ" altLang="cs-CZ" sz="2000" b="1" smtClean="0">
              <a:solidFill>
                <a:schemeClr val="bg1"/>
              </a:solidFill>
            </a:endParaRPr>
          </a:p>
        </p:txBody>
      </p:sp>
      <p:pic>
        <p:nvPicPr>
          <p:cNvPr id="25603" name="Picture 4" descr="monetRouen1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288" y="260350"/>
            <a:ext cx="4005262" cy="6264275"/>
          </a:xfrm>
        </p:spPr>
      </p:pic>
    </p:spTree>
    <p:extLst>
      <p:ext uri="{BB962C8B-B14F-4D97-AF65-F5344CB8AC3E}">
        <p14:creationId xmlns:p14="http://schemas.microsoft.com/office/powerpoint/2010/main" val="289289190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1028" descr="monetRouen2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3263" y="260350"/>
            <a:ext cx="3971925" cy="6340475"/>
          </a:xfrm>
        </p:spPr>
      </p:pic>
      <p:sp>
        <p:nvSpPr>
          <p:cNvPr id="26627" name="Rectangle 1029"/>
          <p:cNvSpPr>
            <a:spLocks noChangeArrowheads="1"/>
          </p:cNvSpPr>
          <p:nvPr/>
        </p:nvSpPr>
        <p:spPr bwMode="auto">
          <a:xfrm>
            <a:off x="4643438" y="476250"/>
            <a:ext cx="4197350" cy="566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 sz="20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0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0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0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0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cs-CZ" altLang="cs-CZ" smtClean="0">
                <a:solidFill>
                  <a:srgbClr val="FFFFFF"/>
                </a:solidFill>
              </a:rPr>
              <a:t>Monet Rouen zamračeno</a:t>
            </a:r>
            <a:r>
              <a:rPr lang="cs-CZ" altLang="cs-CZ" sz="2400" smtClean="0">
                <a:solidFill>
                  <a:srgbClr val="FFFFFF"/>
                </a:solidFill>
              </a:rPr>
              <a:t/>
            </a:r>
            <a:br>
              <a:rPr lang="cs-CZ" altLang="cs-CZ" sz="2400" smtClean="0">
                <a:solidFill>
                  <a:srgbClr val="FFFFFF"/>
                </a:solidFill>
              </a:rPr>
            </a:br>
            <a:r>
              <a:rPr lang="cs-CZ" altLang="cs-CZ" sz="1800" smtClean="0">
                <a:solidFill>
                  <a:srgbClr val="FFFFFF"/>
                </a:solidFill>
              </a:rPr>
              <a:t>1892</a:t>
            </a:r>
          </a:p>
        </p:txBody>
      </p:sp>
    </p:spTree>
    <p:extLst>
      <p:ext uri="{BB962C8B-B14F-4D97-AF65-F5344CB8AC3E}">
        <p14:creationId xmlns:p14="http://schemas.microsoft.com/office/powerpoint/2010/main" val="369289434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4" descr="monetRouen3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313" y="333375"/>
            <a:ext cx="4200525" cy="6265863"/>
          </a:xfrm>
        </p:spPr>
      </p:pic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4643438" y="549275"/>
            <a:ext cx="4197350" cy="566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 sz="20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0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0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0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0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cs-CZ" altLang="cs-CZ" sz="1800" smtClean="0">
                <a:solidFill>
                  <a:srgbClr val="FFFFFF"/>
                </a:solidFill>
              </a:rPr>
              <a:t>Monet Rouen slunečno harmonie v modré a zlaté </a:t>
            </a:r>
            <a:br>
              <a:rPr lang="cs-CZ" altLang="cs-CZ" sz="1800" smtClean="0">
                <a:solidFill>
                  <a:srgbClr val="FFFFFF"/>
                </a:solidFill>
              </a:rPr>
            </a:br>
            <a:r>
              <a:rPr lang="cs-CZ" altLang="cs-CZ" sz="1800" smtClean="0">
                <a:solidFill>
                  <a:srgbClr val="FFFFFF"/>
                </a:solidFill>
              </a:rPr>
              <a:t>1893</a:t>
            </a:r>
          </a:p>
        </p:txBody>
      </p:sp>
    </p:spTree>
    <p:extLst>
      <p:ext uri="{BB962C8B-B14F-4D97-AF65-F5344CB8AC3E}">
        <p14:creationId xmlns:p14="http://schemas.microsoft.com/office/powerpoint/2010/main" val="105721071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6291263"/>
            <a:ext cx="8229600" cy="566737"/>
          </a:xfrm>
        </p:spPr>
        <p:txBody>
          <a:bodyPr/>
          <a:lstStyle/>
          <a:p>
            <a:pPr eaLnBrk="1" hangingPunct="1"/>
            <a:r>
              <a:rPr lang="cs-CZ" altLang="cs-CZ" sz="2000" b="1" smtClean="0">
                <a:solidFill>
                  <a:schemeClr val="bg1"/>
                </a:solidFill>
              </a:rPr>
              <a:t>Monet nádraží </a:t>
            </a:r>
            <a:br>
              <a:rPr lang="cs-CZ" altLang="cs-CZ" sz="2000" b="1" smtClean="0">
                <a:solidFill>
                  <a:schemeClr val="bg1"/>
                </a:solidFill>
              </a:rPr>
            </a:br>
            <a:endParaRPr lang="cs-CZ" altLang="cs-CZ" sz="2000" b="1" smtClean="0">
              <a:solidFill>
                <a:schemeClr val="bg1"/>
              </a:solidFill>
            </a:endParaRPr>
          </a:p>
        </p:txBody>
      </p:sp>
      <p:pic>
        <p:nvPicPr>
          <p:cNvPr id="28675" name="Picture 4" descr="monetsanlazar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313" y="0"/>
            <a:ext cx="8351837" cy="6084888"/>
          </a:xfrm>
        </p:spPr>
      </p:pic>
    </p:spTree>
    <p:extLst>
      <p:ext uri="{BB962C8B-B14F-4D97-AF65-F5344CB8AC3E}">
        <p14:creationId xmlns:p14="http://schemas.microsoft.com/office/powerpoint/2010/main" val="398991066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5876925"/>
            <a:ext cx="8229600" cy="566738"/>
          </a:xfrm>
        </p:spPr>
        <p:txBody>
          <a:bodyPr/>
          <a:lstStyle/>
          <a:p>
            <a:pPr eaLnBrk="1" hangingPunct="1"/>
            <a:r>
              <a:rPr lang="cs-CZ" altLang="cs-CZ" sz="2000" b="1" smtClean="0">
                <a:solidFill>
                  <a:schemeClr val="bg1"/>
                </a:solidFill>
              </a:rPr>
              <a:t>Le-Havre Monet</a:t>
            </a:r>
          </a:p>
        </p:txBody>
      </p:sp>
      <p:pic>
        <p:nvPicPr>
          <p:cNvPr id="29699" name="Picture 4" descr="le-havremonet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9750" y="404813"/>
            <a:ext cx="8135938" cy="4921250"/>
          </a:xfrm>
        </p:spPr>
      </p:pic>
    </p:spTree>
    <p:extLst>
      <p:ext uri="{BB962C8B-B14F-4D97-AF65-F5344CB8AC3E}">
        <p14:creationId xmlns:p14="http://schemas.microsoft.com/office/powerpoint/2010/main" val="425438761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5876925"/>
            <a:ext cx="8229600" cy="566738"/>
          </a:xfrm>
        </p:spPr>
        <p:txBody>
          <a:bodyPr/>
          <a:lstStyle/>
          <a:p>
            <a:pPr eaLnBrk="1" hangingPunct="1"/>
            <a:r>
              <a:rPr lang="cs-CZ" altLang="cs-CZ" sz="2000" b="1" smtClean="0">
                <a:solidFill>
                  <a:schemeClr val="bg1"/>
                </a:solidFill>
              </a:rPr>
              <a:t>Monet</a:t>
            </a:r>
            <a:br>
              <a:rPr lang="cs-CZ" altLang="cs-CZ" sz="2000" b="1" smtClean="0">
                <a:solidFill>
                  <a:schemeClr val="bg1"/>
                </a:solidFill>
              </a:rPr>
            </a:br>
            <a:endParaRPr lang="cs-CZ" altLang="cs-CZ" sz="2000" b="1" smtClean="0">
              <a:solidFill>
                <a:schemeClr val="bg1"/>
              </a:solidFill>
            </a:endParaRPr>
          </a:p>
        </p:txBody>
      </p:sp>
      <p:pic>
        <p:nvPicPr>
          <p:cNvPr id="30723" name="Picture 4" descr="pontMonet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58875" y="549275"/>
            <a:ext cx="6897688" cy="5173663"/>
          </a:xfrm>
        </p:spPr>
      </p:pic>
    </p:spTree>
    <p:extLst>
      <p:ext uri="{BB962C8B-B14F-4D97-AF65-F5344CB8AC3E}">
        <p14:creationId xmlns:p14="http://schemas.microsoft.com/office/powerpoint/2010/main" val="9696878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5876925"/>
            <a:ext cx="8229600" cy="566738"/>
          </a:xfrm>
        </p:spPr>
        <p:txBody>
          <a:bodyPr/>
          <a:lstStyle/>
          <a:p>
            <a:pPr eaLnBrk="1" hangingPunct="1"/>
            <a:r>
              <a:rPr lang="cs-CZ" altLang="cs-CZ" sz="2000" b="1" smtClean="0">
                <a:solidFill>
                  <a:schemeClr val="bg1"/>
                </a:solidFill>
              </a:rPr>
              <a:t>Monet</a:t>
            </a:r>
          </a:p>
        </p:txBody>
      </p:sp>
      <p:pic>
        <p:nvPicPr>
          <p:cNvPr id="31747" name="Picture 4" descr="monetmost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7088" y="260350"/>
            <a:ext cx="7561262" cy="5729288"/>
          </a:xfrm>
        </p:spPr>
      </p:pic>
    </p:spTree>
    <p:extLst>
      <p:ext uri="{BB962C8B-B14F-4D97-AF65-F5344CB8AC3E}">
        <p14:creationId xmlns:p14="http://schemas.microsoft.com/office/powerpoint/2010/main" val="263556541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6172200"/>
            <a:ext cx="8382000" cy="411163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cs-CZ" altLang="cs-CZ" sz="2000" smtClean="0">
                <a:solidFill>
                  <a:schemeClr val="bg1"/>
                </a:solidFill>
              </a:rPr>
              <a:t>Monet lekníny</a:t>
            </a:r>
          </a:p>
        </p:txBody>
      </p:sp>
      <p:pic>
        <p:nvPicPr>
          <p:cNvPr id="32771" name="Picture 5" descr="C:\Documents and Settings\proksova\Plocha\monet0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57150"/>
            <a:ext cx="7848600" cy="588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587782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5876925"/>
            <a:ext cx="8229600" cy="566738"/>
          </a:xfrm>
        </p:spPr>
        <p:txBody>
          <a:bodyPr/>
          <a:lstStyle/>
          <a:p>
            <a:pPr eaLnBrk="1" hangingPunct="1"/>
            <a:r>
              <a:rPr lang="cs-CZ" altLang="cs-CZ" sz="2000" b="1" smtClean="0">
                <a:solidFill>
                  <a:schemeClr val="bg1"/>
                </a:solidFill>
              </a:rPr>
              <a:t>Sisley</a:t>
            </a:r>
          </a:p>
        </p:txBody>
      </p:sp>
      <p:pic>
        <p:nvPicPr>
          <p:cNvPr id="33795" name="Picture 4" descr="seineSisley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58875" y="549275"/>
            <a:ext cx="6897688" cy="5173663"/>
          </a:xfrm>
        </p:spPr>
      </p:pic>
    </p:spTree>
    <p:extLst>
      <p:ext uri="{BB962C8B-B14F-4D97-AF65-F5344CB8AC3E}">
        <p14:creationId xmlns:p14="http://schemas.microsoft.com/office/powerpoint/2010/main" val="305839206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5876925"/>
            <a:ext cx="8229600" cy="566738"/>
          </a:xfrm>
        </p:spPr>
        <p:txBody>
          <a:bodyPr/>
          <a:lstStyle/>
          <a:p>
            <a:pPr eaLnBrk="1" hangingPunct="1"/>
            <a:r>
              <a:rPr lang="cs-CZ" altLang="cs-CZ" sz="2000" b="1" smtClean="0">
                <a:solidFill>
                  <a:schemeClr val="bg1"/>
                </a:solidFill>
              </a:rPr>
              <a:t>canal st martin Sisley 1902</a:t>
            </a:r>
          </a:p>
        </p:txBody>
      </p:sp>
      <p:pic>
        <p:nvPicPr>
          <p:cNvPr id="34819" name="Picture 4" descr="canal_st_martinSisley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5650" y="-3175"/>
            <a:ext cx="7632700" cy="5726113"/>
          </a:xfrm>
        </p:spPr>
      </p:pic>
    </p:spTree>
    <p:extLst>
      <p:ext uri="{BB962C8B-B14F-4D97-AF65-F5344CB8AC3E}">
        <p14:creationId xmlns:p14="http://schemas.microsoft.com/office/powerpoint/2010/main" val="73339694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5876925"/>
            <a:ext cx="8229600" cy="566738"/>
          </a:xfrm>
        </p:spPr>
        <p:txBody>
          <a:bodyPr/>
          <a:lstStyle/>
          <a:p>
            <a:pPr eaLnBrk="1" hangingPunct="1"/>
            <a:r>
              <a:rPr lang="cs-CZ" altLang="cs-CZ" sz="2400" smtClean="0"/>
              <a:t/>
            </a:r>
            <a:br>
              <a:rPr lang="cs-CZ" altLang="cs-CZ" sz="2400" smtClean="0"/>
            </a:br>
            <a:r>
              <a:rPr lang="cs-CZ" altLang="cs-CZ" sz="1800" b="1" smtClean="0">
                <a:solidFill>
                  <a:schemeClr val="bg1"/>
                </a:solidFill>
              </a:rPr>
              <a:t>na břehu Seiny Sisley</a:t>
            </a:r>
          </a:p>
        </p:txBody>
      </p:sp>
      <p:pic>
        <p:nvPicPr>
          <p:cNvPr id="35843" name="Picture 4" descr="au_bord_de_la_SeineSisley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31913" y="692150"/>
            <a:ext cx="6751637" cy="5173663"/>
          </a:xfrm>
        </p:spPr>
      </p:pic>
    </p:spTree>
    <p:extLst>
      <p:ext uri="{BB962C8B-B14F-4D97-AF65-F5344CB8AC3E}">
        <p14:creationId xmlns:p14="http://schemas.microsoft.com/office/powerpoint/2010/main" val="163621838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5876925"/>
            <a:ext cx="8229600" cy="566738"/>
          </a:xfrm>
        </p:spPr>
        <p:txBody>
          <a:bodyPr/>
          <a:lstStyle/>
          <a:p>
            <a:pPr eaLnBrk="1" hangingPunct="1"/>
            <a:r>
              <a:rPr lang="cs-CZ" altLang="cs-CZ" sz="2000" b="1" smtClean="0">
                <a:solidFill>
                  <a:schemeClr val="bg1"/>
                </a:solidFill>
              </a:rPr>
              <a:t>Pissaro</a:t>
            </a:r>
            <a:br>
              <a:rPr lang="cs-CZ" altLang="cs-CZ" sz="2000" b="1" smtClean="0">
                <a:solidFill>
                  <a:schemeClr val="bg1"/>
                </a:solidFill>
              </a:rPr>
            </a:br>
            <a:endParaRPr lang="cs-CZ" altLang="cs-CZ" sz="2000" b="1" smtClean="0">
              <a:solidFill>
                <a:schemeClr val="bg1"/>
              </a:solidFill>
            </a:endParaRPr>
          </a:p>
        </p:txBody>
      </p:sp>
      <p:pic>
        <p:nvPicPr>
          <p:cNvPr id="36867" name="Picture 4" descr="route_d_osnyPissaro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81100" y="549275"/>
            <a:ext cx="6853238" cy="5173663"/>
          </a:xfrm>
        </p:spPr>
      </p:pic>
    </p:spTree>
    <p:extLst>
      <p:ext uri="{BB962C8B-B14F-4D97-AF65-F5344CB8AC3E}">
        <p14:creationId xmlns:p14="http://schemas.microsoft.com/office/powerpoint/2010/main" val="199729541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5876925"/>
            <a:ext cx="8229600" cy="566738"/>
          </a:xfrm>
        </p:spPr>
        <p:txBody>
          <a:bodyPr/>
          <a:lstStyle/>
          <a:p>
            <a:pPr eaLnBrk="1" hangingPunct="1"/>
            <a:r>
              <a:rPr lang="cs-CZ" altLang="cs-CZ" sz="2000" smtClean="0"/>
              <a:t/>
            </a:r>
            <a:br>
              <a:rPr lang="cs-CZ" altLang="cs-CZ" sz="2000" smtClean="0"/>
            </a:br>
            <a:endParaRPr lang="cs-CZ" altLang="cs-CZ" sz="2000" smtClean="0"/>
          </a:p>
        </p:txBody>
      </p:sp>
      <p:pic>
        <p:nvPicPr>
          <p:cNvPr id="37891" name="Picture 7" descr="2redroofPissaro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52563" y="549275"/>
            <a:ext cx="6308725" cy="5173663"/>
          </a:xfrm>
        </p:spPr>
      </p:pic>
      <p:sp>
        <p:nvSpPr>
          <p:cNvPr id="37892" name="Rectangle 8"/>
          <p:cNvSpPr>
            <a:spLocks noChangeArrowheads="1"/>
          </p:cNvSpPr>
          <p:nvPr/>
        </p:nvSpPr>
        <p:spPr bwMode="auto">
          <a:xfrm>
            <a:off x="3276600" y="5949950"/>
            <a:ext cx="1009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0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0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0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0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cs-CZ" altLang="cs-CZ" sz="1800" smtClean="0">
                <a:solidFill>
                  <a:srgbClr val="FFFFFF"/>
                </a:solidFill>
              </a:rPr>
              <a:t>Pissaro</a:t>
            </a:r>
          </a:p>
        </p:txBody>
      </p:sp>
    </p:spTree>
    <p:extLst>
      <p:ext uri="{BB962C8B-B14F-4D97-AF65-F5344CB8AC3E}">
        <p14:creationId xmlns:p14="http://schemas.microsoft.com/office/powerpoint/2010/main" val="188082295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6092825"/>
            <a:ext cx="8229600" cy="566738"/>
          </a:xfrm>
        </p:spPr>
        <p:txBody>
          <a:bodyPr/>
          <a:lstStyle/>
          <a:p>
            <a:pPr eaLnBrk="1" hangingPunct="1"/>
            <a:r>
              <a:rPr lang="cs-CZ" altLang="cs-CZ" sz="2000" b="1" smtClean="0">
                <a:solidFill>
                  <a:schemeClr val="bg1"/>
                </a:solidFill>
              </a:rPr>
              <a:t>Pissaro</a:t>
            </a:r>
            <a:br>
              <a:rPr lang="cs-CZ" altLang="cs-CZ" sz="2000" b="1" smtClean="0">
                <a:solidFill>
                  <a:schemeClr val="bg1"/>
                </a:solidFill>
              </a:rPr>
            </a:br>
            <a:endParaRPr lang="cs-CZ" altLang="cs-CZ" sz="2000" b="1" smtClean="0">
              <a:solidFill>
                <a:schemeClr val="bg1"/>
              </a:solidFill>
            </a:endParaRPr>
          </a:p>
        </p:txBody>
      </p:sp>
      <p:pic>
        <p:nvPicPr>
          <p:cNvPr id="38915" name="Picture 4" descr="chataigniers_osnyPissaro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71550" y="198438"/>
            <a:ext cx="7272338" cy="5524500"/>
          </a:xfrm>
        </p:spPr>
      </p:pic>
    </p:spTree>
    <p:extLst>
      <p:ext uri="{BB962C8B-B14F-4D97-AF65-F5344CB8AC3E}">
        <p14:creationId xmlns:p14="http://schemas.microsoft.com/office/powerpoint/2010/main" val="19964555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6021388"/>
            <a:ext cx="8229600" cy="566737"/>
          </a:xfrm>
        </p:spPr>
        <p:txBody>
          <a:bodyPr/>
          <a:lstStyle/>
          <a:p>
            <a:pPr eaLnBrk="1" hangingPunct="1"/>
            <a:r>
              <a:rPr lang="cs-CZ" altLang="cs-CZ" sz="2000" b="1" smtClean="0">
                <a:solidFill>
                  <a:schemeClr val="bg1"/>
                </a:solidFill>
              </a:rPr>
              <a:t>1881 Morisotová</a:t>
            </a:r>
          </a:p>
        </p:txBody>
      </p:sp>
      <p:pic>
        <p:nvPicPr>
          <p:cNvPr id="39939" name="Picture 4" descr="washingMorisotová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5650" y="492125"/>
            <a:ext cx="7777163" cy="5338763"/>
          </a:xfrm>
        </p:spPr>
      </p:pic>
    </p:spTree>
    <p:extLst>
      <p:ext uri="{BB962C8B-B14F-4D97-AF65-F5344CB8AC3E}">
        <p14:creationId xmlns:p14="http://schemas.microsoft.com/office/powerpoint/2010/main" val="69817300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z="2000" b="1" smtClean="0">
                <a:solidFill>
                  <a:schemeClr val="bg1"/>
                </a:solidFill>
              </a:rPr>
              <a:t/>
            </a:r>
            <a:br>
              <a:rPr lang="cs-CZ" altLang="cs-CZ" sz="2000" b="1" smtClean="0">
                <a:solidFill>
                  <a:schemeClr val="bg1"/>
                </a:solidFill>
              </a:rPr>
            </a:br>
            <a:endParaRPr lang="cs-CZ" altLang="cs-CZ" sz="2000" b="1" smtClean="0">
              <a:solidFill>
                <a:schemeClr val="bg1"/>
              </a:solidFill>
            </a:endParaRP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743200" y="6248400"/>
            <a:ext cx="4038600" cy="38100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cs-CZ" altLang="cs-CZ" sz="2000" smtClean="0">
                <a:solidFill>
                  <a:schemeClr val="bg1"/>
                </a:solidFill>
              </a:rPr>
              <a:t>Morisotová</a:t>
            </a:r>
          </a:p>
        </p:txBody>
      </p:sp>
      <p:pic>
        <p:nvPicPr>
          <p:cNvPr id="40964" name="Picture 5" descr="C:\Documents and Settings\proksova\Plocha\morisot2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28600"/>
            <a:ext cx="7696200" cy="5976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378638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5876925"/>
            <a:ext cx="8229600" cy="566738"/>
          </a:xfrm>
        </p:spPr>
        <p:txBody>
          <a:bodyPr/>
          <a:lstStyle/>
          <a:p>
            <a:pPr eaLnBrk="1" hangingPunct="1"/>
            <a:r>
              <a:rPr lang="cs-CZ" altLang="cs-CZ" sz="2000" b="1" smtClean="0">
                <a:solidFill>
                  <a:schemeClr val="bg1"/>
                </a:solidFill>
              </a:rPr>
              <a:t>Renoir</a:t>
            </a:r>
            <a:br>
              <a:rPr lang="cs-CZ" altLang="cs-CZ" sz="2000" b="1" smtClean="0">
                <a:solidFill>
                  <a:schemeClr val="bg1"/>
                </a:solidFill>
              </a:rPr>
            </a:br>
            <a:endParaRPr lang="cs-CZ" altLang="cs-CZ" sz="2000" b="1" smtClean="0">
              <a:solidFill>
                <a:schemeClr val="bg1"/>
              </a:solidFill>
            </a:endParaRPr>
          </a:p>
        </p:txBody>
      </p:sp>
      <p:pic>
        <p:nvPicPr>
          <p:cNvPr id="41987" name="Picture 4" descr="vaguerenoir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58875" y="549275"/>
            <a:ext cx="6897688" cy="5173663"/>
          </a:xfrm>
        </p:spPr>
      </p:pic>
    </p:spTree>
    <p:extLst>
      <p:ext uri="{BB962C8B-B14F-4D97-AF65-F5344CB8AC3E}">
        <p14:creationId xmlns:p14="http://schemas.microsoft.com/office/powerpoint/2010/main" val="44201755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5876925"/>
            <a:ext cx="8229600" cy="566738"/>
          </a:xfrm>
        </p:spPr>
        <p:txBody>
          <a:bodyPr/>
          <a:lstStyle/>
          <a:p>
            <a:pPr eaLnBrk="1" hangingPunct="1"/>
            <a:r>
              <a:rPr lang="cs-CZ" altLang="cs-CZ" sz="2000" b="1" smtClean="0">
                <a:solidFill>
                  <a:schemeClr val="bg1"/>
                </a:solidFill>
              </a:rPr>
              <a:t>Renoir</a:t>
            </a:r>
          </a:p>
        </p:txBody>
      </p:sp>
      <p:pic>
        <p:nvPicPr>
          <p:cNvPr id="43011" name="Picture 5" descr="moulinRenoir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58875" y="549275"/>
            <a:ext cx="6897688" cy="5173663"/>
          </a:xfrm>
        </p:spPr>
      </p:pic>
    </p:spTree>
    <p:extLst>
      <p:ext uri="{BB962C8B-B14F-4D97-AF65-F5344CB8AC3E}">
        <p14:creationId xmlns:p14="http://schemas.microsoft.com/office/powerpoint/2010/main" val="94674402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5724525" y="404813"/>
            <a:ext cx="3044825" cy="566737"/>
          </a:xfrm>
        </p:spPr>
        <p:txBody>
          <a:bodyPr/>
          <a:lstStyle/>
          <a:p>
            <a:pPr eaLnBrk="1" hangingPunct="1"/>
            <a:r>
              <a:rPr lang="cs-CZ" altLang="cs-CZ" sz="2000" b="1" smtClean="0">
                <a:solidFill>
                  <a:schemeClr val="bg1"/>
                </a:solidFill>
              </a:rPr>
              <a:t>Renoir</a:t>
            </a:r>
            <a:br>
              <a:rPr lang="cs-CZ" altLang="cs-CZ" sz="2000" b="1" smtClean="0">
                <a:solidFill>
                  <a:schemeClr val="bg1"/>
                </a:solidFill>
              </a:rPr>
            </a:br>
            <a:endParaRPr lang="cs-CZ" altLang="cs-CZ" sz="2000" b="1" smtClean="0">
              <a:solidFill>
                <a:schemeClr val="bg1"/>
              </a:solidFill>
            </a:endParaRPr>
          </a:p>
        </p:txBody>
      </p:sp>
      <p:pic>
        <p:nvPicPr>
          <p:cNvPr id="44035" name="Picture 4" descr="swingRenoir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9750" y="333375"/>
            <a:ext cx="4905375" cy="6335713"/>
          </a:xfrm>
        </p:spPr>
      </p:pic>
    </p:spTree>
    <p:extLst>
      <p:ext uri="{BB962C8B-B14F-4D97-AF65-F5344CB8AC3E}">
        <p14:creationId xmlns:p14="http://schemas.microsoft.com/office/powerpoint/2010/main" val="76351727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5076825" y="476250"/>
            <a:ext cx="3763963" cy="566738"/>
          </a:xfrm>
        </p:spPr>
        <p:txBody>
          <a:bodyPr/>
          <a:lstStyle/>
          <a:p>
            <a:pPr eaLnBrk="1" hangingPunct="1"/>
            <a:r>
              <a:rPr lang="cs-CZ" altLang="cs-CZ" sz="2000" b="1" smtClean="0">
                <a:solidFill>
                  <a:schemeClr val="bg1"/>
                </a:solidFill>
              </a:rPr>
              <a:t>Renoir</a:t>
            </a:r>
          </a:p>
        </p:txBody>
      </p:sp>
      <p:pic>
        <p:nvPicPr>
          <p:cNvPr id="45059" name="Picture 4" descr="parapluies_grandRenoir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49300" y="260350"/>
            <a:ext cx="4151313" cy="6326188"/>
          </a:xfrm>
        </p:spPr>
      </p:pic>
    </p:spTree>
    <p:extLst>
      <p:ext uri="{BB962C8B-B14F-4D97-AF65-F5344CB8AC3E}">
        <p14:creationId xmlns:p14="http://schemas.microsoft.com/office/powerpoint/2010/main" val="59606325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6092825"/>
            <a:ext cx="8229600" cy="566738"/>
          </a:xfrm>
        </p:spPr>
        <p:txBody>
          <a:bodyPr/>
          <a:lstStyle/>
          <a:p>
            <a:pPr eaLnBrk="1" hangingPunct="1"/>
            <a:r>
              <a:rPr lang="cs-CZ" altLang="cs-CZ" sz="2000" b="1" smtClean="0">
                <a:solidFill>
                  <a:schemeClr val="bg1"/>
                </a:solidFill>
              </a:rPr>
              <a:t/>
            </a:r>
            <a:br>
              <a:rPr lang="cs-CZ" altLang="cs-CZ" sz="2000" b="1" smtClean="0">
                <a:solidFill>
                  <a:schemeClr val="bg1"/>
                </a:solidFill>
              </a:rPr>
            </a:br>
            <a:r>
              <a:rPr lang="cs-CZ" altLang="cs-CZ" sz="2000" b="1" smtClean="0">
                <a:solidFill>
                  <a:schemeClr val="bg1"/>
                </a:solidFill>
              </a:rPr>
              <a:t/>
            </a:r>
            <a:br>
              <a:rPr lang="cs-CZ" altLang="cs-CZ" sz="2000" b="1" smtClean="0">
                <a:solidFill>
                  <a:schemeClr val="bg1"/>
                </a:solidFill>
              </a:rPr>
            </a:br>
            <a:r>
              <a:rPr lang="cs-CZ" altLang="cs-CZ" sz="2000" b="1" smtClean="0">
                <a:solidFill>
                  <a:schemeClr val="bg1"/>
                </a:solidFill>
              </a:rPr>
              <a:t>Renoir</a:t>
            </a:r>
            <a:endParaRPr lang="cs-CZ" altLang="cs-CZ" sz="8000" b="1" smtClean="0">
              <a:solidFill>
                <a:schemeClr val="bg1"/>
              </a:solidFill>
            </a:endParaRPr>
          </a:p>
        </p:txBody>
      </p:sp>
      <p:pic>
        <p:nvPicPr>
          <p:cNvPr id="46083" name="Picture 4" descr="dejeuner_canotiersRenoir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58875" y="549275"/>
            <a:ext cx="6897688" cy="5173663"/>
          </a:xfrm>
        </p:spPr>
      </p:pic>
    </p:spTree>
    <p:extLst>
      <p:ext uri="{BB962C8B-B14F-4D97-AF65-F5344CB8AC3E}">
        <p14:creationId xmlns:p14="http://schemas.microsoft.com/office/powerpoint/2010/main" val="6436568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5740400" y="692150"/>
            <a:ext cx="3403600" cy="865188"/>
          </a:xfrm>
        </p:spPr>
        <p:txBody>
          <a:bodyPr/>
          <a:lstStyle/>
          <a:p>
            <a:pPr eaLnBrk="1" hangingPunct="1"/>
            <a:r>
              <a:rPr lang="cs-CZ" altLang="cs-CZ" sz="2000" smtClean="0"/>
              <a:t/>
            </a:r>
            <a:br>
              <a:rPr lang="cs-CZ" altLang="cs-CZ" sz="2000" smtClean="0"/>
            </a:br>
            <a:r>
              <a:rPr lang="cs-CZ" altLang="cs-CZ" sz="2000" smtClean="0"/>
              <a:t/>
            </a:r>
            <a:br>
              <a:rPr lang="cs-CZ" altLang="cs-CZ" sz="2000" smtClean="0"/>
            </a:br>
            <a:r>
              <a:rPr lang="cs-CZ" altLang="cs-CZ" sz="2000" smtClean="0"/>
              <a:t/>
            </a:r>
            <a:br>
              <a:rPr lang="cs-CZ" altLang="cs-CZ" sz="2000" smtClean="0"/>
            </a:br>
            <a:r>
              <a:rPr lang="cs-CZ" altLang="cs-CZ" sz="2000" b="1" smtClean="0">
                <a:solidFill>
                  <a:schemeClr val="bg1"/>
                </a:solidFill>
              </a:rPr>
              <a:t>Renoir</a:t>
            </a:r>
            <a:r>
              <a:rPr lang="cs-CZ" altLang="cs-CZ" sz="8000" b="1" smtClean="0">
                <a:solidFill>
                  <a:schemeClr val="bg1"/>
                </a:solidFill>
              </a:rPr>
              <a:t/>
            </a:r>
            <a:br>
              <a:rPr lang="cs-CZ" altLang="cs-CZ" sz="8000" b="1" smtClean="0">
                <a:solidFill>
                  <a:schemeClr val="bg1"/>
                </a:solidFill>
              </a:rPr>
            </a:br>
            <a:endParaRPr lang="cs-CZ" altLang="cs-CZ" sz="8000" b="1" smtClean="0">
              <a:solidFill>
                <a:schemeClr val="bg1"/>
              </a:solidFill>
            </a:endParaRPr>
          </a:p>
        </p:txBody>
      </p:sp>
      <p:pic>
        <p:nvPicPr>
          <p:cNvPr id="47107" name="Picture 4" descr="bainmai_grandRenoir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9750" y="260350"/>
            <a:ext cx="4683125" cy="6192838"/>
          </a:xfrm>
        </p:spPr>
      </p:pic>
    </p:spTree>
    <p:extLst>
      <p:ext uri="{BB962C8B-B14F-4D97-AF65-F5344CB8AC3E}">
        <p14:creationId xmlns:p14="http://schemas.microsoft.com/office/powerpoint/2010/main" val="290112053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5435600" y="404813"/>
            <a:ext cx="3405188" cy="566737"/>
          </a:xfrm>
        </p:spPr>
        <p:txBody>
          <a:bodyPr/>
          <a:lstStyle/>
          <a:p>
            <a:pPr eaLnBrk="1" hangingPunct="1"/>
            <a:r>
              <a:rPr lang="cs-CZ" altLang="cs-CZ" sz="2000" b="1" smtClean="0">
                <a:solidFill>
                  <a:schemeClr val="bg1"/>
                </a:solidFill>
              </a:rPr>
              <a:t>Delacroix</a:t>
            </a:r>
            <a:br>
              <a:rPr lang="cs-CZ" altLang="cs-CZ" sz="2000" b="1" smtClean="0">
                <a:solidFill>
                  <a:schemeClr val="bg1"/>
                </a:solidFill>
              </a:rPr>
            </a:br>
            <a:endParaRPr lang="cs-CZ" altLang="cs-CZ" sz="2000" b="1" smtClean="0">
              <a:solidFill>
                <a:schemeClr val="bg1"/>
              </a:solidFill>
            </a:endParaRPr>
          </a:p>
        </p:txBody>
      </p:sp>
      <p:pic>
        <p:nvPicPr>
          <p:cNvPr id="48131" name="Picture 4" descr="Delacroix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313" y="260350"/>
            <a:ext cx="4667250" cy="6264275"/>
          </a:xfrm>
        </p:spPr>
      </p:pic>
    </p:spTree>
    <p:extLst>
      <p:ext uri="{BB962C8B-B14F-4D97-AF65-F5344CB8AC3E}">
        <p14:creationId xmlns:p14="http://schemas.microsoft.com/office/powerpoint/2010/main" val="56292781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6011863" y="404813"/>
            <a:ext cx="2881312" cy="566737"/>
          </a:xfrm>
        </p:spPr>
        <p:txBody>
          <a:bodyPr/>
          <a:lstStyle/>
          <a:p>
            <a:pPr eaLnBrk="1" hangingPunct="1"/>
            <a:r>
              <a:rPr lang="cs-CZ" altLang="cs-CZ" sz="2000" b="1" smtClean="0">
                <a:solidFill>
                  <a:schemeClr val="bg1"/>
                </a:solidFill>
              </a:rPr>
              <a:t/>
            </a:r>
            <a:br>
              <a:rPr lang="cs-CZ" altLang="cs-CZ" sz="2000" b="1" smtClean="0">
                <a:solidFill>
                  <a:schemeClr val="bg1"/>
                </a:solidFill>
              </a:rPr>
            </a:br>
            <a:r>
              <a:rPr lang="cs-CZ" altLang="cs-CZ" sz="2000" b="1" smtClean="0">
                <a:solidFill>
                  <a:schemeClr val="bg1"/>
                </a:solidFill>
              </a:rPr>
              <a:t/>
            </a:r>
            <a:br>
              <a:rPr lang="cs-CZ" altLang="cs-CZ" sz="2000" b="1" smtClean="0">
                <a:solidFill>
                  <a:schemeClr val="bg1"/>
                </a:solidFill>
              </a:rPr>
            </a:br>
            <a:r>
              <a:rPr lang="cs-CZ" altLang="cs-CZ" sz="2000" b="1" smtClean="0">
                <a:solidFill>
                  <a:schemeClr val="bg1"/>
                </a:solidFill>
              </a:rPr>
              <a:t/>
            </a:r>
            <a:br>
              <a:rPr lang="cs-CZ" altLang="cs-CZ" sz="2000" b="1" smtClean="0">
                <a:solidFill>
                  <a:schemeClr val="bg1"/>
                </a:solidFill>
              </a:rPr>
            </a:br>
            <a:r>
              <a:rPr lang="cs-CZ" altLang="cs-CZ" sz="2000" b="1" smtClean="0">
                <a:solidFill>
                  <a:schemeClr val="bg1"/>
                </a:solidFill>
              </a:rPr>
              <a:t/>
            </a:r>
            <a:br>
              <a:rPr lang="cs-CZ" altLang="cs-CZ" sz="2000" b="1" smtClean="0">
                <a:solidFill>
                  <a:schemeClr val="bg1"/>
                </a:solidFill>
              </a:rPr>
            </a:br>
            <a:r>
              <a:rPr lang="cs-CZ" altLang="cs-CZ" sz="2000" b="1" smtClean="0">
                <a:solidFill>
                  <a:schemeClr val="bg1"/>
                </a:solidFill>
              </a:rPr>
              <a:t>baletky</a:t>
            </a:r>
            <a:br>
              <a:rPr lang="cs-CZ" altLang="cs-CZ" sz="2000" b="1" smtClean="0">
                <a:solidFill>
                  <a:schemeClr val="bg1"/>
                </a:solidFill>
              </a:rPr>
            </a:br>
            <a:r>
              <a:rPr lang="cs-CZ" altLang="cs-CZ" sz="2000" b="1" smtClean="0">
                <a:solidFill>
                  <a:schemeClr val="bg1"/>
                </a:solidFill>
              </a:rPr>
              <a:t>Degas</a:t>
            </a:r>
            <a:r>
              <a:rPr lang="cs-CZ" altLang="cs-CZ" sz="8000" b="1" smtClean="0">
                <a:solidFill>
                  <a:schemeClr val="bg1"/>
                </a:solidFill>
              </a:rPr>
              <a:t/>
            </a:r>
            <a:br>
              <a:rPr lang="cs-CZ" altLang="cs-CZ" sz="8000" b="1" smtClean="0">
                <a:solidFill>
                  <a:schemeClr val="bg1"/>
                </a:solidFill>
              </a:rPr>
            </a:br>
            <a:endParaRPr lang="cs-CZ" altLang="cs-CZ" sz="8000" b="1" smtClean="0">
              <a:solidFill>
                <a:schemeClr val="bg1"/>
              </a:solidFill>
            </a:endParaRPr>
          </a:p>
        </p:txBody>
      </p:sp>
      <p:pic>
        <p:nvPicPr>
          <p:cNvPr id="49155" name="Picture 4" descr="degasbaletky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313" y="260350"/>
            <a:ext cx="5387975" cy="6121400"/>
          </a:xfrm>
        </p:spPr>
      </p:pic>
    </p:spTree>
    <p:extLst>
      <p:ext uri="{BB962C8B-B14F-4D97-AF65-F5344CB8AC3E}">
        <p14:creationId xmlns:p14="http://schemas.microsoft.com/office/powerpoint/2010/main" val="31468652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6092825"/>
            <a:ext cx="8229600" cy="566738"/>
          </a:xfrm>
        </p:spPr>
        <p:txBody>
          <a:bodyPr/>
          <a:lstStyle/>
          <a:p>
            <a:pPr eaLnBrk="1" hangingPunct="1"/>
            <a:r>
              <a:rPr lang="cs-CZ" altLang="cs-CZ" sz="2000" b="1" smtClean="0">
                <a:solidFill>
                  <a:schemeClr val="bg1"/>
                </a:solidFill>
              </a:rPr>
              <a:t>Degas</a:t>
            </a:r>
            <a:br>
              <a:rPr lang="cs-CZ" altLang="cs-CZ" sz="2000" b="1" smtClean="0">
                <a:solidFill>
                  <a:schemeClr val="bg1"/>
                </a:solidFill>
              </a:rPr>
            </a:br>
            <a:endParaRPr lang="cs-CZ" altLang="cs-CZ" sz="2000" b="1" smtClean="0">
              <a:solidFill>
                <a:schemeClr val="bg1"/>
              </a:solidFill>
            </a:endParaRPr>
          </a:p>
        </p:txBody>
      </p:sp>
      <p:pic>
        <p:nvPicPr>
          <p:cNvPr id="50179" name="Picture 4" descr="tubDegas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58875" y="549275"/>
            <a:ext cx="6897688" cy="5173663"/>
          </a:xfrm>
        </p:spPr>
      </p:pic>
    </p:spTree>
    <p:extLst>
      <p:ext uri="{BB962C8B-B14F-4D97-AF65-F5344CB8AC3E}">
        <p14:creationId xmlns:p14="http://schemas.microsoft.com/office/powerpoint/2010/main" val="225678761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5076825" y="549275"/>
            <a:ext cx="3549650" cy="566738"/>
          </a:xfrm>
        </p:spPr>
        <p:txBody>
          <a:bodyPr/>
          <a:lstStyle/>
          <a:p>
            <a:pPr eaLnBrk="1" hangingPunct="1"/>
            <a:r>
              <a:rPr lang="cs-CZ" altLang="cs-CZ" sz="2000" b="1" smtClean="0">
                <a:solidFill>
                  <a:schemeClr val="bg1"/>
                </a:solidFill>
              </a:rPr>
              <a:t>degas</a:t>
            </a:r>
          </a:p>
        </p:txBody>
      </p:sp>
      <p:pic>
        <p:nvPicPr>
          <p:cNvPr id="51203" name="Picture 5" descr="degasčesající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1188" y="333375"/>
            <a:ext cx="4013200" cy="6208713"/>
          </a:xfrm>
        </p:spPr>
      </p:pic>
    </p:spTree>
    <p:extLst>
      <p:ext uri="{BB962C8B-B14F-4D97-AF65-F5344CB8AC3E}">
        <p14:creationId xmlns:p14="http://schemas.microsoft.com/office/powerpoint/2010/main" val="133222521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6021388"/>
            <a:ext cx="8229600" cy="566737"/>
          </a:xfrm>
        </p:spPr>
        <p:txBody>
          <a:bodyPr/>
          <a:lstStyle/>
          <a:p>
            <a:pPr eaLnBrk="1" hangingPunct="1"/>
            <a:r>
              <a:rPr lang="cs-CZ" altLang="cs-CZ" sz="2000" b="1" smtClean="0">
                <a:solidFill>
                  <a:schemeClr val="bg1"/>
                </a:solidFill>
              </a:rPr>
              <a:t>Whistler</a:t>
            </a:r>
            <a:br>
              <a:rPr lang="cs-CZ" altLang="cs-CZ" sz="2000" b="1" smtClean="0">
                <a:solidFill>
                  <a:schemeClr val="bg1"/>
                </a:solidFill>
              </a:rPr>
            </a:br>
            <a:endParaRPr lang="cs-CZ" altLang="cs-CZ" sz="2000" b="1" smtClean="0">
              <a:solidFill>
                <a:schemeClr val="bg1"/>
              </a:solidFill>
            </a:endParaRPr>
          </a:p>
        </p:txBody>
      </p:sp>
      <p:pic>
        <p:nvPicPr>
          <p:cNvPr id="52227" name="Picture 4" descr="cremorne-lightsWhistler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9750" y="457200"/>
            <a:ext cx="8135938" cy="5356225"/>
          </a:xfrm>
        </p:spPr>
      </p:pic>
    </p:spTree>
    <p:extLst>
      <p:ext uri="{BB962C8B-B14F-4D97-AF65-F5344CB8AC3E}">
        <p14:creationId xmlns:p14="http://schemas.microsoft.com/office/powerpoint/2010/main" val="246148287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5219700" y="692150"/>
            <a:ext cx="3694113" cy="1081088"/>
          </a:xfrm>
        </p:spPr>
        <p:txBody>
          <a:bodyPr/>
          <a:lstStyle/>
          <a:p>
            <a:pPr eaLnBrk="1" hangingPunct="1"/>
            <a:r>
              <a:rPr lang="cs-CZ" altLang="cs-CZ" sz="2000" b="1" smtClean="0">
                <a:solidFill>
                  <a:schemeClr val="bg1"/>
                </a:solidFill>
              </a:rPr>
              <a:t>Whistler</a:t>
            </a:r>
          </a:p>
        </p:txBody>
      </p:sp>
      <p:pic>
        <p:nvPicPr>
          <p:cNvPr id="53251" name="Picture 4" descr="batterseaWhistler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260350"/>
            <a:ext cx="4802188" cy="6337300"/>
          </a:xfrm>
        </p:spPr>
      </p:pic>
    </p:spTree>
    <p:extLst>
      <p:ext uri="{BB962C8B-B14F-4D97-AF65-F5344CB8AC3E}">
        <p14:creationId xmlns:p14="http://schemas.microsoft.com/office/powerpoint/2010/main" val="320652112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6092825"/>
            <a:ext cx="8229600" cy="566738"/>
          </a:xfrm>
        </p:spPr>
        <p:txBody>
          <a:bodyPr/>
          <a:lstStyle/>
          <a:p>
            <a:pPr eaLnBrk="1" hangingPunct="1"/>
            <a:r>
              <a:rPr lang="cs-CZ" altLang="cs-CZ" sz="2000" b="1" smtClean="0">
                <a:solidFill>
                  <a:schemeClr val="bg1"/>
                </a:solidFill>
              </a:rPr>
              <a:t>Whistler 1871</a:t>
            </a:r>
          </a:p>
        </p:txBody>
      </p:sp>
      <p:pic>
        <p:nvPicPr>
          <p:cNvPr id="54275" name="Picture 4" descr="whistler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42988" y="260350"/>
            <a:ext cx="6588125" cy="5722938"/>
          </a:xfrm>
        </p:spPr>
      </p:pic>
    </p:spTree>
    <p:extLst>
      <p:ext uri="{BB962C8B-B14F-4D97-AF65-F5344CB8AC3E}">
        <p14:creationId xmlns:p14="http://schemas.microsoft.com/office/powerpoint/2010/main" val="595105518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Výchozí návrh">
  <a:themeElements>
    <a:clrScheme name="Výchozí návrh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ýchozí návrh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altLang="cs-CZ" sz="20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altLang="cs-CZ" sz="20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Výchozí návr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130</TotalTime>
  <Words>178</Words>
  <Application>Microsoft Office PowerPoint</Application>
  <PresentationFormat>Předvádění na obrazovce (4:3)</PresentationFormat>
  <Paragraphs>77</Paragraphs>
  <Slides>68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68</vt:i4>
      </vt:variant>
    </vt:vector>
  </HeadingPairs>
  <TitlesOfParts>
    <vt:vector size="73" baseType="lpstr">
      <vt:lpstr>Arial Unicode MS</vt:lpstr>
      <vt:lpstr>Arial</vt:lpstr>
      <vt:lpstr>Calibri</vt:lpstr>
      <vt:lpstr>Motiv systému Office</vt:lpstr>
      <vt:lpstr>Výchozí návrh</vt:lpstr>
      <vt:lpstr>Umění 19. stol.</vt:lpstr>
      <vt:lpstr>Klasicismus a empír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Preromantismus, Romantismus</vt:lpstr>
      <vt:lpstr>Prezentace aplikace PowerPoint</vt:lpstr>
      <vt:lpstr>Prezentace aplikace PowerPoint</vt:lpstr>
      <vt:lpstr>Prezentace aplikace PowerPoint</vt:lpstr>
      <vt:lpstr>Svoboda vede lid Delacroix1830</vt:lpstr>
      <vt:lpstr>Delacroix 1860</vt:lpstr>
      <vt:lpstr>Delacroix 1854</vt:lpstr>
      <vt:lpstr>Prezentace aplikace PowerPoint</vt:lpstr>
      <vt:lpstr>Prezentace aplikace PowerPoint</vt:lpstr>
      <vt:lpstr>Prezentace aplikace PowerPoint</vt:lpstr>
      <vt:lpstr>1827 Constable </vt:lpstr>
      <vt:lpstr>Brighton Constable1827</vt:lpstr>
      <vt:lpstr>Déšť, pára rychlost Turner 1844</vt:lpstr>
      <vt:lpstr>Turer 1840-50</vt:lpstr>
      <vt:lpstr>Relaismus</vt:lpstr>
      <vt:lpstr>Prezentace aplikace PowerPoint</vt:lpstr>
      <vt:lpstr>Prezentace aplikace PowerPoint</vt:lpstr>
      <vt:lpstr>Prezentace aplikace PowerPoint</vt:lpstr>
      <vt:lpstr>Sklizeň Daubigny 1851</vt:lpstr>
      <vt:lpstr>Millet </vt:lpstr>
      <vt:lpstr>Julien Dupre 1893</vt:lpstr>
      <vt:lpstr>Impresionismus </vt:lpstr>
      <vt:lpstr>Claude Monet </vt:lpstr>
      <vt:lpstr>  Manet Snídaně v trávě 1863</vt:lpstr>
      <vt:lpstr>Prezentace aplikace PowerPoint</vt:lpstr>
      <vt:lpstr>Goya balkon 1810</vt:lpstr>
      <vt:lpstr>Prezentace aplikace PowerPoint</vt:lpstr>
      <vt:lpstr>Manet </vt:lpstr>
      <vt:lpstr>Manet </vt:lpstr>
      <vt:lpstr>bar Manet</vt:lpstr>
      <vt:lpstr>Monet Rouen- slunečno 1894 </vt:lpstr>
      <vt:lpstr>Prezentace aplikace PowerPoint</vt:lpstr>
      <vt:lpstr>Prezentace aplikace PowerPoint</vt:lpstr>
      <vt:lpstr>Monet nádraží  </vt:lpstr>
      <vt:lpstr>Le-Havre Monet</vt:lpstr>
      <vt:lpstr>Monet </vt:lpstr>
      <vt:lpstr>Monet</vt:lpstr>
      <vt:lpstr>Prezentace aplikace PowerPoint</vt:lpstr>
      <vt:lpstr>Sisley</vt:lpstr>
      <vt:lpstr>canal st martin Sisley 1902</vt:lpstr>
      <vt:lpstr> na břehu Seiny Sisley</vt:lpstr>
      <vt:lpstr>Pissaro </vt:lpstr>
      <vt:lpstr> </vt:lpstr>
      <vt:lpstr>Pissaro </vt:lpstr>
      <vt:lpstr>1881 Morisotová</vt:lpstr>
      <vt:lpstr> </vt:lpstr>
      <vt:lpstr>Renoir </vt:lpstr>
      <vt:lpstr>Renoir</vt:lpstr>
      <vt:lpstr>Renoir </vt:lpstr>
      <vt:lpstr>Renoir</vt:lpstr>
      <vt:lpstr>  Renoir</vt:lpstr>
      <vt:lpstr>   Renoir </vt:lpstr>
      <vt:lpstr>Delacroix </vt:lpstr>
      <vt:lpstr>    baletky Degas </vt:lpstr>
      <vt:lpstr>Degas </vt:lpstr>
      <vt:lpstr>degas</vt:lpstr>
      <vt:lpstr>Whistler </vt:lpstr>
      <vt:lpstr>Whistler</vt:lpstr>
      <vt:lpstr>Whistler 1871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Zuzana</dc:creator>
  <cp:lastModifiedBy>uzivatel</cp:lastModifiedBy>
  <cp:revision>15</cp:revision>
  <dcterms:created xsi:type="dcterms:W3CDTF">2016-12-01T03:55:24Z</dcterms:created>
  <dcterms:modified xsi:type="dcterms:W3CDTF">2017-01-05T09:39:09Z</dcterms:modified>
</cp:coreProperties>
</file>