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426" r:id="rId2"/>
    <p:sldId id="301" r:id="rId3"/>
    <p:sldId id="302" r:id="rId4"/>
    <p:sldId id="417" r:id="rId5"/>
    <p:sldId id="289" r:id="rId6"/>
    <p:sldId id="348" r:id="rId7"/>
    <p:sldId id="420" r:id="rId8"/>
    <p:sldId id="418" r:id="rId9"/>
    <p:sldId id="284" r:id="rId10"/>
    <p:sldId id="303" r:id="rId11"/>
    <p:sldId id="304" r:id="rId12"/>
    <p:sldId id="305" r:id="rId13"/>
    <p:sldId id="306" r:id="rId14"/>
    <p:sldId id="376" r:id="rId15"/>
    <p:sldId id="529" r:id="rId16"/>
    <p:sldId id="534" r:id="rId17"/>
    <p:sldId id="530" r:id="rId18"/>
    <p:sldId id="531" r:id="rId19"/>
    <p:sldId id="532" r:id="rId20"/>
    <p:sldId id="533" r:id="rId21"/>
    <p:sldId id="535" r:id="rId22"/>
    <p:sldId id="536" r:id="rId23"/>
    <p:sldId id="537" r:id="rId24"/>
    <p:sldId id="538" r:id="rId25"/>
    <p:sldId id="539" r:id="rId26"/>
    <p:sldId id="540" r:id="rId27"/>
    <p:sldId id="541" r:id="rId28"/>
    <p:sldId id="273" r:id="rId29"/>
    <p:sldId id="542" r:id="rId30"/>
    <p:sldId id="307" r:id="rId31"/>
    <p:sldId id="308" r:id="rId32"/>
    <p:sldId id="428" r:id="rId33"/>
    <p:sldId id="378" r:id="rId34"/>
    <p:sldId id="379" r:id="rId35"/>
    <p:sldId id="427" r:id="rId36"/>
    <p:sldId id="313" r:id="rId37"/>
    <p:sldId id="512" r:id="rId38"/>
    <p:sldId id="527" r:id="rId39"/>
    <p:sldId id="528" r:id="rId40"/>
    <p:sldId id="543" r:id="rId41"/>
    <p:sldId id="278" r:id="rId42"/>
    <p:sldId id="275" r:id="rId43"/>
    <p:sldId id="277" r:id="rId44"/>
    <p:sldId id="280" r:id="rId45"/>
  </p:sldIdLst>
  <p:sldSz cx="12192000" cy="6858000"/>
  <p:notesSz cx="6858000" cy="994568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6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756" y="9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057E76-B378-45FA-B673-70042FB64E63}" type="doc">
      <dgm:prSet loTypeId="urn:microsoft.com/office/officeart/2005/8/layout/pyramid1" loCatId="pyramid" qsTypeId="urn:microsoft.com/office/officeart/2005/8/quickstyle/simple1" qsCatId="simple" csTypeId="urn:microsoft.com/office/officeart/2005/8/colors/accent1_2" csCatId="accent1" phldr="1"/>
      <dgm:spPr/>
    </dgm:pt>
    <dgm:pt modelId="{724F0CC4-3F18-457B-94F7-70BC28F14238}">
      <dgm:prSet phldrT="[Text]"/>
      <dgm:spPr>
        <a:solidFill>
          <a:schemeClr val="tx2">
            <a:lumMod val="40000"/>
            <a:lumOff val="60000"/>
          </a:schemeClr>
        </a:solidFill>
      </dgm:spPr>
      <dgm:t>
        <a:bodyPr/>
        <a:lstStyle/>
        <a:p>
          <a:r>
            <a:rPr lang="cs-CZ" b="1" dirty="0" err="1"/>
            <a:t>Additive</a:t>
          </a:r>
          <a:r>
            <a:rPr lang="cs-CZ" b="1" dirty="0"/>
            <a:t> </a:t>
          </a:r>
          <a:r>
            <a:rPr lang="cs-CZ" b="1" dirty="0" err="1"/>
            <a:t>goods</a:t>
          </a:r>
          <a:endParaRPr lang="cs-CZ" b="1" dirty="0"/>
        </a:p>
        <a:p>
          <a:r>
            <a:rPr lang="cs-CZ" dirty="0"/>
            <a:t>(</a:t>
          </a:r>
          <a:r>
            <a:rPr lang="cs-CZ" dirty="0" err="1"/>
            <a:t>access</a:t>
          </a:r>
          <a:r>
            <a:rPr lang="cs-CZ" dirty="0"/>
            <a:t> to </a:t>
          </a:r>
          <a:r>
            <a:rPr lang="cs-CZ" dirty="0" err="1"/>
            <a:t>information</a:t>
          </a:r>
          <a:r>
            <a:rPr lang="cs-CZ" dirty="0"/>
            <a:t>, </a:t>
          </a:r>
          <a:r>
            <a:rPr lang="cs-CZ" dirty="0" err="1"/>
            <a:t>work</a:t>
          </a:r>
          <a:r>
            <a:rPr lang="cs-CZ" dirty="0"/>
            <a:t>, </a:t>
          </a:r>
          <a:r>
            <a:rPr lang="cs-CZ" dirty="0" err="1"/>
            <a:t>medical</a:t>
          </a:r>
          <a:r>
            <a:rPr lang="cs-CZ" dirty="0"/>
            <a:t> care, </a:t>
          </a:r>
          <a:r>
            <a:rPr lang="cs-CZ" dirty="0" err="1"/>
            <a:t>education</a:t>
          </a:r>
          <a:r>
            <a:rPr lang="cs-CZ" dirty="0"/>
            <a:t>, </a:t>
          </a:r>
          <a:r>
            <a:rPr lang="cs-CZ" dirty="0" err="1"/>
            <a:t>self-esteem</a:t>
          </a:r>
          <a:r>
            <a:rPr lang="cs-CZ" dirty="0"/>
            <a:t>)</a:t>
          </a:r>
        </a:p>
      </dgm:t>
    </dgm:pt>
    <dgm:pt modelId="{608B4CCB-DB2D-4730-BA8A-5049B068B973}" type="parTrans" cxnId="{A9CF144D-2136-4D79-9EDD-3E1ACD02A64B}">
      <dgm:prSet/>
      <dgm:spPr/>
      <dgm:t>
        <a:bodyPr/>
        <a:lstStyle/>
        <a:p>
          <a:endParaRPr lang="cs-CZ"/>
        </a:p>
      </dgm:t>
    </dgm:pt>
    <dgm:pt modelId="{A8EE3A21-4345-4FD0-B96D-7685CA3A507D}" type="sibTrans" cxnId="{A9CF144D-2136-4D79-9EDD-3E1ACD02A64B}">
      <dgm:prSet/>
      <dgm:spPr/>
      <dgm:t>
        <a:bodyPr/>
        <a:lstStyle/>
        <a:p>
          <a:endParaRPr lang="cs-CZ"/>
        </a:p>
      </dgm:t>
    </dgm:pt>
    <dgm:pt modelId="{1DF2B802-87CB-4F34-B414-6F274511EF3A}">
      <dgm:prSet phldrT="[Text]"/>
      <dgm:spPr>
        <a:solidFill>
          <a:srgbClr val="00B0F0"/>
        </a:solidFill>
      </dgm:spPr>
      <dgm:t>
        <a:bodyPr/>
        <a:lstStyle/>
        <a:p>
          <a:r>
            <a:rPr lang="cs-CZ" b="1" dirty="0"/>
            <a:t>Non-</a:t>
          </a:r>
          <a:r>
            <a:rPr lang="cs-CZ" b="1" dirty="0" err="1"/>
            <a:t>substractive</a:t>
          </a:r>
          <a:r>
            <a:rPr lang="cs-CZ" b="1" dirty="0"/>
            <a:t> </a:t>
          </a:r>
          <a:r>
            <a:rPr lang="cs-CZ" b="1" dirty="0" err="1"/>
            <a:t>goods</a:t>
          </a:r>
          <a:endParaRPr lang="cs-CZ" b="1" dirty="0"/>
        </a:p>
        <a:p>
          <a:r>
            <a:rPr lang="cs-CZ" dirty="0"/>
            <a:t>(</a:t>
          </a:r>
          <a:r>
            <a:rPr lang="cs-CZ" dirty="0" err="1"/>
            <a:t>income</a:t>
          </a:r>
          <a:r>
            <a:rPr lang="cs-CZ" dirty="0"/>
            <a:t>, </a:t>
          </a:r>
          <a:r>
            <a:rPr lang="cs-CZ" dirty="0" err="1"/>
            <a:t>relationships</a:t>
          </a:r>
          <a:r>
            <a:rPr lang="cs-CZ" dirty="0"/>
            <a:t>)</a:t>
          </a:r>
        </a:p>
      </dgm:t>
    </dgm:pt>
    <dgm:pt modelId="{09DE8CCD-7CBE-4F15-8259-1314203A291C}" type="parTrans" cxnId="{2743459B-591D-4C66-82B3-1ABA22AF58F1}">
      <dgm:prSet/>
      <dgm:spPr/>
      <dgm:t>
        <a:bodyPr/>
        <a:lstStyle/>
        <a:p>
          <a:endParaRPr lang="cs-CZ"/>
        </a:p>
      </dgm:t>
    </dgm:pt>
    <dgm:pt modelId="{F066F0FE-599B-45DE-BCFE-D6B5ACDD0E16}" type="sibTrans" cxnId="{2743459B-591D-4C66-82B3-1ABA22AF58F1}">
      <dgm:prSet/>
      <dgm:spPr/>
      <dgm:t>
        <a:bodyPr/>
        <a:lstStyle/>
        <a:p>
          <a:endParaRPr lang="cs-CZ"/>
        </a:p>
      </dgm:t>
    </dgm:pt>
    <dgm:pt modelId="{7B6D1D3E-7789-4783-9F21-0E5FB6E0FCF7}">
      <dgm:prSet phldrT="[Text]"/>
      <dgm:spPr/>
      <dgm:t>
        <a:bodyPr/>
        <a:lstStyle/>
        <a:p>
          <a:r>
            <a:rPr lang="cs-CZ" b="1" dirty="0"/>
            <a:t>Basic </a:t>
          </a:r>
          <a:r>
            <a:rPr lang="cs-CZ" b="1" dirty="0" err="1"/>
            <a:t>goods</a:t>
          </a:r>
          <a:r>
            <a:rPr lang="cs-CZ" b="1" dirty="0"/>
            <a:t> </a:t>
          </a:r>
          <a:r>
            <a:rPr lang="cs-CZ" dirty="0"/>
            <a:t>(to </a:t>
          </a:r>
          <a:r>
            <a:rPr lang="cs-CZ" dirty="0" err="1"/>
            <a:t>function</a:t>
          </a:r>
          <a:r>
            <a:rPr lang="cs-CZ" dirty="0"/>
            <a:t> in </a:t>
          </a:r>
          <a:r>
            <a:rPr lang="cs-CZ" dirty="0" err="1"/>
            <a:t>the</a:t>
          </a:r>
          <a:r>
            <a:rPr lang="cs-CZ" dirty="0"/>
            <a:t> </a:t>
          </a:r>
          <a:r>
            <a:rPr lang="cs-CZ" dirty="0" err="1"/>
            <a:t>world</a:t>
          </a:r>
          <a:r>
            <a:rPr lang="cs-CZ" dirty="0"/>
            <a:t>): </a:t>
          </a:r>
          <a:r>
            <a:rPr lang="cs-CZ" dirty="0" err="1"/>
            <a:t>physical</a:t>
          </a:r>
          <a:r>
            <a:rPr lang="cs-CZ" dirty="0"/>
            <a:t> integrity, </a:t>
          </a:r>
          <a:r>
            <a:rPr lang="cs-CZ" dirty="0" err="1"/>
            <a:t>mental</a:t>
          </a:r>
          <a:r>
            <a:rPr lang="cs-CZ" dirty="0"/>
            <a:t> ekvilibrium, </a:t>
          </a:r>
          <a:r>
            <a:rPr lang="cs-CZ" dirty="0" err="1"/>
            <a:t>the</a:t>
          </a:r>
          <a:r>
            <a:rPr lang="cs-CZ" dirty="0"/>
            <a:t> </a:t>
          </a:r>
          <a:r>
            <a:rPr lang="cs-CZ" dirty="0" err="1"/>
            <a:t>capacity</a:t>
          </a:r>
          <a:r>
            <a:rPr lang="cs-CZ" dirty="0"/>
            <a:t> to </a:t>
          </a:r>
          <a:r>
            <a:rPr lang="cs-CZ" dirty="0" err="1"/>
            <a:t>think</a:t>
          </a:r>
          <a:r>
            <a:rPr lang="cs-CZ" dirty="0"/>
            <a:t> and </a:t>
          </a:r>
          <a:r>
            <a:rPr lang="cs-CZ" dirty="0" err="1"/>
            <a:t>formulate</a:t>
          </a:r>
          <a:r>
            <a:rPr lang="cs-CZ" dirty="0"/>
            <a:t> </a:t>
          </a:r>
          <a:r>
            <a:rPr lang="cs-CZ" dirty="0" err="1"/>
            <a:t>plans</a:t>
          </a:r>
          <a:endParaRPr lang="cs-CZ" dirty="0"/>
        </a:p>
      </dgm:t>
    </dgm:pt>
    <dgm:pt modelId="{458D7F2C-ABCA-4EAA-AE38-22F640BF3696}" type="parTrans" cxnId="{4A8A42D4-670E-47A8-875D-ADDE1A72758F}">
      <dgm:prSet/>
      <dgm:spPr/>
      <dgm:t>
        <a:bodyPr/>
        <a:lstStyle/>
        <a:p>
          <a:endParaRPr lang="cs-CZ"/>
        </a:p>
      </dgm:t>
    </dgm:pt>
    <dgm:pt modelId="{626DCFD3-54C6-49A5-ADA4-65FE5C8E95D0}" type="sibTrans" cxnId="{4A8A42D4-670E-47A8-875D-ADDE1A72758F}">
      <dgm:prSet/>
      <dgm:spPr/>
      <dgm:t>
        <a:bodyPr/>
        <a:lstStyle/>
        <a:p>
          <a:endParaRPr lang="cs-CZ"/>
        </a:p>
      </dgm:t>
    </dgm:pt>
    <dgm:pt modelId="{6D3F1353-3D55-4F29-913C-11155973588F}" type="pres">
      <dgm:prSet presAssocID="{98057E76-B378-45FA-B673-70042FB64E63}" presName="Name0" presStyleCnt="0">
        <dgm:presLayoutVars>
          <dgm:dir/>
          <dgm:animLvl val="lvl"/>
          <dgm:resizeHandles val="exact"/>
        </dgm:presLayoutVars>
      </dgm:prSet>
      <dgm:spPr/>
    </dgm:pt>
    <dgm:pt modelId="{72EDF70B-2B70-42C3-A589-DFAC2374B97B}" type="pres">
      <dgm:prSet presAssocID="{724F0CC4-3F18-457B-94F7-70BC28F14238}" presName="Name8" presStyleCnt="0"/>
      <dgm:spPr/>
    </dgm:pt>
    <dgm:pt modelId="{BD2E4162-2969-4F0B-8E73-A1E5E7BE45BD}" type="pres">
      <dgm:prSet presAssocID="{724F0CC4-3F18-457B-94F7-70BC28F14238}" presName="level" presStyleLbl="node1" presStyleIdx="0" presStyleCnt="3">
        <dgm:presLayoutVars>
          <dgm:chMax val="1"/>
          <dgm:bulletEnabled val="1"/>
        </dgm:presLayoutVars>
      </dgm:prSet>
      <dgm:spPr/>
    </dgm:pt>
    <dgm:pt modelId="{149E12CF-7853-43DA-B41E-73224DFC4D10}" type="pres">
      <dgm:prSet presAssocID="{724F0CC4-3F18-457B-94F7-70BC28F14238}" presName="levelTx" presStyleLbl="revTx" presStyleIdx="0" presStyleCnt="0">
        <dgm:presLayoutVars>
          <dgm:chMax val="1"/>
          <dgm:bulletEnabled val="1"/>
        </dgm:presLayoutVars>
      </dgm:prSet>
      <dgm:spPr/>
    </dgm:pt>
    <dgm:pt modelId="{F46B355B-FF83-48EB-AA6B-A717C6567755}" type="pres">
      <dgm:prSet presAssocID="{1DF2B802-87CB-4F34-B414-6F274511EF3A}" presName="Name8" presStyleCnt="0"/>
      <dgm:spPr/>
    </dgm:pt>
    <dgm:pt modelId="{3C2FEBD9-E7AB-4516-B375-940A7C66ECC1}" type="pres">
      <dgm:prSet presAssocID="{1DF2B802-87CB-4F34-B414-6F274511EF3A}" presName="level" presStyleLbl="node1" presStyleIdx="1" presStyleCnt="3" custScaleY="47483">
        <dgm:presLayoutVars>
          <dgm:chMax val="1"/>
          <dgm:bulletEnabled val="1"/>
        </dgm:presLayoutVars>
      </dgm:prSet>
      <dgm:spPr/>
    </dgm:pt>
    <dgm:pt modelId="{49F9D5A2-435C-4146-A862-1B31D7564A2A}" type="pres">
      <dgm:prSet presAssocID="{1DF2B802-87CB-4F34-B414-6F274511EF3A}" presName="levelTx" presStyleLbl="revTx" presStyleIdx="0" presStyleCnt="0">
        <dgm:presLayoutVars>
          <dgm:chMax val="1"/>
          <dgm:bulletEnabled val="1"/>
        </dgm:presLayoutVars>
      </dgm:prSet>
      <dgm:spPr/>
    </dgm:pt>
    <dgm:pt modelId="{2E47E2E1-A59A-470D-8DAD-53C362CE0CFD}" type="pres">
      <dgm:prSet presAssocID="{7B6D1D3E-7789-4783-9F21-0E5FB6E0FCF7}" presName="Name8" presStyleCnt="0"/>
      <dgm:spPr/>
    </dgm:pt>
    <dgm:pt modelId="{5F8BA1AA-F2B7-48EC-9DDB-7D7FE10926B0}" type="pres">
      <dgm:prSet presAssocID="{7B6D1D3E-7789-4783-9F21-0E5FB6E0FCF7}" presName="level" presStyleLbl="node1" presStyleIdx="2" presStyleCnt="3">
        <dgm:presLayoutVars>
          <dgm:chMax val="1"/>
          <dgm:bulletEnabled val="1"/>
        </dgm:presLayoutVars>
      </dgm:prSet>
      <dgm:spPr/>
    </dgm:pt>
    <dgm:pt modelId="{4E0E0D4E-B904-4B35-B3D8-684A082BA588}" type="pres">
      <dgm:prSet presAssocID="{7B6D1D3E-7789-4783-9F21-0E5FB6E0FCF7}" presName="levelTx" presStyleLbl="revTx" presStyleIdx="0" presStyleCnt="0">
        <dgm:presLayoutVars>
          <dgm:chMax val="1"/>
          <dgm:bulletEnabled val="1"/>
        </dgm:presLayoutVars>
      </dgm:prSet>
      <dgm:spPr/>
    </dgm:pt>
  </dgm:ptLst>
  <dgm:cxnLst>
    <dgm:cxn modelId="{13256A6B-D1D3-4CC9-B3A6-6DA991749A2D}" type="presOf" srcId="{724F0CC4-3F18-457B-94F7-70BC28F14238}" destId="{149E12CF-7853-43DA-B41E-73224DFC4D10}" srcOrd="1" destOrd="0" presId="urn:microsoft.com/office/officeart/2005/8/layout/pyramid1"/>
    <dgm:cxn modelId="{A9CF144D-2136-4D79-9EDD-3E1ACD02A64B}" srcId="{98057E76-B378-45FA-B673-70042FB64E63}" destId="{724F0CC4-3F18-457B-94F7-70BC28F14238}" srcOrd="0" destOrd="0" parTransId="{608B4CCB-DB2D-4730-BA8A-5049B068B973}" sibTransId="{A8EE3A21-4345-4FD0-B96D-7685CA3A507D}"/>
    <dgm:cxn modelId="{A8BD066F-9079-43C6-9349-38A0431C1CE3}" type="presOf" srcId="{98057E76-B378-45FA-B673-70042FB64E63}" destId="{6D3F1353-3D55-4F29-913C-11155973588F}" srcOrd="0" destOrd="0" presId="urn:microsoft.com/office/officeart/2005/8/layout/pyramid1"/>
    <dgm:cxn modelId="{FC970E7F-4DDC-4A3B-9BF2-4BAD2416EEE7}" type="presOf" srcId="{7B6D1D3E-7789-4783-9F21-0E5FB6E0FCF7}" destId="{4E0E0D4E-B904-4B35-B3D8-684A082BA588}" srcOrd="1" destOrd="0" presId="urn:microsoft.com/office/officeart/2005/8/layout/pyramid1"/>
    <dgm:cxn modelId="{75565C90-E5B1-4218-BB60-FEBDDCD14F7B}" type="presOf" srcId="{1DF2B802-87CB-4F34-B414-6F274511EF3A}" destId="{49F9D5A2-435C-4146-A862-1B31D7564A2A}" srcOrd="1" destOrd="0" presId="urn:microsoft.com/office/officeart/2005/8/layout/pyramid1"/>
    <dgm:cxn modelId="{2743459B-591D-4C66-82B3-1ABA22AF58F1}" srcId="{98057E76-B378-45FA-B673-70042FB64E63}" destId="{1DF2B802-87CB-4F34-B414-6F274511EF3A}" srcOrd="1" destOrd="0" parTransId="{09DE8CCD-7CBE-4F15-8259-1314203A291C}" sibTransId="{F066F0FE-599B-45DE-BCFE-D6B5ACDD0E16}"/>
    <dgm:cxn modelId="{C325E49B-A1A2-440B-A83A-536FDA61EF39}" type="presOf" srcId="{1DF2B802-87CB-4F34-B414-6F274511EF3A}" destId="{3C2FEBD9-E7AB-4516-B375-940A7C66ECC1}" srcOrd="0" destOrd="0" presId="urn:microsoft.com/office/officeart/2005/8/layout/pyramid1"/>
    <dgm:cxn modelId="{4A8A42D4-670E-47A8-875D-ADDE1A72758F}" srcId="{98057E76-B378-45FA-B673-70042FB64E63}" destId="{7B6D1D3E-7789-4783-9F21-0E5FB6E0FCF7}" srcOrd="2" destOrd="0" parTransId="{458D7F2C-ABCA-4EAA-AE38-22F640BF3696}" sibTransId="{626DCFD3-54C6-49A5-ADA4-65FE5C8E95D0}"/>
    <dgm:cxn modelId="{892BD5E8-F2E9-4C8D-BDE1-19E3758B264E}" type="presOf" srcId="{724F0CC4-3F18-457B-94F7-70BC28F14238}" destId="{BD2E4162-2969-4F0B-8E73-A1E5E7BE45BD}" srcOrd="0" destOrd="0" presId="urn:microsoft.com/office/officeart/2005/8/layout/pyramid1"/>
    <dgm:cxn modelId="{C1EFCCF0-25EF-4581-8A8C-0670C6B07C10}" type="presOf" srcId="{7B6D1D3E-7789-4783-9F21-0E5FB6E0FCF7}" destId="{5F8BA1AA-F2B7-48EC-9DDB-7D7FE10926B0}" srcOrd="0" destOrd="0" presId="urn:microsoft.com/office/officeart/2005/8/layout/pyramid1"/>
    <dgm:cxn modelId="{04A49B52-B12A-46CE-A2C0-51E3B7C8FC5F}" type="presParOf" srcId="{6D3F1353-3D55-4F29-913C-11155973588F}" destId="{72EDF70B-2B70-42C3-A589-DFAC2374B97B}" srcOrd="0" destOrd="0" presId="urn:microsoft.com/office/officeart/2005/8/layout/pyramid1"/>
    <dgm:cxn modelId="{0A84F169-D74C-44EF-8B5F-D9282578C44E}" type="presParOf" srcId="{72EDF70B-2B70-42C3-A589-DFAC2374B97B}" destId="{BD2E4162-2969-4F0B-8E73-A1E5E7BE45BD}" srcOrd="0" destOrd="0" presId="urn:microsoft.com/office/officeart/2005/8/layout/pyramid1"/>
    <dgm:cxn modelId="{1C80A6AA-B36F-4A1E-8C11-BD3573252663}" type="presParOf" srcId="{72EDF70B-2B70-42C3-A589-DFAC2374B97B}" destId="{149E12CF-7853-43DA-B41E-73224DFC4D10}" srcOrd="1" destOrd="0" presId="urn:microsoft.com/office/officeart/2005/8/layout/pyramid1"/>
    <dgm:cxn modelId="{24E88823-6AB0-4102-8BD0-698FB5214F6E}" type="presParOf" srcId="{6D3F1353-3D55-4F29-913C-11155973588F}" destId="{F46B355B-FF83-48EB-AA6B-A717C6567755}" srcOrd="1" destOrd="0" presId="urn:microsoft.com/office/officeart/2005/8/layout/pyramid1"/>
    <dgm:cxn modelId="{674BC40C-EFB2-4559-A871-4B16BC01FB91}" type="presParOf" srcId="{F46B355B-FF83-48EB-AA6B-A717C6567755}" destId="{3C2FEBD9-E7AB-4516-B375-940A7C66ECC1}" srcOrd="0" destOrd="0" presId="urn:microsoft.com/office/officeart/2005/8/layout/pyramid1"/>
    <dgm:cxn modelId="{F1E180C4-A6BB-4D57-970D-5D69D6E0C797}" type="presParOf" srcId="{F46B355B-FF83-48EB-AA6B-A717C6567755}" destId="{49F9D5A2-435C-4146-A862-1B31D7564A2A}" srcOrd="1" destOrd="0" presId="urn:microsoft.com/office/officeart/2005/8/layout/pyramid1"/>
    <dgm:cxn modelId="{4E279A78-C69C-44CA-A520-2104F1FDC153}" type="presParOf" srcId="{6D3F1353-3D55-4F29-913C-11155973588F}" destId="{2E47E2E1-A59A-470D-8DAD-53C362CE0CFD}" srcOrd="2" destOrd="0" presId="urn:microsoft.com/office/officeart/2005/8/layout/pyramid1"/>
    <dgm:cxn modelId="{542D46AF-936E-4B09-9EDF-F23322DED7CA}" type="presParOf" srcId="{2E47E2E1-A59A-470D-8DAD-53C362CE0CFD}" destId="{5F8BA1AA-F2B7-48EC-9DDB-7D7FE10926B0}" srcOrd="0" destOrd="0" presId="urn:microsoft.com/office/officeart/2005/8/layout/pyramid1"/>
    <dgm:cxn modelId="{6B2BE57A-8A54-40DE-9BB3-AE83C44DF447}" type="presParOf" srcId="{2E47E2E1-A59A-470D-8DAD-53C362CE0CFD}" destId="{4E0E0D4E-B904-4B35-B3D8-684A082BA588}"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082D68-BC31-4819-8B32-62D2B51902BD}"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cs-CZ"/>
        </a:p>
      </dgm:t>
    </dgm:pt>
    <dgm:pt modelId="{886C4B9A-1CB3-4E86-96F5-47C653636D44}">
      <dgm:prSet phldrT="[Text]" custT="1"/>
      <dgm:spPr>
        <a:solidFill>
          <a:schemeClr val="accent5">
            <a:lumMod val="60000"/>
            <a:lumOff val="40000"/>
          </a:schemeClr>
        </a:solidFill>
      </dgm:spPr>
      <dgm:t>
        <a:bodyPr/>
        <a:lstStyle/>
        <a:p>
          <a:r>
            <a:rPr lang="cs-CZ" sz="1600" b="1" dirty="0" err="1">
              <a:solidFill>
                <a:schemeClr val="accent6">
                  <a:lumMod val="50000"/>
                </a:schemeClr>
              </a:solidFill>
            </a:rPr>
            <a:t>rights</a:t>
          </a:r>
          <a:r>
            <a:rPr lang="cs-CZ" sz="1600" b="1" dirty="0">
              <a:solidFill>
                <a:schemeClr val="accent6">
                  <a:lumMod val="50000"/>
                </a:schemeClr>
              </a:solidFill>
            </a:rPr>
            <a:t> </a:t>
          </a:r>
          <a:r>
            <a:rPr lang="cs-CZ" sz="1600" b="1" dirty="0" err="1">
              <a:solidFill>
                <a:schemeClr val="accent6">
                  <a:lumMod val="50000"/>
                </a:schemeClr>
              </a:solidFill>
            </a:rPr>
            <a:t>lists</a:t>
          </a:r>
          <a:endParaRPr lang="cs-CZ" sz="1600" b="1" dirty="0">
            <a:solidFill>
              <a:schemeClr val="accent6">
                <a:lumMod val="50000"/>
              </a:schemeClr>
            </a:solidFill>
          </a:endParaRPr>
        </a:p>
        <a:p>
          <a:r>
            <a:rPr lang="cs-CZ" sz="1400" dirty="0">
              <a:solidFill>
                <a:schemeClr val="tx1"/>
              </a:solidFill>
            </a:rPr>
            <a:t>(</a:t>
          </a:r>
          <a:r>
            <a:rPr lang="cs-CZ" sz="1400" dirty="0" err="1">
              <a:solidFill>
                <a:schemeClr val="tx1"/>
              </a:solidFill>
            </a:rPr>
            <a:t>protection</a:t>
          </a:r>
          <a:r>
            <a:rPr lang="cs-CZ" sz="1400" dirty="0">
              <a:solidFill>
                <a:schemeClr val="tx1"/>
              </a:solidFill>
            </a:rPr>
            <a:t> </a:t>
          </a:r>
          <a:r>
            <a:rPr lang="cs-CZ" sz="1400" dirty="0" err="1">
              <a:solidFill>
                <a:schemeClr val="tx1"/>
              </a:solidFill>
            </a:rPr>
            <a:t>from</a:t>
          </a:r>
          <a:r>
            <a:rPr lang="cs-CZ" sz="1400" dirty="0">
              <a:solidFill>
                <a:schemeClr val="tx1"/>
              </a:solidFill>
            </a:rPr>
            <a:t> </a:t>
          </a:r>
          <a:r>
            <a:rPr lang="cs-CZ" sz="1400" dirty="0" err="1">
              <a:solidFill>
                <a:schemeClr val="tx1"/>
              </a:solidFill>
            </a:rPr>
            <a:t>torture</a:t>
          </a:r>
          <a:r>
            <a:rPr lang="cs-CZ" sz="1400" dirty="0">
              <a:solidFill>
                <a:schemeClr val="tx1"/>
              </a:solidFill>
            </a:rPr>
            <a:t>, </a:t>
          </a:r>
          <a:r>
            <a:rPr lang="cs-CZ" sz="1400" dirty="0" err="1">
              <a:solidFill>
                <a:schemeClr val="tx1"/>
              </a:solidFill>
            </a:rPr>
            <a:t>right</a:t>
          </a:r>
          <a:r>
            <a:rPr lang="cs-CZ" sz="1400" dirty="0">
              <a:solidFill>
                <a:schemeClr val="tx1"/>
              </a:solidFill>
            </a:rPr>
            <a:t> to </a:t>
          </a:r>
          <a:r>
            <a:rPr lang="cs-CZ" sz="1400" dirty="0" err="1">
              <a:solidFill>
                <a:schemeClr val="tx1"/>
              </a:solidFill>
            </a:rPr>
            <a:t>liberty</a:t>
          </a:r>
          <a:r>
            <a:rPr lang="cs-CZ" sz="1400" dirty="0">
              <a:solidFill>
                <a:schemeClr val="tx1"/>
              </a:solidFill>
            </a:rPr>
            <a:t> and </a:t>
          </a:r>
          <a:r>
            <a:rPr lang="cs-CZ" sz="1400" dirty="0" err="1">
              <a:solidFill>
                <a:schemeClr val="tx1"/>
              </a:solidFill>
            </a:rPr>
            <a:t>security</a:t>
          </a:r>
          <a:r>
            <a:rPr lang="cs-CZ" sz="1400" dirty="0">
              <a:solidFill>
                <a:schemeClr val="tx1"/>
              </a:solidFill>
            </a:rPr>
            <a:t>, </a:t>
          </a:r>
          <a:r>
            <a:rPr lang="cs-CZ" sz="1400" dirty="0" err="1">
              <a:solidFill>
                <a:schemeClr val="tx1"/>
              </a:solidFill>
            </a:rPr>
            <a:t>freedom</a:t>
          </a:r>
          <a:r>
            <a:rPr lang="cs-CZ" sz="1400" dirty="0">
              <a:solidFill>
                <a:schemeClr val="tx1"/>
              </a:solidFill>
            </a:rPr>
            <a:t> </a:t>
          </a:r>
          <a:r>
            <a:rPr lang="cs-CZ" sz="1400" dirty="0" err="1">
              <a:solidFill>
                <a:schemeClr val="tx1"/>
              </a:solidFill>
            </a:rPr>
            <a:t>of</a:t>
          </a:r>
          <a:r>
            <a:rPr lang="cs-CZ" sz="1400" dirty="0">
              <a:solidFill>
                <a:schemeClr val="tx1"/>
              </a:solidFill>
            </a:rPr>
            <a:t> </a:t>
          </a:r>
          <a:r>
            <a:rPr lang="cs-CZ" sz="1400" dirty="0" err="1">
              <a:solidFill>
                <a:schemeClr val="tx1"/>
              </a:solidFill>
            </a:rPr>
            <a:t>movement</a:t>
          </a:r>
          <a:r>
            <a:rPr lang="cs-CZ" sz="1400" dirty="0">
              <a:solidFill>
                <a:schemeClr val="tx1"/>
              </a:solidFill>
            </a:rPr>
            <a:t>, …)</a:t>
          </a:r>
        </a:p>
      </dgm:t>
    </dgm:pt>
    <dgm:pt modelId="{9D043968-CD5D-451D-B321-BA0B26B35FB6}" type="parTrans" cxnId="{88266D46-CE13-4AEB-A05A-464314A19D7F}">
      <dgm:prSet/>
      <dgm:spPr/>
      <dgm:t>
        <a:bodyPr/>
        <a:lstStyle/>
        <a:p>
          <a:endParaRPr lang="cs-CZ"/>
        </a:p>
      </dgm:t>
    </dgm:pt>
    <dgm:pt modelId="{D53BC48B-E8E0-4DA7-92A0-6B791C2B5E1A}" type="sibTrans" cxnId="{88266D46-CE13-4AEB-A05A-464314A19D7F}">
      <dgm:prSet/>
      <dgm:spPr/>
      <dgm:t>
        <a:bodyPr/>
        <a:lstStyle/>
        <a:p>
          <a:endParaRPr lang="cs-CZ"/>
        </a:p>
      </dgm:t>
    </dgm:pt>
    <dgm:pt modelId="{FB268A7F-CEAB-4066-B745-1D2BD8E87390}">
      <dgm:prSet phldrT="[Text]" custT="1"/>
      <dgm:spPr>
        <a:solidFill>
          <a:schemeClr val="tx2">
            <a:lumMod val="40000"/>
            <a:lumOff val="60000"/>
          </a:schemeClr>
        </a:solidFill>
      </dgm:spPr>
      <dgm:t>
        <a:bodyPr/>
        <a:lstStyle/>
        <a:p>
          <a:r>
            <a:rPr lang="cs-CZ" sz="1600" b="1" dirty="0">
              <a:solidFill>
                <a:schemeClr val="accent6">
                  <a:lumMod val="50000"/>
                </a:schemeClr>
              </a:solidFill>
            </a:rPr>
            <a:t>basic </a:t>
          </a:r>
          <a:r>
            <a:rPr lang="cs-CZ" sz="1600" b="1" dirty="0" err="1">
              <a:solidFill>
                <a:schemeClr val="accent6">
                  <a:lumMod val="50000"/>
                </a:schemeClr>
              </a:solidFill>
            </a:rPr>
            <a:t>objects</a:t>
          </a:r>
          <a:endParaRPr lang="cs-CZ" sz="1600" b="1" dirty="0">
            <a:solidFill>
              <a:schemeClr val="accent6">
                <a:lumMod val="50000"/>
              </a:schemeClr>
            </a:solidFill>
          </a:endParaRPr>
        </a:p>
        <a:p>
          <a:r>
            <a:rPr lang="cs-CZ" sz="1600" dirty="0">
              <a:solidFill>
                <a:schemeClr val="tx1"/>
              </a:solidFill>
            </a:rPr>
            <a:t>(</a:t>
          </a:r>
          <a:r>
            <a:rPr lang="cs-CZ" sz="1600" dirty="0" err="1">
              <a:solidFill>
                <a:schemeClr val="tx1"/>
              </a:solidFill>
            </a:rPr>
            <a:t>personal</a:t>
          </a:r>
          <a:r>
            <a:rPr lang="cs-CZ" sz="1600" dirty="0">
              <a:solidFill>
                <a:schemeClr val="tx1"/>
              </a:solidFill>
            </a:rPr>
            <a:t> </a:t>
          </a:r>
          <a:r>
            <a:rPr lang="cs-CZ" sz="1600" dirty="0" err="1">
              <a:solidFill>
                <a:schemeClr val="tx1"/>
              </a:solidFill>
            </a:rPr>
            <a:t>freedom</a:t>
          </a:r>
          <a:r>
            <a:rPr lang="cs-CZ" sz="1600" dirty="0">
              <a:solidFill>
                <a:schemeClr val="tx1"/>
              </a:solidFill>
            </a:rPr>
            <a:t>, </a:t>
          </a:r>
          <a:r>
            <a:rPr lang="cs-CZ" sz="1600" dirty="0" err="1">
              <a:solidFill>
                <a:schemeClr val="tx1"/>
              </a:solidFill>
            </a:rPr>
            <a:t>personal</a:t>
          </a:r>
          <a:r>
            <a:rPr lang="cs-CZ" sz="1600" dirty="0">
              <a:solidFill>
                <a:schemeClr val="tx1"/>
              </a:solidFill>
            </a:rPr>
            <a:t> </a:t>
          </a:r>
          <a:r>
            <a:rPr lang="cs-CZ" sz="1600" dirty="0" err="1">
              <a:solidFill>
                <a:schemeClr val="tx1"/>
              </a:solidFill>
            </a:rPr>
            <a:t>security</a:t>
          </a:r>
          <a:r>
            <a:rPr lang="cs-CZ" sz="1600" dirty="0">
              <a:solidFill>
                <a:schemeClr val="tx1"/>
              </a:solidFill>
            </a:rPr>
            <a:t>, </a:t>
          </a:r>
          <a:r>
            <a:rPr lang="cs-CZ" sz="1600" dirty="0" err="1">
              <a:solidFill>
                <a:schemeClr val="tx1"/>
              </a:solidFill>
            </a:rPr>
            <a:t>material</a:t>
          </a:r>
          <a:r>
            <a:rPr lang="cs-CZ" sz="1600" dirty="0">
              <a:solidFill>
                <a:schemeClr val="tx1"/>
              </a:solidFill>
            </a:rPr>
            <a:t> </a:t>
          </a:r>
          <a:r>
            <a:rPr lang="cs-CZ" sz="1600" dirty="0" err="1">
              <a:solidFill>
                <a:schemeClr val="tx1"/>
              </a:solidFill>
            </a:rPr>
            <a:t>subsistens</a:t>
          </a:r>
          <a:r>
            <a:rPr lang="cs-CZ" sz="1600" dirty="0">
              <a:solidFill>
                <a:schemeClr val="tx1"/>
              </a:solidFill>
            </a:rPr>
            <a:t>, </a:t>
          </a:r>
          <a:r>
            <a:rPr lang="cs-CZ" sz="1600" dirty="0" err="1">
              <a:solidFill>
                <a:schemeClr val="tx1"/>
              </a:solidFill>
            </a:rPr>
            <a:t>social</a:t>
          </a:r>
          <a:r>
            <a:rPr lang="cs-CZ" sz="1600" dirty="0">
              <a:solidFill>
                <a:schemeClr val="tx1"/>
              </a:solidFill>
            </a:rPr>
            <a:t> </a:t>
          </a:r>
          <a:r>
            <a:rPr lang="cs-CZ" sz="1600" dirty="0" err="1">
              <a:solidFill>
                <a:schemeClr val="tx1"/>
              </a:solidFill>
            </a:rPr>
            <a:t>recognition</a:t>
          </a:r>
          <a:r>
            <a:rPr lang="cs-CZ" sz="1600" dirty="0">
              <a:solidFill>
                <a:schemeClr val="tx1"/>
              </a:solidFill>
            </a:rPr>
            <a:t>, </a:t>
          </a:r>
          <a:r>
            <a:rPr lang="cs-CZ" sz="1600" dirty="0" err="1">
              <a:solidFill>
                <a:schemeClr val="tx1"/>
              </a:solidFill>
            </a:rPr>
            <a:t>elemental</a:t>
          </a:r>
          <a:r>
            <a:rPr lang="cs-CZ" sz="1600" dirty="0">
              <a:solidFill>
                <a:schemeClr val="tx1"/>
              </a:solidFill>
            </a:rPr>
            <a:t> </a:t>
          </a:r>
          <a:r>
            <a:rPr lang="cs-CZ" sz="1600" dirty="0" err="1">
              <a:solidFill>
                <a:schemeClr val="tx1"/>
              </a:solidFill>
            </a:rPr>
            <a:t>quality</a:t>
          </a:r>
          <a:r>
            <a:rPr lang="cs-CZ" sz="1600" dirty="0">
              <a:solidFill>
                <a:schemeClr val="tx1"/>
              </a:solidFill>
            </a:rPr>
            <a:t>)</a:t>
          </a:r>
        </a:p>
      </dgm:t>
    </dgm:pt>
    <dgm:pt modelId="{44C117C7-21C2-4307-82E6-AA3561EAAF93}" type="parTrans" cxnId="{1AED6EE0-B79B-4E01-A61D-6F964CAEFC73}">
      <dgm:prSet/>
      <dgm:spPr/>
      <dgm:t>
        <a:bodyPr/>
        <a:lstStyle/>
        <a:p>
          <a:endParaRPr lang="cs-CZ"/>
        </a:p>
      </dgm:t>
    </dgm:pt>
    <dgm:pt modelId="{6B90A997-A6A3-4BCE-89A5-F8E2839D24D7}" type="sibTrans" cxnId="{1AED6EE0-B79B-4E01-A61D-6F964CAEFC73}">
      <dgm:prSet/>
      <dgm:spPr/>
      <dgm:t>
        <a:bodyPr/>
        <a:lstStyle/>
        <a:p>
          <a:endParaRPr lang="cs-CZ"/>
        </a:p>
      </dgm:t>
    </dgm:pt>
    <dgm:pt modelId="{5960D012-9847-4213-9D44-7E0E26DD7EC6}">
      <dgm:prSet phldrT="[Text]" custT="1"/>
      <dgm:spPr>
        <a:solidFill>
          <a:schemeClr val="accent5">
            <a:lumMod val="20000"/>
            <a:lumOff val="80000"/>
          </a:schemeClr>
        </a:solidFill>
      </dgm:spPr>
      <dgm:t>
        <a:bodyPr/>
        <a:lstStyle/>
        <a:p>
          <a:r>
            <a:rPr lang="cs-CZ" sz="2000" b="1" dirty="0" err="1">
              <a:solidFill>
                <a:schemeClr val="accent2">
                  <a:lumMod val="75000"/>
                </a:schemeClr>
              </a:solidFill>
            </a:rPr>
            <a:t>core</a:t>
          </a:r>
          <a:r>
            <a:rPr lang="cs-CZ" sz="2000" b="1" dirty="0">
              <a:solidFill>
                <a:schemeClr val="accent2">
                  <a:lumMod val="75000"/>
                </a:schemeClr>
              </a:solidFill>
            </a:rPr>
            <a:t> </a:t>
          </a:r>
          <a:r>
            <a:rPr lang="cs-CZ" sz="2000" b="1" dirty="0" err="1">
              <a:solidFill>
                <a:schemeClr val="accent2">
                  <a:lumMod val="75000"/>
                </a:schemeClr>
              </a:solidFill>
            </a:rPr>
            <a:t>values</a:t>
          </a:r>
          <a:endParaRPr lang="cs-CZ" sz="2000" b="1" dirty="0">
            <a:solidFill>
              <a:schemeClr val="accent2">
                <a:lumMod val="75000"/>
              </a:schemeClr>
            </a:solidFill>
          </a:endParaRPr>
        </a:p>
        <a:p>
          <a:r>
            <a:rPr lang="cs-CZ" sz="1600" dirty="0" err="1">
              <a:solidFill>
                <a:schemeClr val="tx1"/>
              </a:solidFill>
            </a:rPr>
            <a:t>freedom</a:t>
          </a:r>
          <a:endParaRPr lang="cs-CZ" sz="1600" dirty="0">
            <a:solidFill>
              <a:schemeClr val="tx1"/>
            </a:solidFill>
          </a:endParaRPr>
        </a:p>
        <a:p>
          <a:r>
            <a:rPr lang="cs-CZ" sz="1600" dirty="0" err="1">
              <a:solidFill>
                <a:schemeClr val="tx1"/>
              </a:solidFill>
            </a:rPr>
            <a:t>well-being</a:t>
          </a:r>
          <a:endParaRPr lang="cs-CZ" sz="1600" dirty="0">
            <a:solidFill>
              <a:schemeClr val="tx1"/>
            </a:solidFill>
          </a:endParaRPr>
        </a:p>
      </dgm:t>
    </dgm:pt>
    <dgm:pt modelId="{175769AF-68F3-401A-BA59-6404B9D2E1CD}" type="parTrans" cxnId="{B445202E-590B-4F25-A07B-82659E31E741}">
      <dgm:prSet/>
      <dgm:spPr/>
      <dgm:t>
        <a:bodyPr/>
        <a:lstStyle/>
        <a:p>
          <a:endParaRPr lang="cs-CZ"/>
        </a:p>
      </dgm:t>
    </dgm:pt>
    <dgm:pt modelId="{B9850F40-DAA3-4142-BE31-76B5EC4131C0}" type="sibTrans" cxnId="{B445202E-590B-4F25-A07B-82659E31E741}">
      <dgm:prSet/>
      <dgm:spPr/>
      <dgm:t>
        <a:bodyPr/>
        <a:lstStyle/>
        <a:p>
          <a:endParaRPr lang="cs-CZ"/>
        </a:p>
      </dgm:t>
    </dgm:pt>
    <dgm:pt modelId="{FC7C0D3B-34A6-4585-BCC0-90021438C452}" type="pres">
      <dgm:prSet presAssocID="{08082D68-BC31-4819-8B32-62D2B51902BD}" presName="Name0" presStyleCnt="0">
        <dgm:presLayoutVars>
          <dgm:chMax val="7"/>
          <dgm:resizeHandles val="exact"/>
        </dgm:presLayoutVars>
      </dgm:prSet>
      <dgm:spPr/>
    </dgm:pt>
    <dgm:pt modelId="{682FE362-3D79-41B5-BD32-29EF45ACBF0F}" type="pres">
      <dgm:prSet presAssocID="{08082D68-BC31-4819-8B32-62D2B51902BD}" presName="comp1" presStyleCnt="0"/>
      <dgm:spPr/>
    </dgm:pt>
    <dgm:pt modelId="{078F8816-87A4-4587-A95F-0FAA306F5A7A}" type="pres">
      <dgm:prSet presAssocID="{08082D68-BC31-4819-8B32-62D2B51902BD}" presName="circle1" presStyleLbl="node1" presStyleIdx="0" presStyleCnt="3" custScaleX="219558" custLinFactNeighborY="-2550"/>
      <dgm:spPr/>
    </dgm:pt>
    <dgm:pt modelId="{95B8351E-200A-4DC6-B8D4-27E88B69A81E}" type="pres">
      <dgm:prSet presAssocID="{08082D68-BC31-4819-8B32-62D2B51902BD}" presName="c1text" presStyleLbl="node1" presStyleIdx="0" presStyleCnt="3">
        <dgm:presLayoutVars>
          <dgm:bulletEnabled val="1"/>
        </dgm:presLayoutVars>
      </dgm:prSet>
      <dgm:spPr/>
    </dgm:pt>
    <dgm:pt modelId="{C884FB0E-D485-4A48-A9B3-FE00F14D0C2A}" type="pres">
      <dgm:prSet presAssocID="{08082D68-BC31-4819-8B32-62D2B51902BD}" presName="comp2" presStyleCnt="0"/>
      <dgm:spPr/>
    </dgm:pt>
    <dgm:pt modelId="{75AB1094-C589-425C-94B8-A547206EC926}" type="pres">
      <dgm:prSet presAssocID="{08082D68-BC31-4819-8B32-62D2B51902BD}" presName="circle2" presStyleLbl="node1" presStyleIdx="1" presStyleCnt="3" custScaleX="224861" custScaleY="86118" custLinFactNeighborX="0" custLinFactNeighborY="-13399"/>
      <dgm:spPr/>
    </dgm:pt>
    <dgm:pt modelId="{6B710450-6E69-47FC-B154-C2BDC587FA3D}" type="pres">
      <dgm:prSet presAssocID="{08082D68-BC31-4819-8B32-62D2B51902BD}" presName="c2text" presStyleLbl="node1" presStyleIdx="1" presStyleCnt="3">
        <dgm:presLayoutVars>
          <dgm:bulletEnabled val="1"/>
        </dgm:presLayoutVars>
      </dgm:prSet>
      <dgm:spPr/>
    </dgm:pt>
    <dgm:pt modelId="{A4C48117-4709-4909-AE77-41DC533D0BC9}" type="pres">
      <dgm:prSet presAssocID="{08082D68-BC31-4819-8B32-62D2B51902BD}" presName="comp3" presStyleCnt="0"/>
      <dgm:spPr/>
    </dgm:pt>
    <dgm:pt modelId="{6016E8F0-FAD6-4EFE-9BBA-5DFCB6341AC6}" type="pres">
      <dgm:prSet presAssocID="{08082D68-BC31-4819-8B32-62D2B51902BD}" presName="circle3" presStyleLbl="node1" presStyleIdx="2" presStyleCnt="3" custScaleX="178192" custScaleY="55452" custLinFactNeighborY="-41460"/>
      <dgm:spPr/>
    </dgm:pt>
    <dgm:pt modelId="{242F03B5-4828-43D5-A36B-DE700C900D72}" type="pres">
      <dgm:prSet presAssocID="{08082D68-BC31-4819-8B32-62D2B51902BD}" presName="c3text" presStyleLbl="node1" presStyleIdx="2" presStyleCnt="3">
        <dgm:presLayoutVars>
          <dgm:bulletEnabled val="1"/>
        </dgm:presLayoutVars>
      </dgm:prSet>
      <dgm:spPr/>
    </dgm:pt>
  </dgm:ptLst>
  <dgm:cxnLst>
    <dgm:cxn modelId="{A9417223-8F4A-436D-9235-45DE3ECDA8C0}" type="presOf" srcId="{08082D68-BC31-4819-8B32-62D2B51902BD}" destId="{FC7C0D3B-34A6-4585-BCC0-90021438C452}" srcOrd="0" destOrd="0" presId="urn:microsoft.com/office/officeart/2005/8/layout/venn2"/>
    <dgm:cxn modelId="{CCDE6527-354A-4F2E-AC52-E8B52036A03C}" type="presOf" srcId="{886C4B9A-1CB3-4E86-96F5-47C653636D44}" destId="{95B8351E-200A-4DC6-B8D4-27E88B69A81E}" srcOrd="1" destOrd="0" presId="urn:microsoft.com/office/officeart/2005/8/layout/venn2"/>
    <dgm:cxn modelId="{B445202E-590B-4F25-A07B-82659E31E741}" srcId="{08082D68-BC31-4819-8B32-62D2B51902BD}" destId="{5960D012-9847-4213-9D44-7E0E26DD7EC6}" srcOrd="2" destOrd="0" parTransId="{175769AF-68F3-401A-BA59-6404B9D2E1CD}" sibTransId="{B9850F40-DAA3-4142-BE31-76B5EC4131C0}"/>
    <dgm:cxn modelId="{CFE4095D-AE5A-46CD-B3D6-52AC49AD23AD}" type="presOf" srcId="{FB268A7F-CEAB-4066-B745-1D2BD8E87390}" destId="{6B710450-6E69-47FC-B154-C2BDC587FA3D}" srcOrd="1" destOrd="0" presId="urn:microsoft.com/office/officeart/2005/8/layout/venn2"/>
    <dgm:cxn modelId="{BACEA441-8D67-400B-87C5-1667B8B07C8F}" type="presOf" srcId="{FB268A7F-CEAB-4066-B745-1D2BD8E87390}" destId="{75AB1094-C589-425C-94B8-A547206EC926}" srcOrd="0" destOrd="0" presId="urn:microsoft.com/office/officeart/2005/8/layout/venn2"/>
    <dgm:cxn modelId="{88266D46-CE13-4AEB-A05A-464314A19D7F}" srcId="{08082D68-BC31-4819-8B32-62D2B51902BD}" destId="{886C4B9A-1CB3-4E86-96F5-47C653636D44}" srcOrd="0" destOrd="0" parTransId="{9D043968-CD5D-451D-B321-BA0B26B35FB6}" sibTransId="{D53BC48B-E8E0-4DA7-92A0-6B791C2B5E1A}"/>
    <dgm:cxn modelId="{E803B088-861D-4DA6-910A-B3D739FF057E}" type="presOf" srcId="{5960D012-9847-4213-9D44-7E0E26DD7EC6}" destId="{242F03B5-4828-43D5-A36B-DE700C900D72}" srcOrd="1" destOrd="0" presId="urn:microsoft.com/office/officeart/2005/8/layout/venn2"/>
    <dgm:cxn modelId="{E28472C5-D1B2-46FE-8146-CDF50E8146D4}" type="presOf" srcId="{5960D012-9847-4213-9D44-7E0E26DD7EC6}" destId="{6016E8F0-FAD6-4EFE-9BBA-5DFCB6341AC6}" srcOrd="0" destOrd="0" presId="urn:microsoft.com/office/officeart/2005/8/layout/venn2"/>
    <dgm:cxn modelId="{8EFCAFD5-901B-480C-B0A4-4CEF0FA49673}" type="presOf" srcId="{886C4B9A-1CB3-4E86-96F5-47C653636D44}" destId="{078F8816-87A4-4587-A95F-0FAA306F5A7A}" srcOrd="0" destOrd="0" presId="urn:microsoft.com/office/officeart/2005/8/layout/venn2"/>
    <dgm:cxn modelId="{1AED6EE0-B79B-4E01-A61D-6F964CAEFC73}" srcId="{08082D68-BC31-4819-8B32-62D2B51902BD}" destId="{FB268A7F-CEAB-4066-B745-1D2BD8E87390}" srcOrd="1" destOrd="0" parTransId="{44C117C7-21C2-4307-82E6-AA3561EAAF93}" sibTransId="{6B90A997-A6A3-4BCE-89A5-F8E2839D24D7}"/>
    <dgm:cxn modelId="{59D4772C-A9C6-44D2-89A3-0F6E3D0887CB}" type="presParOf" srcId="{FC7C0D3B-34A6-4585-BCC0-90021438C452}" destId="{682FE362-3D79-41B5-BD32-29EF45ACBF0F}" srcOrd="0" destOrd="0" presId="urn:microsoft.com/office/officeart/2005/8/layout/venn2"/>
    <dgm:cxn modelId="{A8C0BCFC-D8CF-494A-B059-DCF0AE7B7BD4}" type="presParOf" srcId="{682FE362-3D79-41B5-BD32-29EF45ACBF0F}" destId="{078F8816-87A4-4587-A95F-0FAA306F5A7A}" srcOrd="0" destOrd="0" presId="urn:microsoft.com/office/officeart/2005/8/layout/venn2"/>
    <dgm:cxn modelId="{5F481E7B-7B02-48B3-8724-5D3EF2CE3B24}" type="presParOf" srcId="{682FE362-3D79-41B5-BD32-29EF45ACBF0F}" destId="{95B8351E-200A-4DC6-B8D4-27E88B69A81E}" srcOrd="1" destOrd="0" presId="urn:microsoft.com/office/officeart/2005/8/layout/venn2"/>
    <dgm:cxn modelId="{3BCB4532-E2DC-4F9C-A78E-D4E955343BFD}" type="presParOf" srcId="{FC7C0D3B-34A6-4585-BCC0-90021438C452}" destId="{C884FB0E-D485-4A48-A9B3-FE00F14D0C2A}" srcOrd="1" destOrd="0" presId="urn:microsoft.com/office/officeart/2005/8/layout/venn2"/>
    <dgm:cxn modelId="{F1D70908-DA3E-425D-9DC4-10264F36B027}" type="presParOf" srcId="{C884FB0E-D485-4A48-A9B3-FE00F14D0C2A}" destId="{75AB1094-C589-425C-94B8-A547206EC926}" srcOrd="0" destOrd="0" presId="urn:microsoft.com/office/officeart/2005/8/layout/venn2"/>
    <dgm:cxn modelId="{D5BE4749-2B0D-4ABE-987E-EAA27848E7AA}" type="presParOf" srcId="{C884FB0E-D485-4A48-A9B3-FE00F14D0C2A}" destId="{6B710450-6E69-47FC-B154-C2BDC587FA3D}" srcOrd="1" destOrd="0" presId="urn:microsoft.com/office/officeart/2005/8/layout/venn2"/>
    <dgm:cxn modelId="{19F60EC7-6F19-4453-A263-9B47E4DF7810}" type="presParOf" srcId="{FC7C0D3B-34A6-4585-BCC0-90021438C452}" destId="{A4C48117-4709-4909-AE77-41DC533D0BC9}" srcOrd="2" destOrd="0" presId="urn:microsoft.com/office/officeart/2005/8/layout/venn2"/>
    <dgm:cxn modelId="{21A1522C-8EE0-4B08-A303-C7E9E6F5D0A7}" type="presParOf" srcId="{A4C48117-4709-4909-AE77-41DC533D0BC9}" destId="{6016E8F0-FAD6-4EFE-9BBA-5DFCB6341AC6}" srcOrd="0" destOrd="0" presId="urn:microsoft.com/office/officeart/2005/8/layout/venn2"/>
    <dgm:cxn modelId="{7AA074EF-991A-4E38-B8C7-7625C49A3579}" type="presParOf" srcId="{A4C48117-4709-4909-AE77-41DC533D0BC9}" destId="{242F03B5-4828-43D5-A36B-DE700C900D72}"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282FD3-47D0-4F14-A339-516AE6D84952}"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cs-CZ"/>
        </a:p>
      </dgm:t>
    </dgm:pt>
    <dgm:pt modelId="{5ABA2AEA-0AA0-4EA6-9B80-9E43E9E39912}">
      <dgm:prSet phldrT="[Text]"/>
      <dgm:spPr/>
      <dgm:t>
        <a:bodyPr/>
        <a:lstStyle/>
        <a:p>
          <a:r>
            <a:rPr lang="en-US" b="1" dirty="0"/>
            <a:t>to do justice</a:t>
          </a:r>
          <a:endParaRPr lang="cs-CZ" dirty="0"/>
        </a:p>
      </dgm:t>
    </dgm:pt>
    <dgm:pt modelId="{8A4D3F04-10F3-4778-A94B-B1F80E8240A5}" type="parTrans" cxnId="{FC52D876-1613-4AF3-8B66-B49DBDD9E93B}">
      <dgm:prSet/>
      <dgm:spPr/>
      <dgm:t>
        <a:bodyPr/>
        <a:lstStyle/>
        <a:p>
          <a:endParaRPr lang="cs-CZ"/>
        </a:p>
      </dgm:t>
    </dgm:pt>
    <dgm:pt modelId="{50504B22-F110-40D0-8043-154023D5067C}" type="sibTrans" cxnId="{FC52D876-1613-4AF3-8B66-B49DBDD9E93B}">
      <dgm:prSet/>
      <dgm:spPr/>
      <dgm:t>
        <a:bodyPr/>
        <a:lstStyle/>
        <a:p>
          <a:endParaRPr lang="cs-CZ"/>
        </a:p>
      </dgm:t>
    </dgm:pt>
    <dgm:pt modelId="{D947E15A-40DD-49C8-950E-607B978A73D4}">
      <dgm:prSet phldrT="[Text]"/>
      <dgm:spPr/>
      <dgm:t>
        <a:bodyPr/>
        <a:lstStyle/>
        <a:p>
          <a:r>
            <a:rPr lang="en-US" b="1" dirty="0"/>
            <a:t>to love kindness</a:t>
          </a:r>
          <a:endParaRPr lang="cs-CZ" dirty="0"/>
        </a:p>
      </dgm:t>
    </dgm:pt>
    <dgm:pt modelId="{5B8D1FE6-B0E4-45B1-B3C2-4113045A7399}" type="parTrans" cxnId="{52FC06ED-CB8B-4EAE-8272-7404BC35920C}">
      <dgm:prSet/>
      <dgm:spPr/>
      <dgm:t>
        <a:bodyPr/>
        <a:lstStyle/>
        <a:p>
          <a:endParaRPr lang="cs-CZ"/>
        </a:p>
      </dgm:t>
    </dgm:pt>
    <dgm:pt modelId="{DAA0793F-802F-441D-AE50-471172CB840C}" type="sibTrans" cxnId="{52FC06ED-CB8B-4EAE-8272-7404BC35920C}">
      <dgm:prSet/>
      <dgm:spPr/>
      <dgm:t>
        <a:bodyPr/>
        <a:lstStyle/>
        <a:p>
          <a:endParaRPr lang="cs-CZ"/>
        </a:p>
      </dgm:t>
    </dgm:pt>
    <dgm:pt modelId="{8F3E760E-5A39-4B3D-A9E7-A1D1FEAA0FC1}">
      <dgm:prSet phldrT="[Text]"/>
      <dgm:spPr/>
      <dgm:t>
        <a:bodyPr/>
        <a:lstStyle/>
        <a:p>
          <a:r>
            <a:rPr lang="en-US" b="1" dirty="0"/>
            <a:t>to walk humbly with your God</a:t>
          </a:r>
          <a:endParaRPr lang="cs-CZ" dirty="0"/>
        </a:p>
      </dgm:t>
    </dgm:pt>
    <dgm:pt modelId="{0BA4113A-D6E5-48D3-92E7-50BF68C2ADFF}" type="parTrans" cxnId="{11949D27-9158-4855-8464-480FD0100C8C}">
      <dgm:prSet/>
      <dgm:spPr/>
      <dgm:t>
        <a:bodyPr/>
        <a:lstStyle/>
        <a:p>
          <a:endParaRPr lang="cs-CZ"/>
        </a:p>
      </dgm:t>
    </dgm:pt>
    <dgm:pt modelId="{92644532-3016-47C0-9310-44CA823C0032}" type="sibTrans" cxnId="{11949D27-9158-4855-8464-480FD0100C8C}">
      <dgm:prSet/>
      <dgm:spPr/>
      <dgm:t>
        <a:bodyPr/>
        <a:lstStyle/>
        <a:p>
          <a:endParaRPr lang="cs-CZ"/>
        </a:p>
      </dgm:t>
    </dgm:pt>
    <dgm:pt modelId="{0E8BDC06-6533-4820-BC39-07C10891C1E2}" type="pres">
      <dgm:prSet presAssocID="{5D282FD3-47D0-4F14-A339-516AE6D84952}" presName="rootnode" presStyleCnt="0">
        <dgm:presLayoutVars>
          <dgm:chMax/>
          <dgm:chPref/>
          <dgm:dir/>
          <dgm:animLvl val="lvl"/>
        </dgm:presLayoutVars>
      </dgm:prSet>
      <dgm:spPr/>
    </dgm:pt>
    <dgm:pt modelId="{5550AEE1-FB72-4C2A-BF21-881479F3F376}" type="pres">
      <dgm:prSet presAssocID="{5ABA2AEA-0AA0-4EA6-9B80-9E43E9E39912}" presName="composite" presStyleCnt="0"/>
      <dgm:spPr/>
    </dgm:pt>
    <dgm:pt modelId="{2F0179EA-01AC-4047-9F12-70BF87DE7DD1}" type="pres">
      <dgm:prSet presAssocID="{5ABA2AEA-0AA0-4EA6-9B80-9E43E9E39912}" presName="LShape" presStyleLbl="alignNode1" presStyleIdx="0" presStyleCnt="5"/>
      <dgm:spPr/>
    </dgm:pt>
    <dgm:pt modelId="{2194BFF5-7F7E-48B3-A90E-94F0B11AC813}" type="pres">
      <dgm:prSet presAssocID="{5ABA2AEA-0AA0-4EA6-9B80-9E43E9E39912}" presName="ParentText" presStyleLbl="revTx" presStyleIdx="0" presStyleCnt="3">
        <dgm:presLayoutVars>
          <dgm:chMax val="0"/>
          <dgm:chPref val="0"/>
          <dgm:bulletEnabled val="1"/>
        </dgm:presLayoutVars>
      </dgm:prSet>
      <dgm:spPr/>
    </dgm:pt>
    <dgm:pt modelId="{3CC9056A-53E0-4658-85C2-7E72A7885586}" type="pres">
      <dgm:prSet presAssocID="{5ABA2AEA-0AA0-4EA6-9B80-9E43E9E39912}" presName="Triangle" presStyleLbl="alignNode1" presStyleIdx="1" presStyleCnt="5"/>
      <dgm:spPr/>
    </dgm:pt>
    <dgm:pt modelId="{97443AD9-36ED-4678-811D-9441CA4A1162}" type="pres">
      <dgm:prSet presAssocID="{50504B22-F110-40D0-8043-154023D5067C}" presName="sibTrans" presStyleCnt="0"/>
      <dgm:spPr/>
    </dgm:pt>
    <dgm:pt modelId="{EC782FAF-F4BA-4A98-AD05-A9BAD62D71F8}" type="pres">
      <dgm:prSet presAssocID="{50504B22-F110-40D0-8043-154023D5067C}" presName="space" presStyleCnt="0"/>
      <dgm:spPr/>
    </dgm:pt>
    <dgm:pt modelId="{E17A55EA-AD2A-48A6-8039-FB29DA42891D}" type="pres">
      <dgm:prSet presAssocID="{D947E15A-40DD-49C8-950E-607B978A73D4}" presName="composite" presStyleCnt="0"/>
      <dgm:spPr/>
    </dgm:pt>
    <dgm:pt modelId="{97C0FE38-E36E-4F5A-9AEA-0447C92EBC86}" type="pres">
      <dgm:prSet presAssocID="{D947E15A-40DD-49C8-950E-607B978A73D4}" presName="LShape" presStyleLbl="alignNode1" presStyleIdx="2" presStyleCnt="5"/>
      <dgm:spPr/>
    </dgm:pt>
    <dgm:pt modelId="{14306E7A-6734-427B-9C76-4367A648F091}" type="pres">
      <dgm:prSet presAssocID="{D947E15A-40DD-49C8-950E-607B978A73D4}" presName="ParentText" presStyleLbl="revTx" presStyleIdx="1" presStyleCnt="3">
        <dgm:presLayoutVars>
          <dgm:chMax val="0"/>
          <dgm:chPref val="0"/>
          <dgm:bulletEnabled val="1"/>
        </dgm:presLayoutVars>
      </dgm:prSet>
      <dgm:spPr/>
    </dgm:pt>
    <dgm:pt modelId="{EE7A10CE-DEDD-46A5-85CB-8C98DCB23727}" type="pres">
      <dgm:prSet presAssocID="{D947E15A-40DD-49C8-950E-607B978A73D4}" presName="Triangle" presStyleLbl="alignNode1" presStyleIdx="3" presStyleCnt="5"/>
      <dgm:spPr/>
    </dgm:pt>
    <dgm:pt modelId="{0E4F5B20-F1ED-4765-AAB7-218C876864F1}" type="pres">
      <dgm:prSet presAssocID="{DAA0793F-802F-441D-AE50-471172CB840C}" presName="sibTrans" presStyleCnt="0"/>
      <dgm:spPr/>
    </dgm:pt>
    <dgm:pt modelId="{597E60E8-2EC3-46C1-98F6-BA6239EEC6FA}" type="pres">
      <dgm:prSet presAssocID="{DAA0793F-802F-441D-AE50-471172CB840C}" presName="space" presStyleCnt="0"/>
      <dgm:spPr/>
    </dgm:pt>
    <dgm:pt modelId="{D47E1354-E115-4E7A-A18A-319C03CE0279}" type="pres">
      <dgm:prSet presAssocID="{8F3E760E-5A39-4B3D-A9E7-A1D1FEAA0FC1}" presName="composite" presStyleCnt="0"/>
      <dgm:spPr/>
    </dgm:pt>
    <dgm:pt modelId="{FB965574-5FAD-4F49-89D5-291A11AFDF05}" type="pres">
      <dgm:prSet presAssocID="{8F3E760E-5A39-4B3D-A9E7-A1D1FEAA0FC1}" presName="LShape" presStyleLbl="alignNode1" presStyleIdx="4" presStyleCnt="5"/>
      <dgm:spPr/>
    </dgm:pt>
    <dgm:pt modelId="{BCA40012-33FA-4CA9-9C9C-F39DED24422C}" type="pres">
      <dgm:prSet presAssocID="{8F3E760E-5A39-4B3D-A9E7-A1D1FEAA0FC1}" presName="ParentText" presStyleLbl="revTx" presStyleIdx="2" presStyleCnt="3">
        <dgm:presLayoutVars>
          <dgm:chMax val="0"/>
          <dgm:chPref val="0"/>
          <dgm:bulletEnabled val="1"/>
        </dgm:presLayoutVars>
      </dgm:prSet>
      <dgm:spPr/>
    </dgm:pt>
  </dgm:ptLst>
  <dgm:cxnLst>
    <dgm:cxn modelId="{1CBCF114-99DB-4B4E-8135-AA8D638CA3FC}" type="presOf" srcId="{5ABA2AEA-0AA0-4EA6-9B80-9E43E9E39912}" destId="{2194BFF5-7F7E-48B3-A90E-94F0B11AC813}" srcOrd="0" destOrd="0" presId="urn:microsoft.com/office/officeart/2009/3/layout/StepUpProcess"/>
    <dgm:cxn modelId="{11949D27-9158-4855-8464-480FD0100C8C}" srcId="{5D282FD3-47D0-4F14-A339-516AE6D84952}" destId="{8F3E760E-5A39-4B3D-A9E7-A1D1FEAA0FC1}" srcOrd="2" destOrd="0" parTransId="{0BA4113A-D6E5-48D3-92E7-50BF68C2ADFF}" sibTransId="{92644532-3016-47C0-9310-44CA823C0032}"/>
    <dgm:cxn modelId="{57290131-BA6A-42E0-B167-B17D1FE2EA89}" type="presOf" srcId="{8F3E760E-5A39-4B3D-A9E7-A1D1FEAA0FC1}" destId="{BCA40012-33FA-4CA9-9C9C-F39DED24422C}" srcOrd="0" destOrd="0" presId="urn:microsoft.com/office/officeart/2009/3/layout/StepUpProcess"/>
    <dgm:cxn modelId="{D3733C6F-7C62-40AB-A13F-4C44740A0353}" type="presOf" srcId="{D947E15A-40DD-49C8-950E-607B978A73D4}" destId="{14306E7A-6734-427B-9C76-4367A648F091}" srcOrd="0" destOrd="0" presId="urn:microsoft.com/office/officeart/2009/3/layout/StepUpProcess"/>
    <dgm:cxn modelId="{FC52D876-1613-4AF3-8B66-B49DBDD9E93B}" srcId="{5D282FD3-47D0-4F14-A339-516AE6D84952}" destId="{5ABA2AEA-0AA0-4EA6-9B80-9E43E9E39912}" srcOrd="0" destOrd="0" parTransId="{8A4D3F04-10F3-4778-A94B-B1F80E8240A5}" sibTransId="{50504B22-F110-40D0-8043-154023D5067C}"/>
    <dgm:cxn modelId="{044750C8-69D6-47BF-AEAE-E477BC747C14}" type="presOf" srcId="{5D282FD3-47D0-4F14-A339-516AE6D84952}" destId="{0E8BDC06-6533-4820-BC39-07C10891C1E2}" srcOrd="0" destOrd="0" presId="urn:microsoft.com/office/officeart/2009/3/layout/StepUpProcess"/>
    <dgm:cxn modelId="{52FC06ED-CB8B-4EAE-8272-7404BC35920C}" srcId="{5D282FD3-47D0-4F14-A339-516AE6D84952}" destId="{D947E15A-40DD-49C8-950E-607B978A73D4}" srcOrd="1" destOrd="0" parTransId="{5B8D1FE6-B0E4-45B1-B3C2-4113045A7399}" sibTransId="{DAA0793F-802F-441D-AE50-471172CB840C}"/>
    <dgm:cxn modelId="{A636AC8A-AF9A-4AC2-A127-E8229E280760}" type="presParOf" srcId="{0E8BDC06-6533-4820-BC39-07C10891C1E2}" destId="{5550AEE1-FB72-4C2A-BF21-881479F3F376}" srcOrd="0" destOrd="0" presId="urn:microsoft.com/office/officeart/2009/3/layout/StepUpProcess"/>
    <dgm:cxn modelId="{7CEE2611-946D-457C-9762-3B7E100AB0CC}" type="presParOf" srcId="{5550AEE1-FB72-4C2A-BF21-881479F3F376}" destId="{2F0179EA-01AC-4047-9F12-70BF87DE7DD1}" srcOrd="0" destOrd="0" presId="urn:microsoft.com/office/officeart/2009/3/layout/StepUpProcess"/>
    <dgm:cxn modelId="{772216EC-EBBB-4E64-93D7-2AA3E805BFC7}" type="presParOf" srcId="{5550AEE1-FB72-4C2A-BF21-881479F3F376}" destId="{2194BFF5-7F7E-48B3-A90E-94F0B11AC813}" srcOrd="1" destOrd="0" presId="urn:microsoft.com/office/officeart/2009/3/layout/StepUpProcess"/>
    <dgm:cxn modelId="{32FC9866-3ADC-4504-9AF3-BAA5688D08B8}" type="presParOf" srcId="{5550AEE1-FB72-4C2A-BF21-881479F3F376}" destId="{3CC9056A-53E0-4658-85C2-7E72A7885586}" srcOrd="2" destOrd="0" presId="urn:microsoft.com/office/officeart/2009/3/layout/StepUpProcess"/>
    <dgm:cxn modelId="{FB1D35D4-BEAC-4D5C-9A32-995FF02531A2}" type="presParOf" srcId="{0E8BDC06-6533-4820-BC39-07C10891C1E2}" destId="{97443AD9-36ED-4678-811D-9441CA4A1162}" srcOrd="1" destOrd="0" presId="urn:microsoft.com/office/officeart/2009/3/layout/StepUpProcess"/>
    <dgm:cxn modelId="{D04E2B2A-B020-4431-BDE5-1EB6093E528E}" type="presParOf" srcId="{97443AD9-36ED-4678-811D-9441CA4A1162}" destId="{EC782FAF-F4BA-4A98-AD05-A9BAD62D71F8}" srcOrd="0" destOrd="0" presId="urn:microsoft.com/office/officeart/2009/3/layout/StepUpProcess"/>
    <dgm:cxn modelId="{05F22CC4-E4A5-4B83-B396-A08808E18D34}" type="presParOf" srcId="{0E8BDC06-6533-4820-BC39-07C10891C1E2}" destId="{E17A55EA-AD2A-48A6-8039-FB29DA42891D}" srcOrd="2" destOrd="0" presId="urn:microsoft.com/office/officeart/2009/3/layout/StepUpProcess"/>
    <dgm:cxn modelId="{CF5B2A54-91A2-4B99-9E7E-CB41C3E8CD74}" type="presParOf" srcId="{E17A55EA-AD2A-48A6-8039-FB29DA42891D}" destId="{97C0FE38-E36E-4F5A-9AEA-0447C92EBC86}" srcOrd="0" destOrd="0" presId="urn:microsoft.com/office/officeart/2009/3/layout/StepUpProcess"/>
    <dgm:cxn modelId="{6948B350-6D1C-4AE5-B485-9E4465E9645F}" type="presParOf" srcId="{E17A55EA-AD2A-48A6-8039-FB29DA42891D}" destId="{14306E7A-6734-427B-9C76-4367A648F091}" srcOrd="1" destOrd="0" presId="urn:microsoft.com/office/officeart/2009/3/layout/StepUpProcess"/>
    <dgm:cxn modelId="{20B9213D-D698-4C61-9538-30DA1C2605A1}" type="presParOf" srcId="{E17A55EA-AD2A-48A6-8039-FB29DA42891D}" destId="{EE7A10CE-DEDD-46A5-85CB-8C98DCB23727}" srcOrd="2" destOrd="0" presId="urn:microsoft.com/office/officeart/2009/3/layout/StepUpProcess"/>
    <dgm:cxn modelId="{FDA820C6-4855-497F-991F-D6C7D14A8E8E}" type="presParOf" srcId="{0E8BDC06-6533-4820-BC39-07C10891C1E2}" destId="{0E4F5B20-F1ED-4765-AAB7-218C876864F1}" srcOrd="3" destOrd="0" presId="urn:microsoft.com/office/officeart/2009/3/layout/StepUpProcess"/>
    <dgm:cxn modelId="{2564FCE2-2E76-42B6-99C6-868927783682}" type="presParOf" srcId="{0E4F5B20-F1ED-4765-AAB7-218C876864F1}" destId="{597E60E8-2EC3-46C1-98F6-BA6239EEC6FA}" srcOrd="0" destOrd="0" presId="urn:microsoft.com/office/officeart/2009/3/layout/StepUpProcess"/>
    <dgm:cxn modelId="{62801F74-BCF2-4975-B0AF-5768261261BE}" type="presParOf" srcId="{0E8BDC06-6533-4820-BC39-07C10891C1E2}" destId="{D47E1354-E115-4E7A-A18A-319C03CE0279}" srcOrd="4" destOrd="0" presId="urn:microsoft.com/office/officeart/2009/3/layout/StepUpProcess"/>
    <dgm:cxn modelId="{0DB755F5-D7E4-45BF-AB01-C69A6CFF40E5}" type="presParOf" srcId="{D47E1354-E115-4E7A-A18A-319C03CE0279}" destId="{FB965574-5FAD-4F49-89D5-291A11AFDF05}" srcOrd="0" destOrd="0" presId="urn:microsoft.com/office/officeart/2009/3/layout/StepUpProcess"/>
    <dgm:cxn modelId="{CAF12E9E-5C00-41C2-B320-87FA5ADF6387}" type="presParOf" srcId="{D47E1354-E115-4E7A-A18A-319C03CE0279}" destId="{BCA40012-33FA-4CA9-9C9C-F39DED24422C}"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8204CF-98A5-4421-8D9A-5AD1D40AAE55}"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cs-CZ"/>
        </a:p>
      </dgm:t>
    </dgm:pt>
    <dgm:pt modelId="{890DD7B5-3643-4697-AD7D-1A73F90B4524}">
      <dgm:prSet phldrT="[Text]" custT="1"/>
      <dgm:spPr>
        <a:solidFill>
          <a:srgbClr val="92D050"/>
        </a:solidFill>
      </dgm:spPr>
      <dgm:t>
        <a:bodyPr/>
        <a:lstStyle/>
        <a:p>
          <a:r>
            <a:rPr lang="cs-CZ" sz="2800" b="1" dirty="0" err="1">
              <a:solidFill>
                <a:schemeClr val="tx1"/>
              </a:solidFill>
            </a:rPr>
            <a:t>What</a:t>
          </a:r>
          <a:r>
            <a:rPr lang="cs-CZ" sz="2800" b="1" dirty="0">
              <a:solidFill>
                <a:schemeClr val="tx1"/>
              </a:solidFill>
            </a:rPr>
            <a:t> </a:t>
          </a:r>
          <a:r>
            <a:rPr lang="cs-CZ" sz="2800" b="1" dirty="0" err="1">
              <a:solidFill>
                <a:schemeClr val="tx1"/>
              </a:solidFill>
            </a:rPr>
            <a:t>is</a:t>
          </a:r>
          <a:r>
            <a:rPr lang="cs-CZ" sz="2800" b="1" dirty="0">
              <a:solidFill>
                <a:schemeClr val="tx1"/>
              </a:solidFill>
            </a:rPr>
            <a:t> </a:t>
          </a:r>
          <a:r>
            <a:rPr lang="cs-CZ" sz="2800" b="1" dirty="0" err="1">
              <a:solidFill>
                <a:schemeClr val="tx1"/>
              </a:solidFill>
            </a:rPr>
            <a:t>the</a:t>
          </a:r>
          <a:r>
            <a:rPr lang="cs-CZ" sz="2800" b="1" dirty="0">
              <a:solidFill>
                <a:schemeClr val="tx1"/>
              </a:solidFill>
            </a:rPr>
            <a:t> </a:t>
          </a:r>
          <a:r>
            <a:rPr lang="cs-CZ" sz="2800" b="1" dirty="0" err="1">
              <a:solidFill>
                <a:schemeClr val="tx1"/>
              </a:solidFill>
            </a:rPr>
            <a:t>source</a:t>
          </a:r>
          <a:r>
            <a:rPr lang="cs-CZ" sz="2800" b="1" dirty="0">
              <a:solidFill>
                <a:schemeClr val="tx1"/>
              </a:solidFill>
            </a:rPr>
            <a:t> </a:t>
          </a:r>
          <a:r>
            <a:rPr lang="cs-CZ" sz="2800" b="1" dirty="0" err="1">
              <a:solidFill>
                <a:schemeClr val="tx1"/>
              </a:solidFill>
            </a:rPr>
            <a:t>of</a:t>
          </a:r>
          <a:r>
            <a:rPr lang="cs-CZ" sz="2800" b="1" dirty="0">
              <a:solidFill>
                <a:schemeClr val="tx1"/>
              </a:solidFill>
            </a:rPr>
            <a:t> </a:t>
          </a:r>
          <a:r>
            <a:rPr lang="cs-CZ" sz="2800" b="1" dirty="0" err="1">
              <a:solidFill>
                <a:schemeClr val="tx1"/>
              </a:solidFill>
            </a:rPr>
            <a:t>ethics</a:t>
          </a:r>
          <a:r>
            <a:rPr lang="cs-CZ" sz="2800" b="1" dirty="0">
              <a:solidFill>
                <a:schemeClr val="tx1"/>
              </a:solidFill>
            </a:rPr>
            <a:t>?</a:t>
          </a:r>
        </a:p>
      </dgm:t>
    </dgm:pt>
    <dgm:pt modelId="{D2773AA9-E8AE-497C-8174-63267E3C6B82}" type="parTrans" cxnId="{DC47423E-7453-4C68-8A74-AD5F0AA08A5A}">
      <dgm:prSet/>
      <dgm:spPr/>
      <dgm:t>
        <a:bodyPr/>
        <a:lstStyle/>
        <a:p>
          <a:endParaRPr lang="cs-CZ"/>
        </a:p>
      </dgm:t>
    </dgm:pt>
    <dgm:pt modelId="{70F0FF29-3BEA-4F57-A13A-97EA98ABA759}" type="sibTrans" cxnId="{DC47423E-7453-4C68-8A74-AD5F0AA08A5A}">
      <dgm:prSet/>
      <dgm:spPr/>
      <dgm:t>
        <a:bodyPr/>
        <a:lstStyle/>
        <a:p>
          <a:endParaRPr lang="cs-CZ"/>
        </a:p>
      </dgm:t>
    </dgm:pt>
    <dgm:pt modelId="{03FE9C2C-F9CA-4CE3-A8CB-4D1EDA472295}">
      <dgm:prSet phldrT="[Text]" custT="1"/>
      <dgm:spPr>
        <a:solidFill>
          <a:schemeClr val="accent4">
            <a:lumMod val="40000"/>
            <a:lumOff val="60000"/>
          </a:schemeClr>
        </a:solidFill>
      </dgm:spPr>
      <dgm:t>
        <a:bodyPr/>
        <a:lstStyle/>
        <a:p>
          <a:r>
            <a:rPr lang="cs-CZ" sz="2800" b="1" dirty="0" err="1">
              <a:solidFill>
                <a:schemeClr val="tx1"/>
              </a:solidFill>
            </a:rPr>
            <a:t>Religious</a:t>
          </a:r>
          <a:r>
            <a:rPr lang="cs-CZ" sz="2800" b="1" dirty="0">
              <a:solidFill>
                <a:schemeClr val="tx1"/>
              </a:solidFill>
            </a:rPr>
            <a:t> </a:t>
          </a:r>
          <a:r>
            <a:rPr lang="cs-CZ" sz="2800" b="1" dirty="0" err="1">
              <a:solidFill>
                <a:schemeClr val="tx1"/>
              </a:solidFill>
            </a:rPr>
            <a:t>Answers</a:t>
          </a:r>
          <a:endParaRPr lang="cs-CZ" sz="2800" b="1" dirty="0">
            <a:solidFill>
              <a:schemeClr val="tx1"/>
            </a:solidFill>
          </a:endParaRPr>
        </a:p>
      </dgm:t>
    </dgm:pt>
    <dgm:pt modelId="{095D32A3-CACE-47D3-B72C-F7B590CB67AD}" type="parTrans" cxnId="{8E7A11ED-D66C-447C-9C14-D56C47D7E3BF}">
      <dgm:prSet/>
      <dgm:spPr/>
      <dgm:t>
        <a:bodyPr/>
        <a:lstStyle/>
        <a:p>
          <a:endParaRPr lang="cs-CZ"/>
        </a:p>
      </dgm:t>
    </dgm:pt>
    <dgm:pt modelId="{7E091030-6D07-4B76-995D-A215FA0C2272}" type="sibTrans" cxnId="{8E7A11ED-D66C-447C-9C14-D56C47D7E3BF}">
      <dgm:prSet/>
      <dgm:spPr/>
      <dgm:t>
        <a:bodyPr/>
        <a:lstStyle/>
        <a:p>
          <a:endParaRPr lang="cs-CZ"/>
        </a:p>
      </dgm:t>
    </dgm:pt>
    <dgm:pt modelId="{19E2AAC9-416C-43BD-B37A-409ED60B84FF}">
      <dgm:prSet phldrT="[Text]" custT="1"/>
      <dgm:spPr>
        <a:solidFill>
          <a:schemeClr val="accent4">
            <a:lumMod val="40000"/>
            <a:lumOff val="60000"/>
          </a:schemeClr>
        </a:solidFill>
      </dgm:spPr>
      <dgm:t>
        <a:bodyPr/>
        <a:lstStyle/>
        <a:p>
          <a:r>
            <a:rPr lang="cs-CZ" sz="2800" b="1" dirty="0" err="1">
              <a:solidFill>
                <a:schemeClr val="tx1"/>
              </a:solidFill>
            </a:rPr>
            <a:t>Secular</a:t>
          </a:r>
          <a:r>
            <a:rPr lang="cs-CZ" sz="2800" b="1" dirty="0">
              <a:solidFill>
                <a:schemeClr val="tx1"/>
              </a:solidFill>
            </a:rPr>
            <a:t> </a:t>
          </a:r>
          <a:r>
            <a:rPr lang="cs-CZ" sz="2800" b="1" dirty="0" err="1">
              <a:solidFill>
                <a:schemeClr val="tx1"/>
              </a:solidFill>
            </a:rPr>
            <a:t>Answers</a:t>
          </a:r>
          <a:endParaRPr lang="cs-CZ" sz="2800" b="1" dirty="0">
            <a:solidFill>
              <a:schemeClr val="tx1"/>
            </a:solidFill>
          </a:endParaRPr>
        </a:p>
      </dgm:t>
    </dgm:pt>
    <dgm:pt modelId="{69F51FA4-5C08-41D6-AFC0-268C798BA57F}" type="parTrans" cxnId="{137F6471-26BF-4CE5-82B0-A3833C14FBB2}">
      <dgm:prSet/>
      <dgm:spPr/>
      <dgm:t>
        <a:bodyPr/>
        <a:lstStyle/>
        <a:p>
          <a:endParaRPr lang="cs-CZ"/>
        </a:p>
      </dgm:t>
    </dgm:pt>
    <dgm:pt modelId="{1DA1AA90-51A5-41B3-BD44-5F6810A2AABB}" type="sibTrans" cxnId="{137F6471-26BF-4CE5-82B0-A3833C14FBB2}">
      <dgm:prSet/>
      <dgm:spPr/>
      <dgm:t>
        <a:bodyPr/>
        <a:lstStyle/>
        <a:p>
          <a:endParaRPr lang="cs-CZ"/>
        </a:p>
      </dgm:t>
    </dgm:pt>
    <dgm:pt modelId="{6976E1A8-86C8-416A-B421-EF70CEAAD674}">
      <dgm:prSet/>
      <dgm:spPr>
        <a:solidFill>
          <a:srgbClr val="FFC000"/>
        </a:solidFill>
      </dgm:spPr>
      <dgm:t>
        <a:bodyPr/>
        <a:lstStyle/>
        <a:p>
          <a:r>
            <a:rPr lang="cs-CZ" b="1" dirty="0" err="1">
              <a:solidFill>
                <a:schemeClr val="tx1"/>
              </a:solidFill>
            </a:rPr>
            <a:t>The</a:t>
          </a:r>
          <a:r>
            <a:rPr lang="cs-CZ" b="1" dirty="0">
              <a:solidFill>
                <a:schemeClr val="tx1"/>
              </a:solidFill>
            </a:rPr>
            <a:t> </a:t>
          </a:r>
          <a:r>
            <a:rPr lang="cs-CZ" b="1" dirty="0" err="1">
              <a:solidFill>
                <a:schemeClr val="tx1"/>
              </a:solidFill>
            </a:rPr>
            <a:t>Divine</a:t>
          </a:r>
          <a:r>
            <a:rPr lang="cs-CZ" b="1" dirty="0">
              <a:solidFill>
                <a:schemeClr val="tx1"/>
              </a:solidFill>
            </a:rPr>
            <a:t> </a:t>
          </a:r>
          <a:r>
            <a:rPr lang="cs-CZ" b="1" dirty="0" err="1">
              <a:solidFill>
                <a:schemeClr val="tx1"/>
              </a:solidFill>
            </a:rPr>
            <a:t>Will</a:t>
          </a:r>
          <a:endParaRPr lang="cs-CZ" b="1" dirty="0">
            <a:solidFill>
              <a:schemeClr val="tx1"/>
            </a:solidFill>
          </a:endParaRPr>
        </a:p>
      </dgm:t>
    </dgm:pt>
    <dgm:pt modelId="{DBE7DE76-9EF6-4C14-8F5D-FAE0505ED7D1}" type="parTrans" cxnId="{3772DAE2-5439-493E-B315-F006C4B6C7D4}">
      <dgm:prSet/>
      <dgm:spPr/>
      <dgm:t>
        <a:bodyPr/>
        <a:lstStyle/>
        <a:p>
          <a:endParaRPr lang="cs-CZ"/>
        </a:p>
      </dgm:t>
    </dgm:pt>
    <dgm:pt modelId="{8037891F-521D-430B-8B12-B8031FF7AE43}" type="sibTrans" cxnId="{3772DAE2-5439-493E-B315-F006C4B6C7D4}">
      <dgm:prSet/>
      <dgm:spPr/>
      <dgm:t>
        <a:bodyPr/>
        <a:lstStyle/>
        <a:p>
          <a:endParaRPr lang="cs-CZ"/>
        </a:p>
      </dgm:t>
    </dgm:pt>
    <dgm:pt modelId="{4E8D0C51-E01E-47A7-B2E1-65AB5CED3A81}">
      <dgm:prSet/>
      <dgm:spPr>
        <a:solidFill>
          <a:srgbClr val="FFC000"/>
        </a:solidFill>
      </dgm:spPr>
      <dgm:t>
        <a:bodyPr/>
        <a:lstStyle/>
        <a:p>
          <a:r>
            <a:rPr lang="cs-CZ" b="1" dirty="0" err="1">
              <a:solidFill>
                <a:schemeClr val="tx1"/>
              </a:solidFill>
            </a:rPr>
            <a:t>The</a:t>
          </a:r>
          <a:r>
            <a:rPr lang="cs-CZ" b="1" dirty="0">
              <a:solidFill>
                <a:schemeClr val="tx1"/>
              </a:solidFill>
            </a:rPr>
            <a:t> </a:t>
          </a:r>
          <a:r>
            <a:rPr lang="cs-CZ" b="1" dirty="0" err="1">
              <a:solidFill>
                <a:schemeClr val="tx1"/>
              </a:solidFill>
            </a:rPr>
            <a:t>Divine</a:t>
          </a:r>
          <a:r>
            <a:rPr lang="cs-CZ" b="1" dirty="0">
              <a:solidFill>
                <a:schemeClr val="tx1"/>
              </a:solidFill>
            </a:rPr>
            <a:t> </a:t>
          </a:r>
          <a:r>
            <a:rPr lang="cs-CZ" b="1" dirty="0" err="1">
              <a:solidFill>
                <a:schemeClr val="tx1"/>
              </a:solidFill>
            </a:rPr>
            <a:t>Law</a:t>
          </a:r>
          <a:endParaRPr lang="cs-CZ" b="1" dirty="0">
            <a:solidFill>
              <a:schemeClr val="tx1"/>
            </a:solidFill>
          </a:endParaRPr>
        </a:p>
      </dgm:t>
    </dgm:pt>
    <dgm:pt modelId="{50FCA4B4-6E06-4C24-ACD4-E38E86997295}" type="parTrans" cxnId="{E9F335A2-9C3D-4421-A469-1AB386525911}">
      <dgm:prSet/>
      <dgm:spPr/>
      <dgm:t>
        <a:bodyPr/>
        <a:lstStyle/>
        <a:p>
          <a:endParaRPr lang="cs-CZ"/>
        </a:p>
      </dgm:t>
    </dgm:pt>
    <dgm:pt modelId="{042DEC32-D44A-4CEC-8333-92BF16B7C063}" type="sibTrans" cxnId="{E9F335A2-9C3D-4421-A469-1AB386525911}">
      <dgm:prSet/>
      <dgm:spPr/>
      <dgm:t>
        <a:bodyPr/>
        <a:lstStyle/>
        <a:p>
          <a:endParaRPr lang="cs-CZ"/>
        </a:p>
      </dgm:t>
    </dgm:pt>
    <dgm:pt modelId="{D66AD685-E5A0-40DE-AEF3-7ECE9792A4B2}">
      <dgm:prSet/>
      <dgm:spPr>
        <a:solidFill>
          <a:schemeClr val="accent1">
            <a:lumMod val="40000"/>
            <a:lumOff val="60000"/>
          </a:schemeClr>
        </a:solidFill>
      </dgm:spPr>
      <dgm:t>
        <a:bodyPr/>
        <a:lstStyle/>
        <a:p>
          <a:r>
            <a:rPr lang="cs-CZ" b="1" u="sng" dirty="0" err="1">
              <a:solidFill>
                <a:schemeClr val="tx1"/>
              </a:solidFill>
            </a:rPr>
            <a:t>Universal</a:t>
          </a:r>
          <a:r>
            <a:rPr lang="cs-CZ" b="1" dirty="0">
              <a:solidFill>
                <a:schemeClr val="tx1"/>
              </a:solidFill>
            </a:rPr>
            <a:t> </a:t>
          </a:r>
          <a:r>
            <a:rPr lang="cs-CZ" b="1" dirty="0" err="1">
              <a:solidFill>
                <a:schemeClr val="tx1"/>
              </a:solidFill>
            </a:rPr>
            <a:t>Sources</a:t>
          </a:r>
          <a:endParaRPr lang="cs-CZ" b="1" dirty="0">
            <a:solidFill>
              <a:schemeClr val="tx1"/>
            </a:solidFill>
          </a:endParaRPr>
        </a:p>
      </dgm:t>
    </dgm:pt>
    <dgm:pt modelId="{08FAB007-3210-4CF8-A3D5-50490894B8AD}" type="parTrans" cxnId="{E221AFFB-A8BA-4392-A0CB-1085CCC81CB5}">
      <dgm:prSet/>
      <dgm:spPr/>
      <dgm:t>
        <a:bodyPr/>
        <a:lstStyle/>
        <a:p>
          <a:endParaRPr lang="cs-CZ"/>
        </a:p>
      </dgm:t>
    </dgm:pt>
    <dgm:pt modelId="{EB0181D1-13C8-48B0-8178-8DA3570DA5A4}" type="sibTrans" cxnId="{E221AFFB-A8BA-4392-A0CB-1085CCC81CB5}">
      <dgm:prSet/>
      <dgm:spPr/>
      <dgm:t>
        <a:bodyPr/>
        <a:lstStyle/>
        <a:p>
          <a:endParaRPr lang="cs-CZ"/>
        </a:p>
      </dgm:t>
    </dgm:pt>
    <dgm:pt modelId="{D9453705-85D5-4C9B-8525-06F06A4FB4C4}">
      <dgm:prSet/>
      <dgm:spPr>
        <a:solidFill>
          <a:schemeClr val="accent1">
            <a:lumMod val="40000"/>
            <a:lumOff val="60000"/>
          </a:schemeClr>
        </a:solidFill>
      </dgm:spPr>
      <dgm:t>
        <a:bodyPr/>
        <a:lstStyle/>
        <a:p>
          <a:r>
            <a:rPr lang="cs-CZ" b="1" dirty="0" err="1">
              <a:solidFill>
                <a:schemeClr val="tx1"/>
              </a:solidFill>
            </a:rPr>
            <a:t>Relativist</a:t>
          </a:r>
          <a:r>
            <a:rPr lang="cs-CZ" b="1" dirty="0">
              <a:solidFill>
                <a:schemeClr val="tx1"/>
              </a:solidFill>
            </a:rPr>
            <a:t> </a:t>
          </a:r>
          <a:r>
            <a:rPr lang="cs-CZ" b="1" dirty="0" err="1">
              <a:solidFill>
                <a:schemeClr val="tx1"/>
              </a:solidFill>
            </a:rPr>
            <a:t>Answers</a:t>
          </a:r>
          <a:endParaRPr lang="cs-CZ" b="1" dirty="0">
            <a:solidFill>
              <a:schemeClr val="tx1"/>
            </a:solidFill>
          </a:endParaRPr>
        </a:p>
      </dgm:t>
    </dgm:pt>
    <dgm:pt modelId="{EADE0D53-FEDF-416F-A9A1-43655DD1955A}" type="parTrans" cxnId="{861D2CA7-E9ED-47BB-8144-5544D7EB2E70}">
      <dgm:prSet/>
      <dgm:spPr/>
      <dgm:t>
        <a:bodyPr/>
        <a:lstStyle/>
        <a:p>
          <a:endParaRPr lang="cs-CZ"/>
        </a:p>
      </dgm:t>
    </dgm:pt>
    <dgm:pt modelId="{E5D974A8-15F6-4B50-BCD1-889FF62A1E47}" type="sibTrans" cxnId="{861D2CA7-E9ED-47BB-8144-5544D7EB2E70}">
      <dgm:prSet/>
      <dgm:spPr/>
      <dgm:t>
        <a:bodyPr/>
        <a:lstStyle/>
        <a:p>
          <a:endParaRPr lang="cs-CZ"/>
        </a:p>
      </dgm:t>
    </dgm:pt>
    <dgm:pt modelId="{0E03CC3B-771C-4E36-B8E5-1BA45FF04BA5}">
      <dgm:prSet custT="1"/>
      <dgm:spPr>
        <a:solidFill>
          <a:srgbClr val="FFC000"/>
        </a:solidFill>
      </dgm:spPr>
      <dgm:t>
        <a:bodyPr/>
        <a:lstStyle/>
        <a:p>
          <a:r>
            <a:rPr lang="cs-CZ" sz="2400" b="1" u="sng" dirty="0" err="1">
              <a:solidFill>
                <a:schemeClr val="tx1"/>
              </a:solidFill>
            </a:rPr>
            <a:t>Natural</a:t>
          </a:r>
          <a:r>
            <a:rPr lang="cs-CZ" sz="2400" b="1" u="sng" dirty="0">
              <a:solidFill>
                <a:schemeClr val="tx1"/>
              </a:solidFill>
            </a:rPr>
            <a:t> </a:t>
          </a:r>
          <a:r>
            <a:rPr lang="cs-CZ" sz="2400" b="1" u="sng" dirty="0" err="1">
              <a:solidFill>
                <a:schemeClr val="tx1"/>
              </a:solidFill>
            </a:rPr>
            <a:t>Law</a:t>
          </a:r>
          <a:endParaRPr lang="cs-CZ" sz="2400" b="1" u="sng" dirty="0">
            <a:solidFill>
              <a:schemeClr val="tx1"/>
            </a:solidFill>
          </a:endParaRPr>
        </a:p>
      </dgm:t>
    </dgm:pt>
    <dgm:pt modelId="{5D7C663A-0256-48DF-8F30-14A5EDA21587}" type="parTrans" cxnId="{1F52C470-165C-4889-A8B4-5F0750AB4171}">
      <dgm:prSet/>
      <dgm:spPr/>
      <dgm:t>
        <a:bodyPr/>
        <a:lstStyle/>
        <a:p>
          <a:endParaRPr lang="cs-CZ"/>
        </a:p>
      </dgm:t>
    </dgm:pt>
    <dgm:pt modelId="{A2F9BE5D-02A2-4A00-A5EF-017AAC0A3E0E}" type="sibTrans" cxnId="{1F52C470-165C-4889-A8B4-5F0750AB4171}">
      <dgm:prSet/>
      <dgm:spPr/>
      <dgm:t>
        <a:bodyPr/>
        <a:lstStyle/>
        <a:p>
          <a:endParaRPr lang="cs-CZ"/>
        </a:p>
      </dgm:t>
    </dgm:pt>
    <dgm:pt modelId="{0FB577A2-161B-45DC-B836-89719B7E49FE}">
      <dgm:prSet custT="1"/>
      <dgm:spPr>
        <a:solidFill>
          <a:srgbClr val="FFC000"/>
        </a:solidFill>
      </dgm:spPr>
      <dgm:t>
        <a:bodyPr/>
        <a:lstStyle/>
        <a:p>
          <a:r>
            <a:rPr lang="cs-CZ" sz="2400" b="1" dirty="0" err="1">
              <a:solidFill>
                <a:schemeClr val="tx1"/>
              </a:solidFill>
            </a:rPr>
            <a:t>Hypo</a:t>
          </a:r>
          <a:r>
            <a:rPr lang="cs-CZ" sz="2400" b="1" dirty="0">
              <a:solidFill>
                <a:schemeClr val="tx1"/>
              </a:solidFill>
            </a:rPr>
            <a:t>-</a:t>
          </a:r>
          <a:r>
            <a:rPr lang="cs-CZ" sz="2400" b="1" dirty="0" err="1">
              <a:solidFill>
                <a:schemeClr val="tx1"/>
              </a:solidFill>
            </a:rPr>
            <a:t>thetical</a:t>
          </a:r>
          <a:r>
            <a:rPr lang="cs-CZ" sz="2400" b="1" dirty="0">
              <a:solidFill>
                <a:schemeClr val="tx1"/>
              </a:solidFill>
            </a:rPr>
            <a:t> </a:t>
          </a:r>
          <a:r>
            <a:rPr lang="cs-CZ" sz="2400" b="1" dirty="0" err="1">
              <a:solidFill>
                <a:schemeClr val="tx1"/>
              </a:solidFill>
            </a:rPr>
            <a:t>Contract</a:t>
          </a:r>
          <a:endParaRPr lang="cs-CZ" sz="2400" b="1" dirty="0">
            <a:solidFill>
              <a:schemeClr val="tx1"/>
            </a:solidFill>
          </a:endParaRPr>
        </a:p>
      </dgm:t>
    </dgm:pt>
    <dgm:pt modelId="{C4D81015-41E3-43CF-892A-D6A344214E40}" type="parTrans" cxnId="{B885839A-FDA2-4E68-BA01-D43BC62914AB}">
      <dgm:prSet/>
      <dgm:spPr/>
      <dgm:t>
        <a:bodyPr/>
        <a:lstStyle/>
        <a:p>
          <a:endParaRPr lang="cs-CZ"/>
        </a:p>
      </dgm:t>
    </dgm:pt>
    <dgm:pt modelId="{6B83E8A0-4B7F-4FCF-A48E-351B72CD37C7}" type="sibTrans" cxnId="{B885839A-FDA2-4E68-BA01-D43BC62914AB}">
      <dgm:prSet/>
      <dgm:spPr/>
      <dgm:t>
        <a:bodyPr/>
        <a:lstStyle/>
        <a:p>
          <a:endParaRPr lang="cs-CZ"/>
        </a:p>
      </dgm:t>
    </dgm:pt>
    <dgm:pt modelId="{3C2C040D-E08A-42C1-BADD-109AD4C14586}">
      <dgm:prSet custT="1"/>
      <dgm:spPr>
        <a:solidFill>
          <a:srgbClr val="FFC000"/>
        </a:solidFill>
      </dgm:spPr>
      <dgm:t>
        <a:bodyPr/>
        <a:lstStyle/>
        <a:p>
          <a:r>
            <a:rPr lang="cs-CZ" sz="2400" b="1" dirty="0" err="1">
              <a:solidFill>
                <a:schemeClr val="tx1"/>
              </a:solidFill>
            </a:rPr>
            <a:t>One</a:t>
          </a:r>
          <a:r>
            <a:rPr lang="cs-CZ" sz="2400" b="1" dirty="0">
              <a:solidFill>
                <a:schemeClr val="tx1"/>
              </a:solidFill>
            </a:rPr>
            <a:t>´s </a:t>
          </a:r>
          <a:r>
            <a:rPr lang="cs-CZ" sz="2400" b="1" dirty="0" err="1">
              <a:solidFill>
                <a:schemeClr val="tx1"/>
              </a:solidFill>
            </a:rPr>
            <a:t>Culture</a:t>
          </a:r>
          <a:endParaRPr lang="cs-CZ" sz="2400" b="1" dirty="0">
            <a:solidFill>
              <a:schemeClr val="tx1"/>
            </a:solidFill>
          </a:endParaRPr>
        </a:p>
      </dgm:t>
    </dgm:pt>
    <dgm:pt modelId="{1720264F-AE65-456B-BD99-248E463F2A05}" type="parTrans" cxnId="{F1EF531C-2AB5-4BAC-AA40-73EE0ABC3204}">
      <dgm:prSet/>
      <dgm:spPr/>
      <dgm:t>
        <a:bodyPr/>
        <a:lstStyle/>
        <a:p>
          <a:endParaRPr lang="cs-CZ"/>
        </a:p>
      </dgm:t>
    </dgm:pt>
    <dgm:pt modelId="{D7DF5BB7-090B-4A96-9CFB-9335004210D2}" type="sibTrans" cxnId="{F1EF531C-2AB5-4BAC-AA40-73EE0ABC3204}">
      <dgm:prSet/>
      <dgm:spPr/>
      <dgm:t>
        <a:bodyPr/>
        <a:lstStyle/>
        <a:p>
          <a:endParaRPr lang="cs-CZ"/>
        </a:p>
      </dgm:t>
    </dgm:pt>
    <dgm:pt modelId="{F6B32CE2-BE46-483C-8B10-89038F9129EA}">
      <dgm:prSet custT="1"/>
      <dgm:spPr>
        <a:solidFill>
          <a:srgbClr val="FFC000"/>
        </a:solidFill>
      </dgm:spPr>
      <dgm:t>
        <a:bodyPr/>
        <a:lstStyle/>
        <a:p>
          <a:r>
            <a:rPr lang="cs-CZ" sz="2000" b="1" dirty="0" err="1">
              <a:solidFill>
                <a:schemeClr val="tx1"/>
              </a:solidFill>
            </a:rPr>
            <a:t>Actual</a:t>
          </a:r>
          <a:r>
            <a:rPr lang="cs-CZ" sz="2000" b="1" dirty="0">
              <a:solidFill>
                <a:schemeClr val="tx1"/>
              </a:solidFill>
            </a:rPr>
            <a:t> </a:t>
          </a:r>
          <a:r>
            <a:rPr lang="cs-CZ" sz="2000" b="1" dirty="0" err="1">
              <a:solidFill>
                <a:schemeClr val="tx1"/>
              </a:solidFill>
            </a:rPr>
            <a:t>Social</a:t>
          </a:r>
          <a:r>
            <a:rPr lang="cs-CZ" sz="2000" b="1" dirty="0">
              <a:solidFill>
                <a:schemeClr val="tx1"/>
              </a:solidFill>
            </a:rPr>
            <a:t> </a:t>
          </a:r>
          <a:r>
            <a:rPr lang="cs-CZ" sz="2000" b="1" dirty="0" err="1">
              <a:solidFill>
                <a:schemeClr val="tx1"/>
              </a:solidFill>
            </a:rPr>
            <a:t>Contract</a:t>
          </a:r>
          <a:endParaRPr lang="cs-CZ" sz="2000" b="1" dirty="0">
            <a:solidFill>
              <a:schemeClr val="tx1"/>
            </a:solidFill>
          </a:endParaRPr>
        </a:p>
      </dgm:t>
    </dgm:pt>
    <dgm:pt modelId="{9698DF24-337E-44FC-8789-3EC7136C1E2F}" type="parTrans" cxnId="{FBA984D6-4C7C-4D81-B8C2-C2A25151E14D}">
      <dgm:prSet/>
      <dgm:spPr/>
      <dgm:t>
        <a:bodyPr/>
        <a:lstStyle/>
        <a:p>
          <a:endParaRPr lang="cs-CZ"/>
        </a:p>
      </dgm:t>
    </dgm:pt>
    <dgm:pt modelId="{D5CCCF8D-7054-44B1-B043-3E5D9EFFA41C}" type="sibTrans" cxnId="{FBA984D6-4C7C-4D81-B8C2-C2A25151E14D}">
      <dgm:prSet/>
      <dgm:spPr/>
      <dgm:t>
        <a:bodyPr/>
        <a:lstStyle/>
        <a:p>
          <a:endParaRPr lang="cs-CZ"/>
        </a:p>
      </dgm:t>
    </dgm:pt>
    <dgm:pt modelId="{9CA593F6-02F3-4568-983D-91D037C524E0}">
      <dgm:prSet custT="1"/>
      <dgm:spPr>
        <a:solidFill>
          <a:srgbClr val="FFC000"/>
        </a:solidFill>
      </dgm:spPr>
      <dgm:t>
        <a:bodyPr/>
        <a:lstStyle/>
        <a:p>
          <a:r>
            <a:rPr lang="cs-CZ" sz="2000" b="1" dirty="0" err="1">
              <a:solidFill>
                <a:schemeClr val="tx1"/>
              </a:solidFill>
            </a:rPr>
            <a:t>One</a:t>
          </a:r>
          <a:r>
            <a:rPr lang="cs-CZ" sz="2000" b="1" dirty="0">
              <a:solidFill>
                <a:schemeClr val="tx1"/>
              </a:solidFill>
            </a:rPr>
            <a:t>´s </a:t>
          </a:r>
          <a:r>
            <a:rPr lang="cs-CZ" sz="2000" b="1" dirty="0" err="1">
              <a:solidFill>
                <a:schemeClr val="tx1"/>
              </a:solidFill>
            </a:rPr>
            <a:t>Personal</a:t>
          </a:r>
          <a:r>
            <a:rPr lang="cs-CZ" sz="2000" b="1" dirty="0">
              <a:solidFill>
                <a:schemeClr val="tx1"/>
              </a:solidFill>
            </a:rPr>
            <a:t> </a:t>
          </a:r>
          <a:r>
            <a:rPr lang="cs-CZ" sz="2000" b="1" dirty="0" err="1">
              <a:solidFill>
                <a:schemeClr val="tx1"/>
              </a:solidFill>
            </a:rPr>
            <a:t>Preferences</a:t>
          </a:r>
          <a:endParaRPr lang="cs-CZ" sz="2000" b="1" dirty="0">
            <a:solidFill>
              <a:schemeClr val="tx1"/>
            </a:solidFill>
          </a:endParaRPr>
        </a:p>
      </dgm:t>
    </dgm:pt>
    <dgm:pt modelId="{5BDF0781-05BC-4306-B865-030FDDD77EFC}" type="parTrans" cxnId="{E622AB0B-77E9-48E7-911B-DAA1721B46D3}">
      <dgm:prSet/>
      <dgm:spPr/>
      <dgm:t>
        <a:bodyPr/>
        <a:lstStyle/>
        <a:p>
          <a:endParaRPr lang="cs-CZ"/>
        </a:p>
      </dgm:t>
    </dgm:pt>
    <dgm:pt modelId="{BF2DC0E4-7A41-4D43-B862-98B67240FC55}" type="sibTrans" cxnId="{E622AB0B-77E9-48E7-911B-DAA1721B46D3}">
      <dgm:prSet/>
      <dgm:spPr/>
      <dgm:t>
        <a:bodyPr/>
        <a:lstStyle/>
        <a:p>
          <a:endParaRPr lang="cs-CZ"/>
        </a:p>
      </dgm:t>
    </dgm:pt>
    <dgm:pt modelId="{1D1A8EB7-B483-4E6A-A92D-539825560B16}" type="pres">
      <dgm:prSet presAssocID="{268204CF-98A5-4421-8D9A-5AD1D40AAE55}" presName="Name0" presStyleCnt="0">
        <dgm:presLayoutVars>
          <dgm:chPref val="1"/>
          <dgm:dir/>
          <dgm:animOne val="branch"/>
          <dgm:animLvl val="lvl"/>
          <dgm:resizeHandles/>
        </dgm:presLayoutVars>
      </dgm:prSet>
      <dgm:spPr/>
    </dgm:pt>
    <dgm:pt modelId="{01824372-0393-496E-8374-914F1D383CAC}" type="pres">
      <dgm:prSet presAssocID="{890DD7B5-3643-4697-AD7D-1A73F90B4524}" presName="vertOne" presStyleCnt="0"/>
      <dgm:spPr/>
    </dgm:pt>
    <dgm:pt modelId="{94B6A41E-BC94-488A-A68E-893F03C89DA2}" type="pres">
      <dgm:prSet presAssocID="{890DD7B5-3643-4697-AD7D-1A73F90B4524}" presName="txOne" presStyleLbl="node0" presStyleIdx="0" presStyleCnt="1" custScaleY="43077" custLinFactNeighborX="86" custLinFactNeighborY="22712">
        <dgm:presLayoutVars>
          <dgm:chPref val="3"/>
        </dgm:presLayoutVars>
      </dgm:prSet>
      <dgm:spPr/>
    </dgm:pt>
    <dgm:pt modelId="{83FED49D-8BDA-430A-B523-8CBD08E3276B}" type="pres">
      <dgm:prSet presAssocID="{890DD7B5-3643-4697-AD7D-1A73F90B4524}" presName="parTransOne" presStyleCnt="0"/>
      <dgm:spPr/>
    </dgm:pt>
    <dgm:pt modelId="{85428403-421D-4D37-BC5F-7B39528FDBB8}" type="pres">
      <dgm:prSet presAssocID="{890DD7B5-3643-4697-AD7D-1A73F90B4524}" presName="horzOne" presStyleCnt="0"/>
      <dgm:spPr/>
    </dgm:pt>
    <dgm:pt modelId="{31F42DA1-4A0C-4C73-ABE2-87D01AC1340A}" type="pres">
      <dgm:prSet presAssocID="{03FE9C2C-F9CA-4CE3-A8CB-4D1EDA472295}" presName="vertTwo" presStyleCnt="0"/>
      <dgm:spPr/>
    </dgm:pt>
    <dgm:pt modelId="{7516BD53-F541-4463-990C-1E54155D186D}" type="pres">
      <dgm:prSet presAssocID="{03FE9C2C-F9CA-4CE3-A8CB-4D1EDA472295}" presName="txTwo" presStyleLbl="node2" presStyleIdx="0" presStyleCnt="2" custScaleY="66062">
        <dgm:presLayoutVars>
          <dgm:chPref val="3"/>
        </dgm:presLayoutVars>
      </dgm:prSet>
      <dgm:spPr/>
    </dgm:pt>
    <dgm:pt modelId="{A3D31EA3-288F-4F32-8ED7-E29955D2B5FC}" type="pres">
      <dgm:prSet presAssocID="{03FE9C2C-F9CA-4CE3-A8CB-4D1EDA472295}" presName="parTransTwo" presStyleCnt="0"/>
      <dgm:spPr/>
    </dgm:pt>
    <dgm:pt modelId="{AA5F464D-C023-4F92-9F78-8F4EC6D762D4}" type="pres">
      <dgm:prSet presAssocID="{03FE9C2C-F9CA-4CE3-A8CB-4D1EDA472295}" presName="horzTwo" presStyleCnt="0"/>
      <dgm:spPr/>
    </dgm:pt>
    <dgm:pt modelId="{FCD36802-B509-4E0F-98A6-2A6DA36BF271}" type="pres">
      <dgm:prSet presAssocID="{6976E1A8-86C8-416A-B421-EF70CEAAD674}" presName="vertThree" presStyleCnt="0"/>
      <dgm:spPr/>
    </dgm:pt>
    <dgm:pt modelId="{A0A03307-8A9C-4651-8594-D74F368249E5}" type="pres">
      <dgm:prSet presAssocID="{6976E1A8-86C8-416A-B421-EF70CEAAD674}" presName="txThree" presStyleLbl="node3" presStyleIdx="0" presStyleCnt="4">
        <dgm:presLayoutVars>
          <dgm:chPref val="3"/>
        </dgm:presLayoutVars>
      </dgm:prSet>
      <dgm:spPr/>
    </dgm:pt>
    <dgm:pt modelId="{687FADC8-6979-4E8C-AF48-B4C3EA3BE550}" type="pres">
      <dgm:prSet presAssocID="{6976E1A8-86C8-416A-B421-EF70CEAAD674}" presName="horzThree" presStyleCnt="0"/>
      <dgm:spPr/>
    </dgm:pt>
    <dgm:pt modelId="{CBA8E778-910C-4142-97A0-BA47F15DB6DE}" type="pres">
      <dgm:prSet presAssocID="{8037891F-521D-430B-8B12-B8031FF7AE43}" presName="sibSpaceThree" presStyleCnt="0"/>
      <dgm:spPr/>
    </dgm:pt>
    <dgm:pt modelId="{87FB0007-CE00-4766-A225-67979F908C6C}" type="pres">
      <dgm:prSet presAssocID="{4E8D0C51-E01E-47A7-B2E1-65AB5CED3A81}" presName="vertThree" presStyleCnt="0"/>
      <dgm:spPr/>
    </dgm:pt>
    <dgm:pt modelId="{F11CB649-A562-40D1-BF0B-CB264FA30697}" type="pres">
      <dgm:prSet presAssocID="{4E8D0C51-E01E-47A7-B2E1-65AB5CED3A81}" presName="txThree" presStyleLbl="node3" presStyleIdx="1" presStyleCnt="4">
        <dgm:presLayoutVars>
          <dgm:chPref val="3"/>
        </dgm:presLayoutVars>
      </dgm:prSet>
      <dgm:spPr/>
    </dgm:pt>
    <dgm:pt modelId="{AF36396C-6816-4E46-B7C8-AFBD9A570A0D}" type="pres">
      <dgm:prSet presAssocID="{4E8D0C51-E01E-47A7-B2E1-65AB5CED3A81}" presName="horzThree" presStyleCnt="0"/>
      <dgm:spPr/>
    </dgm:pt>
    <dgm:pt modelId="{D8E77183-48A5-4D52-AD5F-C477DD4FFBDA}" type="pres">
      <dgm:prSet presAssocID="{7E091030-6D07-4B76-995D-A215FA0C2272}" presName="sibSpaceTwo" presStyleCnt="0"/>
      <dgm:spPr/>
    </dgm:pt>
    <dgm:pt modelId="{A4483DD3-D54B-409A-94FE-81FBF6DF9AB2}" type="pres">
      <dgm:prSet presAssocID="{19E2AAC9-416C-43BD-B37A-409ED60B84FF}" presName="vertTwo" presStyleCnt="0"/>
      <dgm:spPr/>
    </dgm:pt>
    <dgm:pt modelId="{793539F2-33E5-4D41-B13F-E61140AE8BF1}" type="pres">
      <dgm:prSet presAssocID="{19E2AAC9-416C-43BD-B37A-409ED60B84FF}" presName="txTwo" presStyleLbl="node2" presStyleIdx="1" presStyleCnt="2" custScaleY="68666">
        <dgm:presLayoutVars>
          <dgm:chPref val="3"/>
        </dgm:presLayoutVars>
      </dgm:prSet>
      <dgm:spPr/>
    </dgm:pt>
    <dgm:pt modelId="{93B021C2-6C41-42BA-9B04-6F38A4AE4F54}" type="pres">
      <dgm:prSet presAssocID="{19E2AAC9-416C-43BD-B37A-409ED60B84FF}" presName="parTransTwo" presStyleCnt="0"/>
      <dgm:spPr/>
    </dgm:pt>
    <dgm:pt modelId="{F2508ECD-1DE0-4E28-9F33-4F53013F4CC3}" type="pres">
      <dgm:prSet presAssocID="{19E2AAC9-416C-43BD-B37A-409ED60B84FF}" presName="horzTwo" presStyleCnt="0"/>
      <dgm:spPr/>
    </dgm:pt>
    <dgm:pt modelId="{0496CE3E-E57B-4551-8B46-067E0D59DD88}" type="pres">
      <dgm:prSet presAssocID="{D66AD685-E5A0-40DE-AEF3-7ECE9792A4B2}" presName="vertThree" presStyleCnt="0"/>
      <dgm:spPr/>
    </dgm:pt>
    <dgm:pt modelId="{96F8161B-B211-41C3-9CA7-C2C93A137A2E}" type="pres">
      <dgm:prSet presAssocID="{D66AD685-E5A0-40DE-AEF3-7ECE9792A4B2}" presName="txThree" presStyleLbl="node3" presStyleIdx="2" presStyleCnt="4" custScaleY="58156">
        <dgm:presLayoutVars>
          <dgm:chPref val="3"/>
        </dgm:presLayoutVars>
      </dgm:prSet>
      <dgm:spPr/>
    </dgm:pt>
    <dgm:pt modelId="{2A99BBB5-F075-4B05-A4C4-1D658D3ADAD3}" type="pres">
      <dgm:prSet presAssocID="{D66AD685-E5A0-40DE-AEF3-7ECE9792A4B2}" presName="parTransThree" presStyleCnt="0"/>
      <dgm:spPr/>
    </dgm:pt>
    <dgm:pt modelId="{D1ACB299-18B2-4749-BC1D-90333CD4F276}" type="pres">
      <dgm:prSet presAssocID="{D66AD685-E5A0-40DE-AEF3-7ECE9792A4B2}" presName="horzThree" presStyleCnt="0"/>
      <dgm:spPr/>
    </dgm:pt>
    <dgm:pt modelId="{F5A13031-7D78-4F56-B567-991C2B694BFC}" type="pres">
      <dgm:prSet presAssocID="{0E03CC3B-771C-4E36-B8E5-1BA45FF04BA5}" presName="vertFour" presStyleCnt="0">
        <dgm:presLayoutVars>
          <dgm:chPref val="3"/>
        </dgm:presLayoutVars>
      </dgm:prSet>
      <dgm:spPr/>
    </dgm:pt>
    <dgm:pt modelId="{E51316DA-9DA5-458E-B7DD-BA9D80A0E15F}" type="pres">
      <dgm:prSet presAssocID="{0E03CC3B-771C-4E36-B8E5-1BA45FF04BA5}" presName="txFour" presStyleLbl="node4" presStyleIdx="0" presStyleCnt="5" custScaleX="127079" custScaleY="94733" custLinFactNeighborX="-12233" custLinFactNeighborY="-1718">
        <dgm:presLayoutVars>
          <dgm:chPref val="3"/>
        </dgm:presLayoutVars>
      </dgm:prSet>
      <dgm:spPr/>
    </dgm:pt>
    <dgm:pt modelId="{52734287-DBD2-405C-9766-73C011847D4B}" type="pres">
      <dgm:prSet presAssocID="{0E03CC3B-771C-4E36-B8E5-1BA45FF04BA5}" presName="horzFour" presStyleCnt="0"/>
      <dgm:spPr/>
    </dgm:pt>
    <dgm:pt modelId="{C7BDD1E5-CA6C-4742-B9A3-A5624DCAC75C}" type="pres">
      <dgm:prSet presAssocID="{A2F9BE5D-02A2-4A00-A5EF-017AAC0A3E0E}" presName="sibSpaceFour" presStyleCnt="0"/>
      <dgm:spPr/>
    </dgm:pt>
    <dgm:pt modelId="{413E3D3C-4A85-4B3D-9888-9D3327C6A837}" type="pres">
      <dgm:prSet presAssocID="{0FB577A2-161B-45DC-B836-89719B7E49FE}" presName="vertFour" presStyleCnt="0">
        <dgm:presLayoutVars>
          <dgm:chPref val="3"/>
        </dgm:presLayoutVars>
      </dgm:prSet>
      <dgm:spPr/>
    </dgm:pt>
    <dgm:pt modelId="{3E8B0F3D-A162-4DA9-9C25-572D9035C92B}" type="pres">
      <dgm:prSet presAssocID="{0FB577A2-161B-45DC-B836-89719B7E49FE}" presName="txFour" presStyleLbl="node4" presStyleIdx="1" presStyleCnt="5" custScaleX="147940" custScaleY="94392" custLinFactNeighborX="-12306" custLinFactNeighborY="-2393">
        <dgm:presLayoutVars>
          <dgm:chPref val="3"/>
        </dgm:presLayoutVars>
      </dgm:prSet>
      <dgm:spPr/>
    </dgm:pt>
    <dgm:pt modelId="{F089A76B-FE05-4E34-835C-C9DF3B33F6A5}" type="pres">
      <dgm:prSet presAssocID="{0FB577A2-161B-45DC-B836-89719B7E49FE}" presName="horzFour" presStyleCnt="0"/>
      <dgm:spPr/>
    </dgm:pt>
    <dgm:pt modelId="{A2569833-EE96-41D2-8D11-BE3486D24F6F}" type="pres">
      <dgm:prSet presAssocID="{EB0181D1-13C8-48B0-8178-8DA3570DA5A4}" presName="sibSpaceThree" presStyleCnt="0"/>
      <dgm:spPr/>
    </dgm:pt>
    <dgm:pt modelId="{BAA2F11F-1BF8-473D-B0A1-FBB88E9C5520}" type="pres">
      <dgm:prSet presAssocID="{D9453705-85D5-4C9B-8525-06F06A4FB4C4}" presName="vertThree" presStyleCnt="0"/>
      <dgm:spPr/>
    </dgm:pt>
    <dgm:pt modelId="{BA07C4C0-E43C-461F-B814-F0426DD2DF50}" type="pres">
      <dgm:prSet presAssocID="{D9453705-85D5-4C9B-8525-06F06A4FB4C4}" presName="txThree" presStyleLbl="node3" presStyleIdx="3" presStyleCnt="4" custScaleY="58156">
        <dgm:presLayoutVars>
          <dgm:chPref val="3"/>
        </dgm:presLayoutVars>
      </dgm:prSet>
      <dgm:spPr/>
    </dgm:pt>
    <dgm:pt modelId="{B91424F0-AC2C-4F1F-A717-DD4369A64787}" type="pres">
      <dgm:prSet presAssocID="{D9453705-85D5-4C9B-8525-06F06A4FB4C4}" presName="parTransThree" presStyleCnt="0"/>
      <dgm:spPr/>
    </dgm:pt>
    <dgm:pt modelId="{9824B055-56F3-41B9-B1C2-6E97AD92081C}" type="pres">
      <dgm:prSet presAssocID="{D9453705-85D5-4C9B-8525-06F06A4FB4C4}" presName="horzThree" presStyleCnt="0"/>
      <dgm:spPr/>
    </dgm:pt>
    <dgm:pt modelId="{D784964D-B285-4AB7-A06A-9C066BE253C9}" type="pres">
      <dgm:prSet presAssocID="{3C2C040D-E08A-42C1-BADD-109AD4C14586}" presName="vertFour" presStyleCnt="0">
        <dgm:presLayoutVars>
          <dgm:chPref val="3"/>
        </dgm:presLayoutVars>
      </dgm:prSet>
      <dgm:spPr/>
    </dgm:pt>
    <dgm:pt modelId="{BC2921C6-D312-4197-B6DA-A41A7DF778DF}" type="pres">
      <dgm:prSet presAssocID="{3C2C040D-E08A-42C1-BADD-109AD4C14586}" presName="txFour" presStyleLbl="node4" presStyleIdx="2" presStyleCnt="5" custScaleX="116494">
        <dgm:presLayoutVars>
          <dgm:chPref val="3"/>
        </dgm:presLayoutVars>
      </dgm:prSet>
      <dgm:spPr/>
    </dgm:pt>
    <dgm:pt modelId="{3CAD094D-BC9E-4238-9B20-9289500FA2AF}" type="pres">
      <dgm:prSet presAssocID="{3C2C040D-E08A-42C1-BADD-109AD4C14586}" presName="horzFour" presStyleCnt="0"/>
      <dgm:spPr/>
    </dgm:pt>
    <dgm:pt modelId="{10E1CB09-12BC-4E26-A861-F2944E1F2F1F}" type="pres">
      <dgm:prSet presAssocID="{D7DF5BB7-090B-4A96-9CFB-9335004210D2}" presName="sibSpaceFour" presStyleCnt="0"/>
      <dgm:spPr/>
    </dgm:pt>
    <dgm:pt modelId="{6C56307D-E6BA-42AB-970C-01F3281C9F57}" type="pres">
      <dgm:prSet presAssocID="{9CA593F6-02F3-4568-983D-91D037C524E0}" presName="vertFour" presStyleCnt="0">
        <dgm:presLayoutVars>
          <dgm:chPref val="3"/>
        </dgm:presLayoutVars>
      </dgm:prSet>
      <dgm:spPr/>
    </dgm:pt>
    <dgm:pt modelId="{164BF858-F048-4C3C-952F-83DF06918A28}" type="pres">
      <dgm:prSet presAssocID="{9CA593F6-02F3-4568-983D-91D037C524E0}" presName="txFour" presStyleLbl="node4" presStyleIdx="3" presStyleCnt="5" custScaleX="152697">
        <dgm:presLayoutVars>
          <dgm:chPref val="3"/>
        </dgm:presLayoutVars>
      </dgm:prSet>
      <dgm:spPr/>
    </dgm:pt>
    <dgm:pt modelId="{A44E0EFC-1491-46BF-8731-B563876367FC}" type="pres">
      <dgm:prSet presAssocID="{9CA593F6-02F3-4568-983D-91D037C524E0}" presName="horzFour" presStyleCnt="0"/>
      <dgm:spPr/>
    </dgm:pt>
    <dgm:pt modelId="{CCAD6CE3-45FB-445C-AB0E-3D123292B8A9}" type="pres">
      <dgm:prSet presAssocID="{BF2DC0E4-7A41-4D43-B862-98B67240FC55}" presName="sibSpaceFour" presStyleCnt="0"/>
      <dgm:spPr/>
    </dgm:pt>
    <dgm:pt modelId="{06DC3957-18AA-48E6-A307-59A81B0B17F1}" type="pres">
      <dgm:prSet presAssocID="{F6B32CE2-BE46-483C-8B10-89038F9129EA}" presName="vertFour" presStyleCnt="0">
        <dgm:presLayoutVars>
          <dgm:chPref val="3"/>
        </dgm:presLayoutVars>
      </dgm:prSet>
      <dgm:spPr/>
    </dgm:pt>
    <dgm:pt modelId="{95FBD48F-7A0E-4C48-A59A-B05EA6CB235D}" type="pres">
      <dgm:prSet presAssocID="{F6B32CE2-BE46-483C-8B10-89038F9129EA}" presName="txFour" presStyleLbl="node4" presStyleIdx="4" presStyleCnt="5" custScaleX="122867">
        <dgm:presLayoutVars>
          <dgm:chPref val="3"/>
        </dgm:presLayoutVars>
      </dgm:prSet>
      <dgm:spPr/>
    </dgm:pt>
    <dgm:pt modelId="{159CAA42-A820-4FCD-BAE4-EE979A8E9395}" type="pres">
      <dgm:prSet presAssocID="{F6B32CE2-BE46-483C-8B10-89038F9129EA}" presName="horzFour" presStyleCnt="0"/>
      <dgm:spPr/>
    </dgm:pt>
  </dgm:ptLst>
  <dgm:cxnLst>
    <dgm:cxn modelId="{188A9205-8926-44BB-B6F9-6EE81053EF2C}" type="presOf" srcId="{6976E1A8-86C8-416A-B421-EF70CEAAD674}" destId="{A0A03307-8A9C-4651-8594-D74F368249E5}" srcOrd="0" destOrd="0" presId="urn:microsoft.com/office/officeart/2005/8/layout/hierarchy4"/>
    <dgm:cxn modelId="{E622AB0B-77E9-48E7-911B-DAA1721B46D3}" srcId="{D9453705-85D5-4C9B-8525-06F06A4FB4C4}" destId="{9CA593F6-02F3-4568-983D-91D037C524E0}" srcOrd="1" destOrd="0" parTransId="{5BDF0781-05BC-4306-B865-030FDDD77EFC}" sibTransId="{BF2DC0E4-7A41-4D43-B862-98B67240FC55}"/>
    <dgm:cxn modelId="{FFE9A718-4EA8-4437-8A23-4BB8A1FB9535}" type="presOf" srcId="{03FE9C2C-F9CA-4CE3-A8CB-4D1EDA472295}" destId="{7516BD53-F541-4463-990C-1E54155D186D}" srcOrd="0" destOrd="0" presId="urn:microsoft.com/office/officeart/2005/8/layout/hierarchy4"/>
    <dgm:cxn modelId="{F1EF531C-2AB5-4BAC-AA40-73EE0ABC3204}" srcId="{D9453705-85D5-4C9B-8525-06F06A4FB4C4}" destId="{3C2C040D-E08A-42C1-BADD-109AD4C14586}" srcOrd="0" destOrd="0" parTransId="{1720264F-AE65-456B-BD99-248E463F2A05}" sibTransId="{D7DF5BB7-090B-4A96-9CFB-9335004210D2}"/>
    <dgm:cxn modelId="{DC47423E-7453-4C68-8A74-AD5F0AA08A5A}" srcId="{268204CF-98A5-4421-8D9A-5AD1D40AAE55}" destId="{890DD7B5-3643-4697-AD7D-1A73F90B4524}" srcOrd="0" destOrd="0" parTransId="{D2773AA9-E8AE-497C-8174-63267E3C6B82}" sibTransId="{70F0FF29-3BEA-4F57-A13A-97EA98ABA759}"/>
    <dgm:cxn modelId="{1F52C470-165C-4889-A8B4-5F0750AB4171}" srcId="{D66AD685-E5A0-40DE-AEF3-7ECE9792A4B2}" destId="{0E03CC3B-771C-4E36-B8E5-1BA45FF04BA5}" srcOrd="0" destOrd="0" parTransId="{5D7C663A-0256-48DF-8F30-14A5EDA21587}" sibTransId="{A2F9BE5D-02A2-4A00-A5EF-017AAC0A3E0E}"/>
    <dgm:cxn modelId="{137F6471-26BF-4CE5-82B0-A3833C14FBB2}" srcId="{890DD7B5-3643-4697-AD7D-1A73F90B4524}" destId="{19E2AAC9-416C-43BD-B37A-409ED60B84FF}" srcOrd="1" destOrd="0" parTransId="{69F51FA4-5C08-41D6-AFC0-268C798BA57F}" sibTransId="{1DA1AA90-51A5-41B3-BD44-5F6810A2AABB}"/>
    <dgm:cxn modelId="{8E995058-1AEA-4EDA-9A3E-DC417F6AA5DD}" type="presOf" srcId="{890DD7B5-3643-4697-AD7D-1A73F90B4524}" destId="{94B6A41E-BC94-488A-A68E-893F03C89DA2}" srcOrd="0" destOrd="0" presId="urn:microsoft.com/office/officeart/2005/8/layout/hierarchy4"/>
    <dgm:cxn modelId="{7281EB88-46A9-4CD2-8666-02296FA9D895}" type="presOf" srcId="{3C2C040D-E08A-42C1-BADD-109AD4C14586}" destId="{BC2921C6-D312-4197-B6DA-A41A7DF778DF}" srcOrd="0" destOrd="0" presId="urn:microsoft.com/office/officeart/2005/8/layout/hierarchy4"/>
    <dgm:cxn modelId="{051EBA8B-2D40-4524-8C1A-09FA0C8C6A50}" type="presOf" srcId="{19E2AAC9-416C-43BD-B37A-409ED60B84FF}" destId="{793539F2-33E5-4D41-B13F-E61140AE8BF1}" srcOrd="0" destOrd="0" presId="urn:microsoft.com/office/officeart/2005/8/layout/hierarchy4"/>
    <dgm:cxn modelId="{742B2C98-CE2F-41CB-9474-1872F8ED098E}" type="presOf" srcId="{D66AD685-E5A0-40DE-AEF3-7ECE9792A4B2}" destId="{96F8161B-B211-41C3-9CA7-C2C93A137A2E}" srcOrd="0" destOrd="0" presId="urn:microsoft.com/office/officeart/2005/8/layout/hierarchy4"/>
    <dgm:cxn modelId="{A4C97099-DCF1-4C2C-9AC3-FC95901A751D}" type="presOf" srcId="{0FB577A2-161B-45DC-B836-89719B7E49FE}" destId="{3E8B0F3D-A162-4DA9-9C25-572D9035C92B}" srcOrd="0" destOrd="0" presId="urn:microsoft.com/office/officeart/2005/8/layout/hierarchy4"/>
    <dgm:cxn modelId="{B885839A-FDA2-4E68-BA01-D43BC62914AB}" srcId="{D66AD685-E5A0-40DE-AEF3-7ECE9792A4B2}" destId="{0FB577A2-161B-45DC-B836-89719B7E49FE}" srcOrd="1" destOrd="0" parTransId="{C4D81015-41E3-43CF-892A-D6A344214E40}" sibTransId="{6B83E8A0-4B7F-4FCF-A48E-351B72CD37C7}"/>
    <dgm:cxn modelId="{E9F335A2-9C3D-4421-A469-1AB386525911}" srcId="{03FE9C2C-F9CA-4CE3-A8CB-4D1EDA472295}" destId="{4E8D0C51-E01E-47A7-B2E1-65AB5CED3A81}" srcOrd="1" destOrd="0" parTransId="{50FCA4B4-6E06-4C24-ACD4-E38E86997295}" sibTransId="{042DEC32-D44A-4CEC-8333-92BF16B7C063}"/>
    <dgm:cxn modelId="{861D2CA7-E9ED-47BB-8144-5544D7EB2E70}" srcId="{19E2AAC9-416C-43BD-B37A-409ED60B84FF}" destId="{D9453705-85D5-4C9B-8525-06F06A4FB4C4}" srcOrd="1" destOrd="0" parTransId="{EADE0D53-FEDF-416F-A9A1-43655DD1955A}" sibTransId="{E5D974A8-15F6-4B50-BCD1-889FF62A1E47}"/>
    <dgm:cxn modelId="{E4A989C1-3E31-4033-9893-D698FB326E85}" type="presOf" srcId="{0E03CC3B-771C-4E36-B8E5-1BA45FF04BA5}" destId="{E51316DA-9DA5-458E-B7DD-BA9D80A0E15F}" srcOrd="0" destOrd="0" presId="urn:microsoft.com/office/officeart/2005/8/layout/hierarchy4"/>
    <dgm:cxn modelId="{335A14D0-3F45-42B5-884B-E48F9A5AFD90}" type="presOf" srcId="{9CA593F6-02F3-4568-983D-91D037C524E0}" destId="{164BF858-F048-4C3C-952F-83DF06918A28}" srcOrd="0" destOrd="0" presId="urn:microsoft.com/office/officeart/2005/8/layout/hierarchy4"/>
    <dgm:cxn modelId="{FBA984D6-4C7C-4D81-B8C2-C2A25151E14D}" srcId="{D9453705-85D5-4C9B-8525-06F06A4FB4C4}" destId="{F6B32CE2-BE46-483C-8B10-89038F9129EA}" srcOrd="2" destOrd="0" parTransId="{9698DF24-337E-44FC-8789-3EC7136C1E2F}" sibTransId="{D5CCCF8D-7054-44B1-B043-3E5D9EFFA41C}"/>
    <dgm:cxn modelId="{B8078BDB-056C-467A-A514-489395BF584A}" type="presOf" srcId="{F6B32CE2-BE46-483C-8B10-89038F9129EA}" destId="{95FBD48F-7A0E-4C48-A59A-B05EA6CB235D}" srcOrd="0" destOrd="0" presId="urn:microsoft.com/office/officeart/2005/8/layout/hierarchy4"/>
    <dgm:cxn modelId="{3772DAE2-5439-493E-B315-F006C4B6C7D4}" srcId="{03FE9C2C-F9CA-4CE3-A8CB-4D1EDA472295}" destId="{6976E1A8-86C8-416A-B421-EF70CEAAD674}" srcOrd="0" destOrd="0" parTransId="{DBE7DE76-9EF6-4C14-8F5D-FAE0505ED7D1}" sibTransId="{8037891F-521D-430B-8B12-B8031FF7AE43}"/>
    <dgm:cxn modelId="{C6080DE6-1F14-4AF7-8B24-3FBAD8057A2C}" type="presOf" srcId="{D9453705-85D5-4C9B-8525-06F06A4FB4C4}" destId="{BA07C4C0-E43C-461F-B814-F0426DD2DF50}" srcOrd="0" destOrd="0" presId="urn:microsoft.com/office/officeart/2005/8/layout/hierarchy4"/>
    <dgm:cxn modelId="{8E7A11ED-D66C-447C-9C14-D56C47D7E3BF}" srcId="{890DD7B5-3643-4697-AD7D-1A73F90B4524}" destId="{03FE9C2C-F9CA-4CE3-A8CB-4D1EDA472295}" srcOrd="0" destOrd="0" parTransId="{095D32A3-CACE-47D3-B72C-F7B590CB67AD}" sibTransId="{7E091030-6D07-4B76-995D-A215FA0C2272}"/>
    <dgm:cxn modelId="{E221AFFB-A8BA-4392-A0CB-1085CCC81CB5}" srcId="{19E2AAC9-416C-43BD-B37A-409ED60B84FF}" destId="{D66AD685-E5A0-40DE-AEF3-7ECE9792A4B2}" srcOrd="0" destOrd="0" parTransId="{08FAB007-3210-4CF8-A3D5-50490894B8AD}" sibTransId="{EB0181D1-13C8-48B0-8178-8DA3570DA5A4}"/>
    <dgm:cxn modelId="{D32762FC-AFD4-46F0-B168-6BA8F672735F}" type="presOf" srcId="{268204CF-98A5-4421-8D9A-5AD1D40AAE55}" destId="{1D1A8EB7-B483-4E6A-A92D-539825560B16}" srcOrd="0" destOrd="0" presId="urn:microsoft.com/office/officeart/2005/8/layout/hierarchy4"/>
    <dgm:cxn modelId="{9630D9FD-5B2B-44C5-9959-0F3FD7ED7114}" type="presOf" srcId="{4E8D0C51-E01E-47A7-B2E1-65AB5CED3A81}" destId="{F11CB649-A562-40D1-BF0B-CB264FA30697}" srcOrd="0" destOrd="0" presId="urn:microsoft.com/office/officeart/2005/8/layout/hierarchy4"/>
    <dgm:cxn modelId="{BB60C127-FB57-459F-91AE-BF4BFE87358C}" type="presParOf" srcId="{1D1A8EB7-B483-4E6A-A92D-539825560B16}" destId="{01824372-0393-496E-8374-914F1D383CAC}" srcOrd="0" destOrd="0" presId="urn:microsoft.com/office/officeart/2005/8/layout/hierarchy4"/>
    <dgm:cxn modelId="{16F96083-BDB5-499E-BC62-430DF6BDB21B}" type="presParOf" srcId="{01824372-0393-496E-8374-914F1D383CAC}" destId="{94B6A41E-BC94-488A-A68E-893F03C89DA2}" srcOrd="0" destOrd="0" presId="urn:microsoft.com/office/officeart/2005/8/layout/hierarchy4"/>
    <dgm:cxn modelId="{D91FFAC6-8512-46E0-A367-8FA10A4736E2}" type="presParOf" srcId="{01824372-0393-496E-8374-914F1D383CAC}" destId="{83FED49D-8BDA-430A-B523-8CBD08E3276B}" srcOrd="1" destOrd="0" presId="urn:microsoft.com/office/officeart/2005/8/layout/hierarchy4"/>
    <dgm:cxn modelId="{A5FF241D-F5A3-46CC-ABD7-5944ECA8434E}" type="presParOf" srcId="{01824372-0393-496E-8374-914F1D383CAC}" destId="{85428403-421D-4D37-BC5F-7B39528FDBB8}" srcOrd="2" destOrd="0" presId="urn:microsoft.com/office/officeart/2005/8/layout/hierarchy4"/>
    <dgm:cxn modelId="{692AEB5B-0701-4D8F-A07C-7ED851E6F3EF}" type="presParOf" srcId="{85428403-421D-4D37-BC5F-7B39528FDBB8}" destId="{31F42DA1-4A0C-4C73-ABE2-87D01AC1340A}" srcOrd="0" destOrd="0" presId="urn:microsoft.com/office/officeart/2005/8/layout/hierarchy4"/>
    <dgm:cxn modelId="{0C124615-EF1B-480C-9811-FA617DD02186}" type="presParOf" srcId="{31F42DA1-4A0C-4C73-ABE2-87D01AC1340A}" destId="{7516BD53-F541-4463-990C-1E54155D186D}" srcOrd="0" destOrd="0" presId="urn:microsoft.com/office/officeart/2005/8/layout/hierarchy4"/>
    <dgm:cxn modelId="{69921CE3-F420-479D-887A-21CFA12BA16B}" type="presParOf" srcId="{31F42DA1-4A0C-4C73-ABE2-87D01AC1340A}" destId="{A3D31EA3-288F-4F32-8ED7-E29955D2B5FC}" srcOrd="1" destOrd="0" presId="urn:microsoft.com/office/officeart/2005/8/layout/hierarchy4"/>
    <dgm:cxn modelId="{859B3FE0-139C-418A-BBCB-C5F4A8D0F04D}" type="presParOf" srcId="{31F42DA1-4A0C-4C73-ABE2-87D01AC1340A}" destId="{AA5F464D-C023-4F92-9F78-8F4EC6D762D4}" srcOrd="2" destOrd="0" presId="urn:microsoft.com/office/officeart/2005/8/layout/hierarchy4"/>
    <dgm:cxn modelId="{D1E36D7D-CB78-4B02-83F0-4714267C5AB6}" type="presParOf" srcId="{AA5F464D-C023-4F92-9F78-8F4EC6D762D4}" destId="{FCD36802-B509-4E0F-98A6-2A6DA36BF271}" srcOrd="0" destOrd="0" presId="urn:microsoft.com/office/officeart/2005/8/layout/hierarchy4"/>
    <dgm:cxn modelId="{17E571A2-001C-45F4-A2E0-66B34C509ED8}" type="presParOf" srcId="{FCD36802-B509-4E0F-98A6-2A6DA36BF271}" destId="{A0A03307-8A9C-4651-8594-D74F368249E5}" srcOrd="0" destOrd="0" presId="urn:microsoft.com/office/officeart/2005/8/layout/hierarchy4"/>
    <dgm:cxn modelId="{4DE34618-1EFB-49BB-A857-8B543A99D1E4}" type="presParOf" srcId="{FCD36802-B509-4E0F-98A6-2A6DA36BF271}" destId="{687FADC8-6979-4E8C-AF48-B4C3EA3BE550}" srcOrd="1" destOrd="0" presId="urn:microsoft.com/office/officeart/2005/8/layout/hierarchy4"/>
    <dgm:cxn modelId="{E6C62723-B863-4243-ADA0-F3C5066941B7}" type="presParOf" srcId="{AA5F464D-C023-4F92-9F78-8F4EC6D762D4}" destId="{CBA8E778-910C-4142-97A0-BA47F15DB6DE}" srcOrd="1" destOrd="0" presId="urn:microsoft.com/office/officeart/2005/8/layout/hierarchy4"/>
    <dgm:cxn modelId="{CDB35CE1-9D4D-4774-9BD1-EEB2528A3662}" type="presParOf" srcId="{AA5F464D-C023-4F92-9F78-8F4EC6D762D4}" destId="{87FB0007-CE00-4766-A225-67979F908C6C}" srcOrd="2" destOrd="0" presId="urn:microsoft.com/office/officeart/2005/8/layout/hierarchy4"/>
    <dgm:cxn modelId="{5CA09ED0-7EA1-433A-9372-C3BF52CECD52}" type="presParOf" srcId="{87FB0007-CE00-4766-A225-67979F908C6C}" destId="{F11CB649-A562-40D1-BF0B-CB264FA30697}" srcOrd="0" destOrd="0" presId="urn:microsoft.com/office/officeart/2005/8/layout/hierarchy4"/>
    <dgm:cxn modelId="{F3CC7C60-7FFC-4C99-AAFA-E9D8289B76D8}" type="presParOf" srcId="{87FB0007-CE00-4766-A225-67979F908C6C}" destId="{AF36396C-6816-4E46-B7C8-AFBD9A570A0D}" srcOrd="1" destOrd="0" presId="urn:microsoft.com/office/officeart/2005/8/layout/hierarchy4"/>
    <dgm:cxn modelId="{83632E34-12A8-4498-A386-792962442A52}" type="presParOf" srcId="{85428403-421D-4D37-BC5F-7B39528FDBB8}" destId="{D8E77183-48A5-4D52-AD5F-C477DD4FFBDA}" srcOrd="1" destOrd="0" presId="urn:microsoft.com/office/officeart/2005/8/layout/hierarchy4"/>
    <dgm:cxn modelId="{A77AF3E9-94C8-4D5D-A7DD-FE97983E006B}" type="presParOf" srcId="{85428403-421D-4D37-BC5F-7B39528FDBB8}" destId="{A4483DD3-D54B-409A-94FE-81FBF6DF9AB2}" srcOrd="2" destOrd="0" presId="urn:microsoft.com/office/officeart/2005/8/layout/hierarchy4"/>
    <dgm:cxn modelId="{A1DAE7B5-9288-4BCF-A490-84462D453425}" type="presParOf" srcId="{A4483DD3-D54B-409A-94FE-81FBF6DF9AB2}" destId="{793539F2-33E5-4D41-B13F-E61140AE8BF1}" srcOrd="0" destOrd="0" presId="urn:microsoft.com/office/officeart/2005/8/layout/hierarchy4"/>
    <dgm:cxn modelId="{FAA8681F-774D-413A-8986-AD6E782F0127}" type="presParOf" srcId="{A4483DD3-D54B-409A-94FE-81FBF6DF9AB2}" destId="{93B021C2-6C41-42BA-9B04-6F38A4AE4F54}" srcOrd="1" destOrd="0" presId="urn:microsoft.com/office/officeart/2005/8/layout/hierarchy4"/>
    <dgm:cxn modelId="{7905BB4B-9B12-4EDA-9DCE-8CDBD8F70729}" type="presParOf" srcId="{A4483DD3-D54B-409A-94FE-81FBF6DF9AB2}" destId="{F2508ECD-1DE0-4E28-9F33-4F53013F4CC3}" srcOrd="2" destOrd="0" presId="urn:microsoft.com/office/officeart/2005/8/layout/hierarchy4"/>
    <dgm:cxn modelId="{FE393C4B-3258-44E8-BBE0-A8CF08DFF3C6}" type="presParOf" srcId="{F2508ECD-1DE0-4E28-9F33-4F53013F4CC3}" destId="{0496CE3E-E57B-4551-8B46-067E0D59DD88}" srcOrd="0" destOrd="0" presId="urn:microsoft.com/office/officeart/2005/8/layout/hierarchy4"/>
    <dgm:cxn modelId="{2A6F8680-FE72-4588-A421-C33F070FC58A}" type="presParOf" srcId="{0496CE3E-E57B-4551-8B46-067E0D59DD88}" destId="{96F8161B-B211-41C3-9CA7-C2C93A137A2E}" srcOrd="0" destOrd="0" presId="urn:microsoft.com/office/officeart/2005/8/layout/hierarchy4"/>
    <dgm:cxn modelId="{730BF143-9931-4F2C-94DF-9F1D3B46469E}" type="presParOf" srcId="{0496CE3E-E57B-4551-8B46-067E0D59DD88}" destId="{2A99BBB5-F075-4B05-A4C4-1D658D3ADAD3}" srcOrd="1" destOrd="0" presId="urn:microsoft.com/office/officeart/2005/8/layout/hierarchy4"/>
    <dgm:cxn modelId="{D99A5100-F49D-4A0B-AF0A-579A6C3433DA}" type="presParOf" srcId="{0496CE3E-E57B-4551-8B46-067E0D59DD88}" destId="{D1ACB299-18B2-4749-BC1D-90333CD4F276}" srcOrd="2" destOrd="0" presId="urn:microsoft.com/office/officeart/2005/8/layout/hierarchy4"/>
    <dgm:cxn modelId="{7299AD2D-AD0E-429B-AB39-E8CFF0868007}" type="presParOf" srcId="{D1ACB299-18B2-4749-BC1D-90333CD4F276}" destId="{F5A13031-7D78-4F56-B567-991C2B694BFC}" srcOrd="0" destOrd="0" presId="urn:microsoft.com/office/officeart/2005/8/layout/hierarchy4"/>
    <dgm:cxn modelId="{D8B92611-607A-4B9D-8B60-B04D29672B86}" type="presParOf" srcId="{F5A13031-7D78-4F56-B567-991C2B694BFC}" destId="{E51316DA-9DA5-458E-B7DD-BA9D80A0E15F}" srcOrd="0" destOrd="0" presId="urn:microsoft.com/office/officeart/2005/8/layout/hierarchy4"/>
    <dgm:cxn modelId="{47099487-68E8-4DB4-8BDD-59B4E1CD336E}" type="presParOf" srcId="{F5A13031-7D78-4F56-B567-991C2B694BFC}" destId="{52734287-DBD2-405C-9766-73C011847D4B}" srcOrd="1" destOrd="0" presId="urn:microsoft.com/office/officeart/2005/8/layout/hierarchy4"/>
    <dgm:cxn modelId="{87E38C27-7676-4253-B540-9FDD22D7213B}" type="presParOf" srcId="{D1ACB299-18B2-4749-BC1D-90333CD4F276}" destId="{C7BDD1E5-CA6C-4742-B9A3-A5624DCAC75C}" srcOrd="1" destOrd="0" presId="urn:microsoft.com/office/officeart/2005/8/layout/hierarchy4"/>
    <dgm:cxn modelId="{C5039795-B5B5-4028-A3E7-B2A950358EAC}" type="presParOf" srcId="{D1ACB299-18B2-4749-BC1D-90333CD4F276}" destId="{413E3D3C-4A85-4B3D-9888-9D3327C6A837}" srcOrd="2" destOrd="0" presId="urn:microsoft.com/office/officeart/2005/8/layout/hierarchy4"/>
    <dgm:cxn modelId="{C96EDD4D-7B81-47E2-8CAC-FA8121008AD3}" type="presParOf" srcId="{413E3D3C-4A85-4B3D-9888-9D3327C6A837}" destId="{3E8B0F3D-A162-4DA9-9C25-572D9035C92B}" srcOrd="0" destOrd="0" presId="urn:microsoft.com/office/officeart/2005/8/layout/hierarchy4"/>
    <dgm:cxn modelId="{4407CB7E-CE5D-471D-9A01-C25AD24506FE}" type="presParOf" srcId="{413E3D3C-4A85-4B3D-9888-9D3327C6A837}" destId="{F089A76B-FE05-4E34-835C-C9DF3B33F6A5}" srcOrd="1" destOrd="0" presId="urn:microsoft.com/office/officeart/2005/8/layout/hierarchy4"/>
    <dgm:cxn modelId="{8CCE3F4D-3444-421E-85C8-2770282CF503}" type="presParOf" srcId="{F2508ECD-1DE0-4E28-9F33-4F53013F4CC3}" destId="{A2569833-EE96-41D2-8D11-BE3486D24F6F}" srcOrd="1" destOrd="0" presId="urn:microsoft.com/office/officeart/2005/8/layout/hierarchy4"/>
    <dgm:cxn modelId="{D803461D-9078-4A0C-884A-D5E0EC3079F6}" type="presParOf" srcId="{F2508ECD-1DE0-4E28-9F33-4F53013F4CC3}" destId="{BAA2F11F-1BF8-473D-B0A1-FBB88E9C5520}" srcOrd="2" destOrd="0" presId="urn:microsoft.com/office/officeart/2005/8/layout/hierarchy4"/>
    <dgm:cxn modelId="{3C59962E-2553-4965-BEBB-B79FCD44EDC0}" type="presParOf" srcId="{BAA2F11F-1BF8-473D-B0A1-FBB88E9C5520}" destId="{BA07C4C0-E43C-461F-B814-F0426DD2DF50}" srcOrd="0" destOrd="0" presId="urn:microsoft.com/office/officeart/2005/8/layout/hierarchy4"/>
    <dgm:cxn modelId="{FB7276C0-4774-4BFD-B37A-C9814FB3B7F9}" type="presParOf" srcId="{BAA2F11F-1BF8-473D-B0A1-FBB88E9C5520}" destId="{B91424F0-AC2C-4F1F-A717-DD4369A64787}" srcOrd="1" destOrd="0" presId="urn:microsoft.com/office/officeart/2005/8/layout/hierarchy4"/>
    <dgm:cxn modelId="{598E9D88-E6FE-4171-A669-9D7BC824EFB5}" type="presParOf" srcId="{BAA2F11F-1BF8-473D-B0A1-FBB88E9C5520}" destId="{9824B055-56F3-41B9-B1C2-6E97AD92081C}" srcOrd="2" destOrd="0" presId="urn:microsoft.com/office/officeart/2005/8/layout/hierarchy4"/>
    <dgm:cxn modelId="{8DE66AAE-9639-4928-BDDC-0BBC5182494E}" type="presParOf" srcId="{9824B055-56F3-41B9-B1C2-6E97AD92081C}" destId="{D784964D-B285-4AB7-A06A-9C066BE253C9}" srcOrd="0" destOrd="0" presId="urn:microsoft.com/office/officeart/2005/8/layout/hierarchy4"/>
    <dgm:cxn modelId="{533E887E-759A-467C-8CD1-DD883C6FC727}" type="presParOf" srcId="{D784964D-B285-4AB7-A06A-9C066BE253C9}" destId="{BC2921C6-D312-4197-B6DA-A41A7DF778DF}" srcOrd="0" destOrd="0" presId="urn:microsoft.com/office/officeart/2005/8/layout/hierarchy4"/>
    <dgm:cxn modelId="{4CBCFB5B-B338-47DF-8039-27126388DA57}" type="presParOf" srcId="{D784964D-B285-4AB7-A06A-9C066BE253C9}" destId="{3CAD094D-BC9E-4238-9B20-9289500FA2AF}" srcOrd="1" destOrd="0" presId="urn:microsoft.com/office/officeart/2005/8/layout/hierarchy4"/>
    <dgm:cxn modelId="{9DBC0B30-6AE6-4A9B-891D-D79685143D96}" type="presParOf" srcId="{9824B055-56F3-41B9-B1C2-6E97AD92081C}" destId="{10E1CB09-12BC-4E26-A861-F2944E1F2F1F}" srcOrd="1" destOrd="0" presId="urn:microsoft.com/office/officeart/2005/8/layout/hierarchy4"/>
    <dgm:cxn modelId="{155203C4-4659-4B18-BFB3-AA16CDC400ED}" type="presParOf" srcId="{9824B055-56F3-41B9-B1C2-6E97AD92081C}" destId="{6C56307D-E6BA-42AB-970C-01F3281C9F57}" srcOrd="2" destOrd="0" presId="urn:microsoft.com/office/officeart/2005/8/layout/hierarchy4"/>
    <dgm:cxn modelId="{590349FC-1E42-4BF5-BCBB-F276AA5AA75E}" type="presParOf" srcId="{6C56307D-E6BA-42AB-970C-01F3281C9F57}" destId="{164BF858-F048-4C3C-952F-83DF06918A28}" srcOrd="0" destOrd="0" presId="urn:microsoft.com/office/officeart/2005/8/layout/hierarchy4"/>
    <dgm:cxn modelId="{D99EC01E-B648-4734-834F-4A89739333C6}" type="presParOf" srcId="{6C56307D-E6BA-42AB-970C-01F3281C9F57}" destId="{A44E0EFC-1491-46BF-8731-B563876367FC}" srcOrd="1" destOrd="0" presId="urn:microsoft.com/office/officeart/2005/8/layout/hierarchy4"/>
    <dgm:cxn modelId="{54078799-BE14-4B75-A992-7AFF3652F037}" type="presParOf" srcId="{9824B055-56F3-41B9-B1C2-6E97AD92081C}" destId="{CCAD6CE3-45FB-445C-AB0E-3D123292B8A9}" srcOrd="3" destOrd="0" presId="urn:microsoft.com/office/officeart/2005/8/layout/hierarchy4"/>
    <dgm:cxn modelId="{8F1D6E30-6B90-412D-A13A-93B798300D77}" type="presParOf" srcId="{9824B055-56F3-41B9-B1C2-6E97AD92081C}" destId="{06DC3957-18AA-48E6-A307-59A81B0B17F1}" srcOrd="4" destOrd="0" presId="urn:microsoft.com/office/officeart/2005/8/layout/hierarchy4"/>
    <dgm:cxn modelId="{445F5540-8827-42D0-B91D-143314C5EECC}" type="presParOf" srcId="{06DC3957-18AA-48E6-A307-59A81B0B17F1}" destId="{95FBD48F-7A0E-4C48-A59A-B05EA6CB235D}" srcOrd="0" destOrd="0" presId="urn:microsoft.com/office/officeart/2005/8/layout/hierarchy4"/>
    <dgm:cxn modelId="{65669431-5482-41C4-B7F6-4D41A3A3ECF4}" type="presParOf" srcId="{06DC3957-18AA-48E6-A307-59A81B0B17F1}" destId="{159CAA42-A820-4FCD-BAE4-EE979A8E9395}"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8204CF-98A5-4421-8D9A-5AD1D40AAE55}"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cs-CZ"/>
        </a:p>
      </dgm:t>
    </dgm:pt>
    <dgm:pt modelId="{890DD7B5-3643-4697-AD7D-1A73F90B4524}">
      <dgm:prSet phldrT="[Text]" custT="1"/>
      <dgm:spPr>
        <a:solidFill>
          <a:srgbClr val="92D050"/>
        </a:solidFill>
      </dgm:spPr>
      <dgm:t>
        <a:bodyPr/>
        <a:lstStyle/>
        <a:p>
          <a:r>
            <a:rPr lang="cs-CZ" sz="2800" b="1" dirty="0" err="1">
              <a:solidFill>
                <a:schemeClr val="tx1"/>
              </a:solidFill>
            </a:rPr>
            <a:t>What</a:t>
          </a:r>
          <a:r>
            <a:rPr lang="cs-CZ" sz="2800" b="1" dirty="0">
              <a:solidFill>
                <a:schemeClr val="tx1"/>
              </a:solidFill>
            </a:rPr>
            <a:t> </a:t>
          </a:r>
          <a:r>
            <a:rPr lang="cs-CZ" sz="2800" b="1" dirty="0" err="1">
              <a:solidFill>
                <a:schemeClr val="tx1"/>
              </a:solidFill>
            </a:rPr>
            <a:t>is</a:t>
          </a:r>
          <a:r>
            <a:rPr lang="cs-CZ" sz="2800" b="1" dirty="0">
              <a:solidFill>
                <a:schemeClr val="tx1"/>
              </a:solidFill>
            </a:rPr>
            <a:t> </a:t>
          </a:r>
          <a:r>
            <a:rPr lang="cs-CZ" sz="2800" b="1" dirty="0" err="1">
              <a:solidFill>
                <a:schemeClr val="tx1"/>
              </a:solidFill>
            </a:rPr>
            <a:t>the</a:t>
          </a:r>
          <a:r>
            <a:rPr lang="cs-CZ" sz="2800" b="1" dirty="0">
              <a:solidFill>
                <a:schemeClr val="tx1"/>
              </a:solidFill>
            </a:rPr>
            <a:t> </a:t>
          </a:r>
          <a:r>
            <a:rPr lang="cs-CZ" sz="2800" b="1" dirty="0" err="1">
              <a:solidFill>
                <a:schemeClr val="tx1"/>
              </a:solidFill>
            </a:rPr>
            <a:t>source</a:t>
          </a:r>
          <a:r>
            <a:rPr lang="cs-CZ" sz="2800" b="1" dirty="0">
              <a:solidFill>
                <a:schemeClr val="tx1"/>
              </a:solidFill>
            </a:rPr>
            <a:t> </a:t>
          </a:r>
          <a:r>
            <a:rPr lang="cs-CZ" sz="2800" b="1" dirty="0" err="1">
              <a:solidFill>
                <a:schemeClr val="tx1"/>
              </a:solidFill>
            </a:rPr>
            <a:t>of</a:t>
          </a:r>
          <a:r>
            <a:rPr lang="cs-CZ" sz="2800" b="1" dirty="0">
              <a:solidFill>
                <a:schemeClr val="tx1"/>
              </a:solidFill>
            </a:rPr>
            <a:t> </a:t>
          </a:r>
          <a:r>
            <a:rPr lang="cs-CZ" sz="2800" b="1" dirty="0" err="1">
              <a:solidFill>
                <a:schemeClr val="tx1"/>
              </a:solidFill>
            </a:rPr>
            <a:t>ethics</a:t>
          </a:r>
          <a:r>
            <a:rPr lang="cs-CZ" sz="2800" b="1" dirty="0">
              <a:solidFill>
                <a:schemeClr val="tx1"/>
              </a:solidFill>
            </a:rPr>
            <a:t>?</a:t>
          </a:r>
        </a:p>
      </dgm:t>
    </dgm:pt>
    <dgm:pt modelId="{D2773AA9-E8AE-497C-8174-63267E3C6B82}" type="parTrans" cxnId="{DC47423E-7453-4C68-8A74-AD5F0AA08A5A}">
      <dgm:prSet/>
      <dgm:spPr/>
      <dgm:t>
        <a:bodyPr/>
        <a:lstStyle/>
        <a:p>
          <a:endParaRPr lang="cs-CZ"/>
        </a:p>
      </dgm:t>
    </dgm:pt>
    <dgm:pt modelId="{70F0FF29-3BEA-4F57-A13A-97EA98ABA759}" type="sibTrans" cxnId="{DC47423E-7453-4C68-8A74-AD5F0AA08A5A}">
      <dgm:prSet/>
      <dgm:spPr/>
      <dgm:t>
        <a:bodyPr/>
        <a:lstStyle/>
        <a:p>
          <a:endParaRPr lang="cs-CZ"/>
        </a:p>
      </dgm:t>
    </dgm:pt>
    <dgm:pt modelId="{03FE9C2C-F9CA-4CE3-A8CB-4D1EDA472295}">
      <dgm:prSet phldrT="[Text]" custT="1"/>
      <dgm:spPr>
        <a:solidFill>
          <a:schemeClr val="accent4">
            <a:lumMod val="40000"/>
            <a:lumOff val="60000"/>
          </a:schemeClr>
        </a:solidFill>
      </dgm:spPr>
      <dgm:t>
        <a:bodyPr/>
        <a:lstStyle/>
        <a:p>
          <a:r>
            <a:rPr lang="cs-CZ" sz="2800" b="1" dirty="0" err="1">
              <a:solidFill>
                <a:schemeClr val="tx1"/>
              </a:solidFill>
            </a:rPr>
            <a:t>Religious</a:t>
          </a:r>
          <a:r>
            <a:rPr lang="cs-CZ" sz="2800" b="1" dirty="0">
              <a:solidFill>
                <a:schemeClr val="tx1"/>
              </a:solidFill>
            </a:rPr>
            <a:t> </a:t>
          </a:r>
          <a:r>
            <a:rPr lang="cs-CZ" sz="2800" b="1" dirty="0" err="1">
              <a:solidFill>
                <a:schemeClr val="tx1"/>
              </a:solidFill>
            </a:rPr>
            <a:t>Answers</a:t>
          </a:r>
          <a:endParaRPr lang="cs-CZ" sz="2800" b="1" dirty="0">
            <a:solidFill>
              <a:schemeClr val="tx1"/>
            </a:solidFill>
          </a:endParaRPr>
        </a:p>
      </dgm:t>
    </dgm:pt>
    <dgm:pt modelId="{095D32A3-CACE-47D3-B72C-F7B590CB67AD}" type="parTrans" cxnId="{8E7A11ED-D66C-447C-9C14-D56C47D7E3BF}">
      <dgm:prSet/>
      <dgm:spPr/>
      <dgm:t>
        <a:bodyPr/>
        <a:lstStyle/>
        <a:p>
          <a:endParaRPr lang="cs-CZ"/>
        </a:p>
      </dgm:t>
    </dgm:pt>
    <dgm:pt modelId="{7E091030-6D07-4B76-995D-A215FA0C2272}" type="sibTrans" cxnId="{8E7A11ED-D66C-447C-9C14-D56C47D7E3BF}">
      <dgm:prSet/>
      <dgm:spPr/>
      <dgm:t>
        <a:bodyPr/>
        <a:lstStyle/>
        <a:p>
          <a:endParaRPr lang="cs-CZ"/>
        </a:p>
      </dgm:t>
    </dgm:pt>
    <dgm:pt modelId="{19E2AAC9-416C-43BD-B37A-409ED60B84FF}">
      <dgm:prSet phldrT="[Text]" custT="1"/>
      <dgm:spPr>
        <a:solidFill>
          <a:schemeClr val="accent4">
            <a:lumMod val="40000"/>
            <a:lumOff val="60000"/>
          </a:schemeClr>
        </a:solidFill>
      </dgm:spPr>
      <dgm:t>
        <a:bodyPr/>
        <a:lstStyle/>
        <a:p>
          <a:r>
            <a:rPr lang="cs-CZ" sz="2800" b="1" dirty="0" err="1">
              <a:solidFill>
                <a:schemeClr val="tx1"/>
              </a:solidFill>
            </a:rPr>
            <a:t>Secular</a:t>
          </a:r>
          <a:r>
            <a:rPr lang="cs-CZ" sz="2800" b="1" dirty="0">
              <a:solidFill>
                <a:schemeClr val="tx1"/>
              </a:solidFill>
            </a:rPr>
            <a:t> </a:t>
          </a:r>
          <a:r>
            <a:rPr lang="cs-CZ" sz="2800" b="1" dirty="0" err="1">
              <a:solidFill>
                <a:schemeClr val="tx1"/>
              </a:solidFill>
            </a:rPr>
            <a:t>Answers</a:t>
          </a:r>
          <a:endParaRPr lang="cs-CZ" sz="2800" b="1" dirty="0">
            <a:solidFill>
              <a:schemeClr val="tx1"/>
            </a:solidFill>
          </a:endParaRPr>
        </a:p>
      </dgm:t>
    </dgm:pt>
    <dgm:pt modelId="{69F51FA4-5C08-41D6-AFC0-268C798BA57F}" type="parTrans" cxnId="{137F6471-26BF-4CE5-82B0-A3833C14FBB2}">
      <dgm:prSet/>
      <dgm:spPr/>
      <dgm:t>
        <a:bodyPr/>
        <a:lstStyle/>
        <a:p>
          <a:endParaRPr lang="cs-CZ"/>
        </a:p>
      </dgm:t>
    </dgm:pt>
    <dgm:pt modelId="{1DA1AA90-51A5-41B3-BD44-5F6810A2AABB}" type="sibTrans" cxnId="{137F6471-26BF-4CE5-82B0-A3833C14FBB2}">
      <dgm:prSet/>
      <dgm:spPr/>
      <dgm:t>
        <a:bodyPr/>
        <a:lstStyle/>
        <a:p>
          <a:endParaRPr lang="cs-CZ"/>
        </a:p>
      </dgm:t>
    </dgm:pt>
    <dgm:pt modelId="{6976E1A8-86C8-416A-B421-EF70CEAAD674}">
      <dgm:prSet/>
      <dgm:spPr>
        <a:solidFill>
          <a:srgbClr val="FFC000"/>
        </a:solidFill>
      </dgm:spPr>
      <dgm:t>
        <a:bodyPr/>
        <a:lstStyle/>
        <a:p>
          <a:r>
            <a:rPr lang="cs-CZ" b="1" dirty="0" err="1">
              <a:solidFill>
                <a:schemeClr val="tx1"/>
              </a:solidFill>
            </a:rPr>
            <a:t>The</a:t>
          </a:r>
          <a:r>
            <a:rPr lang="cs-CZ" b="1" dirty="0">
              <a:solidFill>
                <a:schemeClr val="tx1"/>
              </a:solidFill>
            </a:rPr>
            <a:t> </a:t>
          </a:r>
          <a:r>
            <a:rPr lang="cs-CZ" b="1" dirty="0" err="1">
              <a:solidFill>
                <a:schemeClr val="tx1"/>
              </a:solidFill>
            </a:rPr>
            <a:t>Divine</a:t>
          </a:r>
          <a:r>
            <a:rPr lang="cs-CZ" b="1" dirty="0">
              <a:solidFill>
                <a:schemeClr val="tx1"/>
              </a:solidFill>
            </a:rPr>
            <a:t> </a:t>
          </a:r>
          <a:r>
            <a:rPr lang="cs-CZ" b="1" dirty="0" err="1">
              <a:solidFill>
                <a:schemeClr val="tx1"/>
              </a:solidFill>
            </a:rPr>
            <a:t>Will</a:t>
          </a:r>
          <a:endParaRPr lang="cs-CZ" b="1" dirty="0">
            <a:solidFill>
              <a:schemeClr val="tx1"/>
            </a:solidFill>
          </a:endParaRPr>
        </a:p>
      </dgm:t>
    </dgm:pt>
    <dgm:pt modelId="{DBE7DE76-9EF6-4C14-8F5D-FAE0505ED7D1}" type="parTrans" cxnId="{3772DAE2-5439-493E-B315-F006C4B6C7D4}">
      <dgm:prSet/>
      <dgm:spPr/>
      <dgm:t>
        <a:bodyPr/>
        <a:lstStyle/>
        <a:p>
          <a:endParaRPr lang="cs-CZ"/>
        </a:p>
      </dgm:t>
    </dgm:pt>
    <dgm:pt modelId="{8037891F-521D-430B-8B12-B8031FF7AE43}" type="sibTrans" cxnId="{3772DAE2-5439-493E-B315-F006C4B6C7D4}">
      <dgm:prSet/>
      <dgm:spPr/>
      <dgm:t>
        <a:bodyPr/>
        <a:lstStyle/>
        <a:p>
          <a:endParaRPr lang="cs-CZ"/>
        </a:p>
      </dgm:t>
    </dgm:pt>
    <dgm:pt modelId="{4E8D0C51-E01E-47A7-B2E1-65AB5CED3A81}">
      <dgm:prSet/>
      <dgm:spPr>
        <a:solidFill>
          <a:srgbClr val="FFC000"/>
        </a:solidFill>
      </dgm:spPr>
      <dgm:t>
        <a:bodyPr/>
        <a:lstStyle/>
        <a:p>
          <a:r>
            <a:rPr lang="cs-CZ" b="1" dirty="0" err="1">
              <a:solidFill>
                <a:schemeClr val="tx1"/>
              </a:solidFill>
            </a:rPr>
            <a:t>The</a:t>
          </a:r>
          <a:r>
            <a:rPr lang="cs-CZ" b="1" dirty="0">
              <a:solidFill>
                <a:schemeClr val="tx1"/>
              </a:solidFill>
            </a:rPr>
            <a:t> </a:t>
          </a:r>
          <a:r>
            <a:rPr lang="cs-CZ" b="1" dirty="0" err="1">
              <a:solidFill>
                <a:schemeClr val="tx1"/>
              </a:solidFill>
            </a:rPr>
            <a:t>Divine</a:t>
          </a:r>
          <a:r>
            <a:rPr lang="cs-CZ" b="1" dirty="0">
              <a:solidFill>
                <a:schemeClr val="tx1"/>
              </a:solidFill>
            </a:rPr>
            <a:t> </a:t>
          </a:r>
          <a:r>
            <a:rPr lang="cs-CZ" b="1" dirty="0" err="1">
              <a:solidFill>
                <a:schemeClr val="tx1"/>
              </a:solidFill>
            </a:rPr>
            <a:t>Law</a:t>
          </a:r>
          <a:endParaRPr lang="cs-CZ" b="1" dirty="0">
            <a:solidFill>
              <a:schemeClr val="tx1"/>
            </a:solidFill>
          </a:endParaRPr>
        </a:p>
      </dgm:t>
    </dgm:pt>
    <dgm:pt modelId="{50FCA4B4-6E06-4C24-ACD4-E38E86997295}" type="parTrans" cxnId="{E9F335A2-9C3D-4421-A469-1AB386525911}">
      <dgm:prSet/>
      <dgm:spPr/>
      <dgm:t>
        <a:bodyPr/>
        <a:lstStyle/>
        <a:p>
          <a:endParaRPr lang="cs-CZ"/>
        </a:p>
      </dgm:t>
    </dgm:pt>
    <dgm:pt modelId="{042DEC32-D44A-4CEC-8333-92BF16B7C063}" type="sibTrans" cxnId="{E9F335A2-9C3D-4421-A469-1AB386525911}">
      <dgm:prSet/>
      <dgm:spPr/>
      <dgm:t>
        <a:bodyPr/>
        <a:lstStyle/>
        <a:p>
          <a:endParaRPr lang="cs-CZ"/>
        </a:p>
      </dgm:t>
    </dgm:pt>
    <dgm:pt modelId="{D66AD685-E5A0-40DE-AEF3-7ECE9792A4B2}">
      <dgm:prSet/>
      <dgm:spPr>
        <a:solidFill>
          <a:schemeClr val="accent1">
            <a:lumMod val="40000"/>
            <a:lumOff val="60000"/>
          </a:schemeClr>
        </a:solidFill>
      </dgm:spPr>
      <dgm:t>
        <a:bodyPr/>
        <a:lstStyle/>
        <a:p>
          <a:r>
            <a:rPr lang="cs-CZ" b="1" u="sng" dirty="0" err="1">
              <a:solidFill>
                <a:schemeClr val="tx1"/>
              </a:solidFill>
            </a:rPr>
            <a:t>Universal</a:t>
          </a:r>
          <a:r>
            <a:rPr lang="cs-CZ" b="1" dirty="0">
              <a:solidFill>
                <a:schemeClr val="tx1"/>
              </a:solidFill>
            </a:rPr>
            <a:t> </a:t>
          </a:r>
          <a:r>
            <a:rPr lang="cs-CZ" b="1" dirty="0" err="1">
              <a:solidFill>
                <a:schemeClr val="tx1"/>
              </a:solidFill>
            </a:rPr>
            <a:t>Sources</a:t>
          </a:r>
          <a:endParaRPr lang="cs-CZ" b="1" dirty="0">
            <a:solidFill>
              <a:schemeClr val="tx1"/>
            </a:solidFill>
          </a:endParaRPr>
        </a:p>
      </dgm:t>
    </dgm:pt>
    <dgm:pt modelId="{08FAB007-3210-4CF8-A3D5-50490894B8AD}" type="parTrans" cxnId="{E221AFFB-A8BA-4392-A0CB-1085CCC81CB5}">
      <dgm:prSet/>
      <dgm:spPr/>
      <dgm:t>
        <a:bodyPr/>
        <a:lstStyle/>
        <a:p>
          <a:endParaRPr lang="cs-CZ"/>
        </a:p>
      </dgm:t>
    </dgm:pt>
    <dgm:pt modelId="{EB0181D1-13C8-48B0-8178-8DA3570DA5A4}" type="sibTrans" cxnId="{E221AFFB-A8BA-4392-A0CB-1085CCC81CB5}">
      <dgm:prSet/>
      <dgm:spPr/>
      <dgm:t>
        <a:bodyPr/>
        <a:lstStyle/>
        <a:p>
          <a:endParaRPr lang="cs-CZ"/>
        </a:p>
      </dgm:t>
    </dgm:pt>
    <dgm:pt modelId="{D9453705-85D5-4C9B-8525-06F06A4FB4C4}">
      <dgm:prSet/>
      <dgm:spPr>
        <a:solidFill>
          <a:schemeClr val="accent1">
            <a:lumMod val="40000"/>
            <a:lumOff val="60000"/>
          </a:schemeClr>
        </a:solidFill>
      </dgm:spPr>
      <dgm:t>
        <a:bodyPr/>
        <a:lstStyle/>
        <a:p>
          <a:r>
            <a:rPr lang="cs-CZ" b="1" dirty="0" err="1">
              <a:solidFill>
                <a:schemeClr val="tx1"/>
              </a:solidFill>
            </a:rPr>
            <a:t>Relativist</a:t>
          </a:r>
          <a:r>
            <a:rPr lang="cs-CZ" b="1" dirty="0">
              <a:solidFill>
                <a:schemeClr val="tx1"/>
              </a:solidFill>
            </a:rPr>
            <a:t> </a:t>
          </a:r>
          <a:r>
            <a:rPr lang="cs-CZ" b="1" dirty="0" err="1">
              <a:solidFill>
                <a:schemeClr val="tx1"/>
              </a:solidFill>
            </a:rPr>
            <a:t>Answers</a:t>
          </a:r>
          <a:endParaRPr lang="cs-CZ" b="1" dirty="0">
            <a:solidFill>
              <a:schemeClr val="tx1"/>
            </a:solidFill>
          </a:endParaRPr>
        </a:p>
      </dgm:t>
    </dgm:pt>
    <dgm:pt modelId="{EADE0D53-FEDF-416F-A9A1-43655DD1955A}" type="parTrans" cxnId="{861D2CA7-E9ED-47BB-8144-5544D7EB2E70}">
      <dgm:prSet/>
      <dgm:spPr/>
      <dgm:t>
        <a:bodyPr/>
        <a:lstStyle/>
        <a:p>
          <a:endParaRPr lang="cs-CZ"/>
        </a:p>
      </dgm:t>
    </dgm:pt>
    <dgm:pt modelId="{E5D974A8-15F6-4B50-BCD1-889FF62A1E47}" type="sibTrans" cxnId="{861D2CA7-E9ED-47BB-8144-5544D7EB2E70}">
      <dgm:prSet/>
      <dgm:spPr/>
      <dgm:t>
        <a:bodyPr/>
        <a:lstStyle/>
        <a:p>
          <a:endParaRPr lang="cs-CZ"/>
        </a:p>
      </dgm:t>
    </dgm:pt>
    <dgm:pt modelId="{0E03CC3B-771C-4E36-B8E5-1BA45FF04BA5}">
      <dgm:prSet custT="1"/>
      <dgm:spPr>
        <a:solidFill>
          <a:srgbClr val="FFC000"/>
        </a:solidFill>
      </dgm:spPr>
      <dgm:t>
        <a:bodyPr/>
        <a:lstStyle/>
        <a:p>
          <a:r>
            <a:rPr lang="cs-CZ" sz="2400" b="1" u="sng" dirty="0" err="1">
              <a:solidFill>
                <a:schemeClr val="tx1"/>
              </a:solidFill>
            </a:rPr>
            <a:t>Natural</a:t>
          </a:r>
          <a:r>
            <a:rPr lang="cs-CZ" sz="2400" b="1" u="sng" dirty="0">
              <a:solidFill>
                <a:schemeClr val="tx1"/>
              </a:solidFill>
            </a:rPr>
            <a:t> </a:t>
          </a:r>
          <a:r>
            <a:rPr lang="cs-CZ" sz="2400" b="1" u="sng" dirty="0" err="1">
              <a:solidFill>
                <a:schemeClr val="tx1"/>
              </a:solidFill>
            </a:rPr>
            <a:t>Law</a:t>
          </a:r>
          <a:endParaRPr lang="cs-CZ" sz="2400" b="1" u="sng" dirty="0">
            <a:solidFill>
              <a:schemeClr val="tx1"/>
            </a:solidFill>
          </a:endParaRPr>
        </a:p>
      </dgm:t>
    </dgm:pt>
    <dgm:pt modelId="{5D7C663A-0256-48DF-8F30-14A5EDA21587}" type="parTrans" cxnId="{1F52C470-165C-4889-A8B4-5F0750AB4171}">
      <dgm:prSet/>
      <dgm:spPr/>
      <dgm:t>
        <a:bodyPr/>
        <a:lstStyle/>
        <a:p>
          <a:endParaRPr lang="cs-CZ"/>
        </a:p>
      </dgm:t>
    </dgm:pt>
    <dgm:pt modelId="{A2F9BE5D-02A2-4A00-A5EF-017AAC0A3E0E}" type="sibTrans" cxnId="{1F52C470-165C-4889-A8B4-5F0750AB4171}">
      <dgm:prSet/>
      <dgm:spPr/>
      <dgm:t>
        <a:bodyPr/>
        <a:lstStyle/>
        <a:p>
          <a:endParaRPr lang="cs-CZ"/>
        </a:p>
      </dgm:t>
    </dgm:pt>
    <dgm:pt modelId="{0FB577A2-161B-45DC-B836-89719B7E49FE}">
      <dgm:prSet custT="1"/>
      <dgm:spPr>
        <a:solidFill>
          <a:srgbClr val="FFC000"/>
        </a:solidFill>
      </dgm:spPr>
      <dgm:t>
        <a:bodyPr/>
        <a:lstStyle/>
        <a:p>
          <a:r>
            <a:rPr lang="cs-CZ" sz="2400" b="1" dirty="0" err="1">
              <a:solidFill>
                <a:schemeClr val="tx1"/>
              </a:solidFill>
            </a:rPr>
            <a:t>Hypo</a:t>
          </a:r>
          <a:r>
            <a:rPr lang="cs-CZ" sz="2400" b="1" dirty="0">
              <a:solidFill>
                <a:schemeClr val="tx1"/>
              </a:solidFill>
            </a:rPr>
            <a:t>-</a:t>
          </a:r>
          <a:r>
            <a:rPr lang="cs-CZ" sz="2400" b="1" dirty="0" err="1">
              <a:solidFill>
                <a:schemeClr val="tx1"/>
              </a:solidFill>
            </a:rPr>
            <a:t>thetical</a:t>
          </a:r>
          <a:r>
            <a:rPr lang="cs-CZ" sz="2400" b="1" dirty="0">
              <a:solidFill>
                <a:schemeClr val="tx1"/>
              </a:solidFill>
            </a:rPr>
            <a:t> </a:t>
          </a:r>
          <a:r>
            <a:rPr lang="cs-CZ" sz="2400" b="1" dirty="0" err="1">
              <a:solidFill>
                <a:schemeClr val="tx1"/>
              </a:solidFill>
            </a:rPr>
            <a:t>Contract</a:t>
          </a:r>
          <a:endParaRPr lang="cs-CZ" sz="2400" b="1" dirty="0">
            <a:solidFill>
              <a:schemeClr val="tx1"/>
            </a:solidFill>
          </a:endParaRPr>
        </a:p>
      </dgm:t>
    </dgm:pt>
    <dgm:pt modelId="{C4D81015-41E3-43CF-892A-D6A344214E40}" type="parTrans" cxnId="{B885839A-FDA2-4E68-BA01-D43BC62914AB}">
      <dgm:prSet/>
      <dgm:spPr/>
      <dgm:t>
        <a:bodyPr/>
        <a:lstStyle/>
        <a:p>
          <a:endParaRPr lang="cs-CZ"/>
        </a:p>
      </dgm:t>
    </dgm:pt>
    <dgm:pt modelId="{6B83E8A0-4B7F-4FCF-A48E-351B72CD37C7}" type="sibTrans" cxnId="{B885839A-FDA2-4E68-BA01-D43BC62914AB}">
      <dgm:prSet/>
      <dgm:spPr/>
      <dgm:t>
        <a:bodyPr/>
        <a:lstStyle/>
        <a:p>
          <a:endParaRPr lang="cs-CZ"/>
        </a:p>
      </dgm:t>
    </dgm:pt>
    <dgm:pt modelId="{3C2C040D-E08A-42C1-BADD-109AD4C14586}">
      <dgm:prSet custT="1"/>
      <dgm:spPr>
        <a:solidFill>
          <a:srgbClr val="FFC000"/>
        </a:solidFill>
      </dgm:spPr>
      <dgm:t>
        <a:bodyPr/>
        <a:lstStyle/>
        <a:p>
          <a:r>
            <a:rPr lang="cs-CZ" sz="2400" b="1" dirty="0" err="1">
              <a:solidFill>
                <a:schemeClr val="tx1"/>
              </a:solidFill>
            </a:rPr>
            <a:t>One</a:t>
          </a:r>
          <a:r>
            <a:rPr lang="cs-CZ" sz="2400" b="1" dirty="0">
              <a:solidFill>
                <a:schemeClr val="tx1"/>
              </a:solidFill>
            </a:rPr>
            <a:t>´s </a:t>
          </a:r>
          <a:r>
            <a:rPr lang="cs-CZ" sz="2400" b="1" dirty="0" err="1">
              <a:solidFill>
                <a:schemeClr val="tx1"/>
              </a:solidFill>
            </a:rPr>
            <a:t>Culture</a:t>
          </a:r>
          <a:endParaRPr lang="cs-CZ" sz="2400" b="1" dirty="0">
            <a:solidFill>
              <a:schemeClr val="tx1"/>
            </a:solidFill>
          </a:endParaRPr>
        </a:p>
      </dgm:t>
    </dgm:pt>
    <dgm:pt modelId="{1720264F-AE65-456B-BD99-248E463F2A05}" type="parTrans" cxnId="{F1EF531C-2AB5-4BAC-AA40-73EE0ABC3204}">
      <dgm:prSet/>
      <dgm:spPr/>
      <dgm:t>
        <a:bodyPr/>
        <a:lstStyle/>
        <a:p>
          <a:endParaRPr lang="cs-CZ"/>
        </a:p>
      </dgm:t>
    </dgm:pt>
    <dgm:pt modelId="{D7DF5BB7-090B-4A96-9CFB-9335004210D2}" type="sibTrans" cxnId="{F1EF531C-2AB5-4BAC-AA40-73EE0ABC3204}">
      <dgm:prSet/>
      <dgm:spPr/>
      <dgm:t>
        <a:bodyPr/>
        <a:lstStyle/>
        <a:p>
          <a:endParaRPr lang="cs-CZ"/>
        </a:p>
      </dgm:t>
    </dgm:pt>
    <dgm:pt modelId="{F6B32CE2-BE46-483C-8B10-89038F9129EA}">
      <dgm:prSet custT="1"/>
      <dgm:spPr>
        <a:solidFill>
          <a:srgbClr val="FFC000"/>
        </a:solidFill>
      </dgm:spPr>
      <dgm:t>
        <a:bodyPr/>
        <a:lstStyle/>
        <a:p>
          <a:r>
            <a:rPr lang="cs-CZ" sz="2000" b="1" dirty="0" err="1">
              <a:solidFill>
                <a:schemeClr val="tx1"/>
              </a:solidFill>
            </a:rPr>
            <a:t>Actual</a:t>
          </a:r>
          <a:r>
            <a:rPr lang="cs-CZ" sz="2000" b="1" dirty="0">
              <a:solidFill>
                <a:schemeClr val="tx1"/>
              </a:solidFill>
            </a:rPr>
            <a:t> </a:t>
          </a:r>
          <a:r>
            <a:rPr lang="cs-CZ" sz="2000" b="1" dirty="0" err="1">
              <a:solidFill>
                <a:schemeClr val="tx1"/>
              </a:solidFill>
            </a:rPr>
            <a:t>Social</a:t>
          </a:r>
          <a:r>
            <a:rPr lang="cs-CZ" sz="2000" b="1" dirty="0">
              <a:solidFill>
                <a:schemeClr val="tx1"/>
              </a:solidFill>
            </a:rPr>
            <a:t> </a:t>
          </a:r>
          <a:r>
            <a:rPr lang="cs-CZ" sz="2000" b="1" dirty="0" err="1">
              <a:solidFill>
                <a:schemeClr val="tx1"/>
              </a:solidFill>
            </a:rPr>
            <a:t>Contract</a:t>
          </a:r>
          <a:endParaRPr lang="cs-CZ" sz="2000" b="1" dirty="0">
            <a:solidFill>
              <a:schemeClr val="tx1"/>
            </a:solidFill>
          </a:endParaRPr>
        </a:p>
      </dgm:t>
    </dgm:pt>
    <dgm:pt modelId="{9698DF24-337E-44FC-8789-3EC7136C1E2F}" type="parTrans" cxnId="{FBA984D6-4C7C-4D81-B8C2-C2A25151E14D}">
      <dgm:prSet/>
      <dgm:spPr/>
      <dgm:t>
        <a:bodyPr/>
        <a:lstStyle/>
        <a:p>
          <a:endParaRPr lang="cs-CZ"/>
        </a:p>
      </dgm:t>
    </dgm:pt>
    <dgm:pt modelId="{D5CCCF8D-7054-44B1-B043-3E5D9EFFA41C}" type="sibTrans" cxnId="{FBA984D6-4C7C-4D81-B8C2-C2A25151E14D}">
      <dgm:prSet/>
      <dgm:spPr/>
      <dgm:t>
        <a:bodyPr/>
        <a:lstStyle/>
        <a:p>
          <a:endParaRPr lang="cs-CZ"/>
        </a:p>
      </dgm:t>
    </dgm:pt>
    <dgm:pt modelId="{9CA593F6-02F3-4568-983D-91D037C524E0}">
      <dgm:prSet custT="1"/>
      <dgm:spPr>
        <a:solidFill>
          <a:srgbClr val="FFC000"/>
        </a:solidFill>
      </dgm:spPr>
      <dgm:t>
        <a:bodyPr/>
        <a:lstStyle/>
        <a:p>
          <a:r>
            <a:rPr lang="cs-CZ" sz="2000" b="1" dirty="0" err="1">
              <a:solidFill>
                <a:schemeClr val="tx1"/>
              </a:solidFill>
            </a:rPr>
            <a:t>One</a:t>
          </a:r>
          <a:r>
            <a:rPr lang="cs-CZ" sz="2000" b="1" dirty="0">
              <a:solidFill>
                <a:schemeClr val="tx1"/>
              </a:solidFill>
            </a:rPr>
            <a:t>´s </a:t>
          </a:r>
          <a:r>
            <a:rPr lang="cs-CZ" sz="2000" b="1" dirty="0" err="1">
              <a:solidFill>
                <a:schemeClr val="tx1"/>
              </a:solidFill>
            </a:rPr>
            <a:t>Personal</a:t>
          </a:r>
          <a:r>
            <a:rPr lang="cs-CZ" sz="2000" b="1" dirty="0">
              <a:solidFill>
                <a:schemeClr val="tx1"/>
              </a:solidFill>
            </a:rPr>
            <a:t> </a:t>
          </a:r>
          <a:r>
            <a:rPr lang="cs-CZ" sz="2000" b="1" dirty="0" err="1">
              <a:solidFill>
                <a:schemeClr val="tx1"/>
              </a:solidFill>
            </a:rPr>
            <a:t>Preferences</a:t>
          </a:r>
          <a:endParaRPr lang="cs-CZ" sz="2000" b="1" dirty="0">
            <a:solidFill>
              <a:schemeClr val="tx1"/>
            </a:solidFill>
          </a:endParaRPr>
        </a:p>
      </dgm:t>
    </dgm:pt>
    <dgm:pt modelId="{5BDF0781-05BC-4306-B865-030FDDD77EFC}" type="parTrans" cxnId="{E622AB0B-77E9-48E7-911B-DAA1721B46D3}">
      <dgm:prSet/>
      <dgm:spPr/>
      <dgm:t>
        <a:bodyPr/>
        <a:lstStyle/>
        <a:p>
          <a:endParaRPr lang="cs-CZ"/>
        </a:p>
      </dgm:t>
    </dgm:pt>
    <dgm:pt modelId="{BF2DC0E4-7A41-4D43-B862-98B67240FC55}" type="sibTrans" cxnId="{E622AB0B-77E9-48E7-911B-DAA1721B46D3}">
      <dgm:prSet/>
      <dgm:spPr/>
      <dgm:t>
        <a:bodyPr/>
        <a:lstStyle/>
        <a:p>
          <a:endParaRPr lang="cs-CZ"/>
        </a:p>
      </dgm:t>
    </dgm:pt>
    <dgm:pt modelId="{1D1A8EB7-B483-4E6A-A92D-539825560B16}" type="pres">
      <dgm:prSet presAssocID="{268204CF-98A5-4421-8D9A-5AD1D40AAE55}" presName="Name0" presStyleCnt="0">
        <dgm:presLayoutVars>
          <dgm:chPref val="1"/>
          <dgm:dir/>
          <dgm:animOne val="branch"/>
          <dgm:animLvl val="lvl"/>
          <dgm:resizeHandles/>
        </dgm:presLayoutVars>
      </dgm:prSet>
      <dgm:spPr/>
    </dgm:pt>
    <dgm:pt modelId="{01824372-0393-496E-8374-914F1D383CAC}" type="pres">
      <dgm:prSet presAssocID="{890DD7B5-3643-4697-AD7D-1A73F90B4524}" presName="vertOne" presStyleCnt="0"/>
      <dgm:spPr/>
    </dgm:pt>
    <dgm:pt modelId="{94B6A41E-BC94-488A-A68E-893F03C89DA2}" type="pres">
      <dgm:prSet presAssocID="{890DD7B5-3643-4697-AD7D-1A73F90B4524}" presName="txOne" presStyleLbl="node0" presStyleIdx="0" presStyleCnt="1" custScaleY="43077" custLinFactNeighborX="86" custLinFactNeighborY="22712">
        <dgm:presLayoutVars>
          <dgm:chPref val="3"/>
        </dgm:presLayoutVars>
      </dgm:prSet>
      <dgm:spPr/>
    </dgm:pt>
    <dgm:pt modelId="{83FED49D-8BDA-430A-B523-8CBD08E3276B}" type="pres">
      <dgm:prSet presAssocID="{890DD7B5-3643-4697-AD7D-1A73F90B4524}" presName="parTransOne" presStyleCnt="0"/>
      <dgm:spPr/>
    </dgm:pt>
    <dgm:pt modelId="{85428403-421D-4D37-BC5F-7B39528FDBB8}" type="pres">
      <dgm:prSet presAssocID="{890DD7B5-3643-4697-AD7D-1A73F90B4524}" presName="horzOne" presStyleCnt="0"/>
      <dgm:spPr/>
    </dgm:pt>
    <dgm:pt modelId="{31F42DA1-4A0C-4C73-ABE2-87D01AC1340A}" type="pres">
      <dgm:prSet presAssocID="{03FE9C2C-F9CA-4CE3-A8CB-4D1EDA472295}" presName="vertTwo" presStyleCnt="0"/>
      <dgm:spPr/>
    </dgm:pt>
    <dgm:pt modelId="{7516BD53-F541-4463-990C-1E54155D186D}" type="pres">
      <dgm:prSet presAssocID="{03FE9C2C-F9CA-4CE3-A8CB-4D1EDA472295}" presName="txTwo" presStyleLbl="node2" presStyleIdx="0" presStyleCnt="2" custScaleY="66062">
        <dgm:presLayoutVars>
          <dgm:chPref val="3"/>
        </dgm:presLayoutVars>
      </dgm:prSet>
      <dgm:spPr/>
    </dgm:pt>
    <dgm:pt modelId="{A3D31EA3-288F-4F32-8ED7-E29955D2B5FC}" type="pres">
      <dgm:prSet presAssocID="{03FE9C2C-F9CA-4CE3-A8CB-4D1EDA472295}" presName="parTransTwo" presStyleCnt="0"/>
      <dgm:spPr/>
    </dgm:pt>
    <dgm:pt modelId="{AA5F464D-C023-4F92-9F78-8F4EC6D762D4}" type="pres">
      <dgm:prSet presAssocID="{03FE9C2C-F9CA-4CE3-A8CB-4D1EDA472295}" presName="horzTwo" presStyleCnt="0"/>
      <dgm:spPr/>
    </dgm:pt>
    <dgm:pt modelId="{FCD36802-B509-4E0F-98A6-2A6DA36BF271}" type="pres">
      <dgm:prSet presAssocID="{6976E1A8-86C8-416A-B421-EF70CEAAD674}" presName="vertThree" presStyleCnt="0"/>
      <dgm:spPr/>
    </dgm:pt>
    <dgm:pt modelId="{A0A03307-8A9C-4651-8594-D74F368249E5}" type="pres">
      <dgm:prSet presAssocID="{6976E1A8-86C8-416A-B421-EF70CEAAD674}" presName="txThree" presStyleLbl="node3" presStyleIdx="0" presStyleCnt="4">
        <dgm:presLayoutVars>
          <dgm:chPref val="3"/>
        </dgm:presLayoutVars>
      </dgm:prSet>
      <dgm:spPr/>
    </dgm:pt>
    <dgm:pt modelId="{687FADC8-6979-4E8C-AF48-B4C3EA3BE550}" type="pres">
      <dgm:prSet presAssocID="{6976E1A8-86C8-416A-B421-EF70CEAAD674}" presName="horzThree" presStyleCnt="0"/>
      <dgm:spPr/>
    </dgm:pt>
    <dgm:pt modelId="{CBA8E778-910C-4142-97A0-BA47F15DB6DE}" type="pres">
      <dgm:prSet presAssocID="{8037891F-521D-430B-8B12-B8031FF7AE43}" presName="sibSpaceThree" presStyleCnt="0"/>
      <dgm:spPr/>
    </dgm:pt>
    <dgm:pt modelId="{87FB0007-CE00-4766-A225-67979F908C6C}" type="pres">
      <dgm:prSet presAssocID="{4E8D0C51-E01E-47A7-B2E1-65AB5CED3A81}" presName="vertThree" presStyleCnt="0"/>
      <dgm:spPr/>
    </dgm:pt>
    <dgm:pt modelId="{F11CB649-A562-40D1-BF0B-CB264FA30697}" type="pres">
      <dgm:prSet presAssocID="{4E8D0C51-E01E-47A7-B2E1-65AB5CED3A81}" presName="txThree" presStyleLbl="node3" presStyleIdx="1" presStyleCnt="4">
        <dgm:presLayoutVars>
          <dgm:chPref val="3"/>
        </dgm:presLayoutVars>
      </dgm:prSet>
      <dgm:spPr/>
    </dgm:pt>
    <dgm:pt modelId="{AF36396C-6816-4E46-B7C8-AFBD9A570A0D}" type="pres">
      <dgm:prSet presAssocID="{4E8D0C51-E01E-47A7-B2E1-65AB5CED3A81}" presName="horzThree" presStyleCnt="0"/>
      <dgm:spPr/>
    </dgm:pt>
    <dgm:pt modelId="{D8E77183-48A5-4D52-AD5F-C477DD4FFBDA}" type="pres">
      <dgm:prSet presAssocID="{7E091030-6D07-4B76-995D-A215FA0C2272}" presName="sibSpaceTwo" presStyleCnt="0"/>
      <dgm:spPr/>
    </dgm:pt>
    <dgm:pt modelId="{A4483DD3-D54B-409A-94FE-81FBF6DF9AB2}" type="pres">
      <dgm:prSet presAssocID="{19E2AAC9-416C-43BD-B37A-409ED60B84FF}" presName="vertTwo" presStyleCnt="0"/>
      <dgm:spPr/>
    </dgm:pt>
    <dgm:pt modelId="{793539F2-33E5-4D41-B13F-E61140AE8BF1}" type="pres">
      <dgm:prSet presAssocID="{19E2AAC9-416C-43BD-B37A-409ED60B84FF}" presName="txTwo" presStyleLbl="node2" presStyleIdx="1" presStyleCnt="2" custScaleY="68666">
        <dgm:presLayoutVars>
          <dgm:chPref val="3"/>
        </dgm:presLayoutVars>
      </dgm:prSet>
      <dgm:spPr/>
    </dgm:pt>
    <dgm:pt modelId="{93B021C2-6C41-42BA-9B04-6F38A4AE4F54}" type="pres">
      <dgm:prSet presAssocID="{19E2AAC9-416C-43BD-B37A-409ED60B84FF}" presName="parTransTwo" presStyleCnt="0"/>
      <dgm:spPr/>
    </dgm:pt>
    <dgm:pt modelId="{F2508ECD-1DE0-4E28-9F33-4F53013F4CC3}" type="pres">
      <dgm:prSet presAssocID="{19E2AAC9-416C-43BD-B37A-409ED60B84FF}" presName="horzTwo" presStyleCnt="0"/>
      <dgm:spPr/>
    </dgm:pt>
    <dgm:pt modelId="{0496CE3E-E57B-4551-8B46-067E0D59DD88}" type="pres">
      <dgm:prSet presAssocID="{D66AD685-E5A0-40DE-AEF3-7ECE9792A4B2}" presName="vertThree" presStyleCnt="0"/>
      <dgm:spPr/>
    </dgm:pt>
    <dgm:pt modelId="{96F8161B-B211-41C3-9CA7-C2C93A137A2E}" type="pres">
      <dgm:prSet presAssocID="{D66AD685-E5A0-40DE-AEF3-7ECE9792A4B2}" presName="txThree" presStyleLbl="node3" presStyleIdx="2" presStyleCnt="4" custScaleY="58156">
        <dgm:presLayoutVars>
          <dgm:chPref val="3"/>
        </dgm:presLayoutVars>
      </dgm:prSet>
      <dgm:spPr/>
    </dgm:pt>
    <dgm:pt modelId="{2A99BBB5-F075-4B05-A4C4-1D658D3ADAD3}" type="pres">
      <dgm:prSet presAssocID="{D66AD685-E5A0-40DE-AEF3-7ECE9792A4B2}" presName="parTransThree" presStyleCnt="0"/>
      <dgm:spPr/>
    </dgm:pt>
    <dgm:pt modelId="{D1ACB299-18B2-4749-BC1D-90333CD4F276}" type="pres">
      <dgm:prSet presAssocID="{D66AD685-E5A0-40DE-AEF3-7ECE9792A4B2}" presName="horzThree" presStyleCnt="0"/>
      <dgm:spPr/>
    </dgm:pt>
    <dgm:pt modelId="{F5A13031-7D78-4F56-B567-991C2B694BFC}" type="pres">
      <dgm:prSet presAssocID="{0E03CC3B-771C-4E36-B8E5-1BA45FF04BA5}" presName="vertFour" presStyleCnt="0">
        <dgm:presLayoutVars>
          <dgm:chPref val="3"/>
        </dgm:presLayoutVars>
      </dgm:prSet>
      <dgm:spPr/>
    </dgm:pt>
    <dgm:pt modelId="{E51316DA-9DA5-458E-B7DD-BA9D80A0E15F}" type="pres">
      <dgm:prSet presAssocID="{0E03CC3B-771C-4E36-B8E5-1BA45FF04BA5}" presName="txFour" presStyleLbl="node4" presStyleIdx="0" presStyleCnt="5" custScaleX="119322" custLinFactNeighborX="-12233" custLinFactNeighborY="-1718">
        <dgm:presLayoutVars>
          <dgm:chPref val="3"/>
        </dgm:presLayoutVars>
      </dgm:prSet>
      <dgm:spPr/>
    </dgm:pt>
    <dgm:pt modelId="{52734287-DBD2-405C-9766-73C011847D4B}" type="pres">
      <dgm:prSet presAssocID="{0E03CC3B-771C-4E36-B8E5-1BA45FF04BA5}" presName="horzFour" presStyleCnt="0"/>
      <dgm:spPr/>
    </dgm:pt>
    <dgm:pt modelId="{C7BDD1E5-CA6C-4742-B9A3-A5624DCAC75C}" type="pres">
      <dgm:prSet presAssocID="{A2F9BE5D-02A2-4A00-A5EF-017AAC0A3E0E}" presName="sibSpaceFour" presStyleCnt="0"/>
      <dgm:spPr/>
    </dgm:pt>
    <dgm:pt modelId="{413E3D3C-4A85-4B3D-9888-9D3327C6A837}" type="pres">
      <dgm:prSet presAssocID="{0FB577A2-161B-45DC-B836-89719B7E49FE}" presName="vertFour" presStyleCnt="0">
        <dgm:presLayoutVars>
          <dgm:chPref val="3"/>
        </dgm:presLayoutVars>
      </dgm:prSet>
      <dgm:spPr/>
    </dgm:pt>
    <dgm:pt modelId="{3E8B0F3D-A162-4DA9-9C25-572D9035C92B}" type="pres">
      <dgm:prSet presAssocID="{0FB577A2-161B-45DC-B836-89719B7E49FE}" presName="txFour" presStyleLbl="node4" presStyleIdx="1" presStyleCnt="5" custScaleX="147940" custScaleY="94392" custLinFactNeighborX="-12306" custLinFactNeighborY="-2393">
        <dgm:presLayoutVars>
          <dgm:chPref val="3"/>
        </dgm:presLayoutVars>
      </dgm:prSet>
      <dgm:spPr/>
    </dgm:pt>
    <dgm:pt modelId="{F089A76B-FE05-4E34-835C-C9DF3B33F6A5}" type="pres">
      <dgm:prSet presAssocID="{0FB577A2-161B-45DC-B836-89719B7E49FE}" presName="horzFour" presStyleCnt="0"/>
      <dgm:spPr/>
    </dgm:pt>
    <dgm:pt modelId="{A2569833-EE96-41D2-8D11-BE3486D24F6F}" type="pres">
      <dgm:prSet presAssocID="{EB0181D1-13C8-48B0-8178-8DA3570DA5A4}" presName="sibSpaceThree" presStyleCnt="0"/>
      <dgm:spPr/>
    </dgm:pt>
    <dgm:pt modelId="{BAA2F11F-1BF8-473D-B0A1-FBB88E9C5520}" type="pres">
      <dgm:prSet presAssocID="{D9453705-85D5-4C9B-8525-06F06A4FB4C4}" presName="vertThree" presStyleCnt="0"/>
      <dgm:spPr/>
    </dgm:pt>
    <dgm:pt modelId="{BA07C4C0-E43C-461F-B814-F0426DD2DF50}" type="pres">
      <dgm:prSet presAssocID="{D9453705-85D5-4C9B-8525-06F06A4FB4C4}" presName="txThree" presStyleLbl="node3" presStyleIdx="3" presStyleCnt="4" custScaleY="58156">
        <dgm:presLayoutVars>
          <dgm:chPref val="3"/>
        </dgm:presLayoutVars>
      </dgm:prSet>
      <dgm:spPr/>
    </dgm:pt>
    <dgm:pt modelId="{B91424F0-AC2C-4F1F-A717-DD4369A64787}" type="pres">
      <dgm:prSet presAssocID="{D9453705-85D5-4C9B-8525-06F06A4FB4C4}" presName="parTransThree" presStyleCnt="0"/>
      <dgm:spPr/>
    </dgm:pt>
    <dgm:pt modelId="{9824B055-56F3-41B9-B1C2-6E97AD92081C}" type="pres">
      <dgm:prSet presAssocID="{D9453705-85D5-4C9B-8525-06F06A4FB4C4}" presName="horzThree" presStyleCnt="0"/>
      <dgm:spPr/>
    </dgm:pt>
    <dgm:pt modelId="{D784964D-B285-4AB7-A06A-9C066BE253C9}" type="pres">
      <dgm:prSet presAssocID="{3C2C040D-E08A-42C1-BADD-109AD4C14586}" presName="vertFour" presStyleCnt="0">
        <dgm:presLayoutVars>
          <dgm:chPref val="3"/>
        </dgm:presLayoutVars>
      </dgm:prSet>
      <dgm:spPr/>
    </dgm:pt>
    <dgm:pt modelId="{BC2921C6-D312-4197-B6DA-A41A7DF778DF}" type="pres">
      <dgm:prSet presAssocID="{3C2C040D-E08A-42C1-BADD-109AD4C14586}" presName="txFour" presStyleLbl="node4" presStyleIdx="2" presStyleCnt="5" custScaleX="116494">
        <dgm:presLayoutVars>
          <dgm:chPref val="3"/>
        </dgm:presLayoutVars>
      </dgm:prSet>
      <dgm:spPr/>
    </dgm:pt>
    <dgm:pt modelId="{3CAD094D-BC9E-4238-9B20-9289500FA2AF}" type="pres">
      <dgm:prSet presAssocID="{3C2C040D-E08A-42C1-BADD-109AD4C14586}" presName="horzFour" presStyleCnt="0"/>
      <dgm:spPr/>
    </dgm:pt>
    <dgm:pt modelId="{10E1CB09-12BC-4E26-A861-F2944E1F2F1F}" type="pres">
      <dgm:prSet presAssocID="{D7DF5BB7-090B-4A96-9CFB-9335004210D2}" presName="sibSpaceFour" presStyleCnt="0"/>
      <dgm:spPr/>
    </dgm:pt>
    <dgm:pt modelId="{6C56307D-E6BA-42AB-970C-01F3281C9F57}" type="pres">
      <dgm:prSet presAssocID="{9CA593F6-02F3-4568-983D-91D037C524E0}" presName="vertFour" presStyleCnt="0">
        <dgm:presLayoutVars>
          <dgm:chPref val="3"/>
        </dgm:presLayoutVars>
      </dgm:prSet>
      <dgm:spPr/>
    </dgm:pt>
    <dgm:pt modelId="{164BF858-F048-4C3C-952F-83DF06918A28}" type="pres">
      <dgm:prSet presAssocID="{9CA593F6-02F3-4568-983D-91D037C524E0}" presName="txFour" presStyleLbl="node4" presStyleIdx="3" presStyleCnt="5" custScaleX="152697">
        <dgm:presLayoutVars>
          <dgm:chPref val="3"/>
        </dgm:presLayoutVars>
      </dgm:prSet>
      <dgm:spPr/>
    </dgm:pt>
    <dgm:pt modelId="{A44E0EFC-1491-46BF-8731-B563876367FC}" type="pres">
      <dgm:prSet presAssocID="{9CA593F6-02F3-4568-983D-91D037C524E0}" presName="horzFour" presStyleCnt="0"/>
      <dgm:spPr/>
    </dgm:pt>
    <dgm:pt modelId="{CCAD6CE3-45FB-445C-AB0E-3D123292B8A9}" type="pres">
      <dgm:prSet presAssocID="{BF2DC0E4-7A41-4D43-B862-98B67240FC55}" presName="sibSpaceFour" presStyleCnt="0"/>
      <dgm:spPr/>
    </dgm:pt>
    <dgm:pt modelId="{06DC3957-18AA-48E6-A307-59A81B0B17F1}" type="pres">
      <dgm:prSet presAssocID="{F6B32CE2-BE46-483C-8B10-89038F9129EA}" presName="vertFour" presStyleCnt="0">
        <dgm:presLayoutVars>
          <dgm:chPref val="3"/>
        </dgm:presLayoutVars>
      </dgm:prSet>
      <dgm:spPr/>
    </dgm:pt>
    <dgm:pt modelId="{95FBD48F-7A0E-4C48-A59A-B05EA6CB235D}" type="pres">
      <dgm:prSet presAssocID="{F6B32CE2-BE46-483C-8B10-89038F9129EA}" presName="txFour" presStyleLbl="node4" presStyleIdx="4" presStyleCnt="5" custScaleX="122867">
        <dgm:presLayoutVars>
          <dgm:chPref val="3"/>
        </dgm:presLayoutVars>
      </dgm:prSet>
      <dgm:spPr/>
    </dgm:pt>
    <dgm:pt modelId="{159CAA42-A820-4FCD-BAE4-EE979A8E9395}" type="pres">
      <dgm:prSet presAssocID="{F6B32CE2-BE46-483C-8B10-89038F9129EA}" presName="horzFour" presStyleCnt="0"/>
      <dgm:spPr/>
    </dgm:pt>
  </dgm:ptLst>
  <dgm:cxnLst>
    <dgm:cxn modelId="{188A9205-8926-44BB-B6F9-6EE81053EF2C}" type="presOf" srcId="{6976E1A8-86C8-416A-B421-EF70CEAAD674}" destId="{A0A03307-8A9C-4651-8594-D74F368249E5}" srcOrd="0" destOrd="0" presId="urn:microsoft.com/office/officeart/2005/8/layout/hierarchy4"/>
    <dgm:cxn modelId="{E622AB0B-77E9-48E7-911B-DAA1721B46D3}" srcId="{D9453705-85D5-4C9B-8525-06F06A4FB4C4}" destId="{9CA593F6-02F3-4568-983D-91D037C524E0}" srcOrd="1" destOrd="0" parTransId="{5BDF0781-05BC-4306-B865-030FDDD77EFC}" sibTransId="{BF2DC0E4-7A41-4D43-B862-98B67240FC55}"/>
    <dgm:cxn modelId="{FFE9A718-4EA8-4437-8A23-4BB8A1FB9535}" type="presOf" srcId="{03FE9C2C-F9CA-4CE3-A8CB-4D1EDA472295}" destId="{7516BD53-F541-4463-990C-1E54155D186D}" srcOrd="0" destOrd="0" presId="urn:microsoft.com/office/officeart/2005/8/layout/hierarchy4"/>
    <dgm:cxn modelId="{F1EF531C-2AB5-4BAC-AA40-73EE0ABC3204}" srcId="{D9453705-85D5-4C9B-8525-06F06A4FB4C4}" destId="{3C2C040D-E08A-42C1-BADD-109AD4C14586}" srcOrd="0" destOrd="0" parTransId="{1720264F-AE65-456B-BD99-248E463F2A05}" sibTransId="{D7DF5BB7-090B-4A96-9CFB-9335004210D2}"/>
    <dgm:cxn modelId="{DC47423E-7453-4C68-8A74-AD5F0AA08A5A}" srcId="{268204CF-98A5-4421-8D9A-5AD1D40AAE55}" destId="{890DD7B5-3643-4697-AD7D-1A73F90B4524}" srcOrd="0" destOrd="0" parTransId="{D2773AA9-E8AE-497C-8174-63267E3C6B82}" sibTransId="{70F0FF29-3BEA-4F57-A13A-97EA98ABA759}"/>
    <dgm:cxn modelId="{1F52C470-165C-4889-A8B4-5F0750AB4171}" srcId="{D66AD685-E5A0-40DE-AEF3-7ECE9792A4B2}" destId="{0E03CC3B-771C-4E36-B8E5-1BA45FF04BA5}" srcOrd="0" destOrd="0" parTransId="{5D7C663A-0256-48DF-8F30-14A5EDA21587}" sibTransId="{A2F9BE5D-02A2-4A00-A5EF-017AAC0A3E0E}"/>
    <dgm:cxn modelId="{137F6471-26BF-4CE5-82B0-A3833C14FBB2}" srcId="{890DD7B5-3643-4697-AD7D-1A73F90B4524}" destId="{19E2AAC9-416C-43BD-B37A-409ED60B84FF}" srcOrd="1" destOrd="0" parTransId="{69F51FA4-5C08-41D6-AFC0-268C798BA57F}" sibTransId="{1DA1AA90-51A5-41B3-BD44-5F6810A2AABB}"/>
    <dgm:cxn modelId="{8E995058-1AEA-4EDA-9A3E-DC417F6AA5DD}" type="presOf" srcId="{890DD7B5-3643-4697-AD7D-1A73F90B4524}" destId="{94B6A41E-BC94-488A-A68E-893F03C89DA2}" srcOrd="0" destOrd="0" presId="urn:microsoft.com/office/officeart/2005/8/layout/hierarchy4"/>
    <dgm:cxn modelId="{7281EB88-46A9-4CD2-8666-02296FA9D895}" type="presOf" srcId="{3C2C040D-E08A-42C1-BADD-109AD4C14586}" destId="{BC2921C6-D312-4197-B6DA-A41A7DF778DF}" srcOrd="0" destOrd="0" presId="urn:microsoft.com/office/officeart/2005/8/layout/hierarchy4"/>
    <dgm:cxn modelId="{051EBA8B-2D40-4524-8C1A-09FA0C8C6A50}" type="presOf" srcId="{19E2AAC9-416C-43BD-B37A-409ED60B84FF}" destId="{793539F2-33E5-4D41-B13F-E61140AE8BF1}" srcOrd="0" destOrd="0" presId="urn:microsoft.com/office/officeart/2005/8/layout/hierarchy4"/>
    <dgm:cxn modelId="{742B2C98-CE2F-41CB-9474-1872F8ED098E}" type="presOf" srcId="{D66AD685-E5A0-40DE-AEF3-7ECE9792A4B2}" destId="{96F8161B-B211-41C3-9CA7-C2C93A137A2E}" srcOrd="0" destOrd="0" presId="urn:microsoft.com/office/officeart/2005/8/layout/hierarchy4"/>
    <dgm:cxn modelId="{A4C97099-DCF1-4C2C-9AC3-FC95901A751D}" type="presOf" srcId="{0FB577A2-161B-45DC-B836-89719B7E49FE}" destId="{3E8B0F3D-A162-4DA9-9C25-572D9035C92B}" srcOrd="0" destOrd="0" presId="urn:microsoft.com/office/officeart/2005/8/layout/hierarchy4"/>
    <dgm:cxn modelId="{B885839A-FDA2-4E68-BA01-D43BC62914AB}" srcId="{D66AD685-E5A0-40DE-AEF3-7ECE9792A4B2}" destId="{0FB577A2-161B-45DC-B836-89719B7E49FE}" srcOrd="1" destOrd="0" parTransId="{C4D81015-41E3-43CF-892A-D6A344214E40}" sibTransId="{6B83E8A0-4B7F-4FCF-A48E-351B72CD37C7}"/>
    <dgm:cxn modelId="{E9F335A2-9C3D-4421-A469-1AB386525911}" srcId="{03FE9C2C-F9CA-4CE3-A8CB-4D1EDA472295}" destId="{4E8D0C51-E01E-47A7-B2E1-65AB5CED3A81}" srcOrd="1" destOrd="0" parTransId="{50FCA4B4-6E06-4C24-ACD4-E38E86997295}" sibTransId="{042DEC32-D44A-4CEC-8333-92BF16B7C063}"/>
    <dgm:cxn modelId="{861D2CA7-E9ED-47BB-8144-5544D7EB2E70}" srcId="{19E2AAC9-416C-43BD-B37A-409ED60B84FF}" destId="{D9453705-85D5-4C9B-8525-06F06A4FB4C4}" srcOrd="1" destOrd="0" parTransId="{EADE0D53-FEDF-416F-A9A1-43655DD1955A}" sibTransId="{E5D974A8-15F6-4B50-BCD1-889FF62A1E47}"/>
    <dgm:cxn modelId="{E4A989C1-3E31-4033-9893-D698FB326E85}" type="presOf" srcId="{0E03CC3B-771C-4E36-B8E5-1BA45FF04BA5}" destId="{E51316DA-9DA5-458E-B7DD-BA9D80A0E15F}" srcOrd="0" destOrd="0" presId="urn:microsoft.com/office/officeart/2005/8/layout/hierarchy4"/>
    <dgm:cxn modelId="{335A14D0-3F45-42B5-884B-E48F9A5AFD90}" type="presOf" srcId="{9CA593F6-02F3-4568-983D-91D037C524E0}" destId="{164BF858-F048-4C3C-952F-83DF06918A28}" srcOrd="0" destOrd="0" presId="urn:microsoft.com/office/officeart/2005/8/layout/hierarchy4"/>
    <dgm:cxn modelId="{FBA984D6-4C7C-4D81-B8C2-C2A25151E14D}" srcId="{D9453705-85D5-4C9B-8525-06F06A4FB4C4}" destId="{F6B32CE2-BE46-483C-8B10-89038F9129EA}" srcOrd="2" destOrd="0" parTransId="{9698DF24-337E-44FC-8789-3EC7136C1E2F}" sibTransId="{D5CCCF8D-7054-44B1-B043-3E5D9EFFA41C}"/>
    <dgm:cxn modelId="{B8078BDB-056C-467A-A514-489395BF584A}" type="presOf" srcId="{F6B32CE2-BE46-483C-8B10-89038F9129EA}" destId="{95FBD48F-7A0E-4C48-A59A-B05EA6CB235D}" srcOrd="0" destOrd="0" presId="urn:microsoft.com/office/officeart/2005/8/layout/hierarchy4"/>
    <dgm:cxn modelId="{3772DAE2-5439-493E-B315-F006C4B6C7D4}" srcId="{03FE9C2C-F9CA-4CE3-A8CB-4D1EDA472295}" destId="{6976E1A8-86C8-416A-B421-EF70CEAAD674}" srcOrd="0" destOrd="0" parTransId="{DBE7DE76-9EF6-4C14-8F5D-FAE0505ED7D1}" sibTransId="{8037891F-521D-430B-8B12-B8031FF7AE43}"/>
    <dgm:cxn modelId="{C6080DE6-1F14-4AF7-8B24-3FBAD8057A2C}" type="presOf" srcId="{D9453705-85D5-4C9B-8525-06F06A4FB4C4}" destId="{BA07C4C0-E43C-461F-B814-F0426DD2DF50}" srcOrd="0" destOrd="0" presId="urn:microsoft.com/office/officeart/2005/8/layout/hierarchy4"/>
    <dgm:cxn modelId="{8E7A11ED-D66C-447C-9C14-D56C47D7E3BF}" srcId="{890DD7B5-3643-4697-AD7D-1A73F90B4524}" destId="{03FE9C2C-F9CA-4CE3-A8CB-4D1EDA472295}" srcOrd="0" destOrd="0" parTransId="{095D32A3-CACE-47D3-B72C-F7B590CB67AD}" sibTransId="{7E091030-6D07-4B76-995D-A215FA0C2272}"/>
    <dgm:cxn modelId="{E221AFFB-A8BA-4392-A0CB-1085CCC81CB5}" srcId="{19E2AAC9-416C-43BD-B37A-409ED60B84FF}" destId="{D66AD685-E5A0-40DE-AEF3-7ECE9792A4B2}" srcOrd="0" destOrd="0" parTransId="{08FAB007-3210-4CF8-A3D5-50490894B8AD}" sibTransId="{EB0181D1-13C8-48B0-8178-8DA3570DA5A4}"/>
    <dgm:cxn modelId="{D32762FC-AFD4-46F0-B168-6BA8F672735F}" type="presOf" srcId="{268204CF-98A5-4421-8D9A-5AD1D40AAE55}" destId="{1D1A8EB7-B483-4E6A-A92D-539825560B16}" srcOrd="0" destOrd="0" presId="urn:microsoft.com/office/officeart/2005/8/layout/hierarchy4"/>
    <dgm:cxn modelId="{9630D9FD-5B2B-44C5-9959-0F3FD7ED7114}" type="presOf" srcId="{4E8D0C51-E01E-47A7-B2E1-65AB5CED3A81}" destId="{F11CB649-A562-40D1-BF0B-CB264FA30697}" srcOrd="0" destOrd="0" presId="urn:microsoft.com/office/officeart/2005/8/layout/hierarchy4"/>
    <dgm:cxn modelId="{BB60C127-FB57-459F-91AE-BF4BFE87358C}" type="presParOf" srcId="{1D1A8EB7-B483-4E6A-A92D-539825560B16}" destId="{01824372-0393-496E-8374-914F1D383CAC}" srcOrd="0" destOrd="0" presId="urn:microsoft.com/office/officeart/2005/8/layout/hierarchy4"/>
    <dgm:cxn modelId="{16F96083-BDB5-499E-BC62-430DF6BDB21B}" type="presParOf" srcId="{01824372-0393-496E-8374-914F1D383CAC}" destId="{94B6A41E-BC94-488A-A68E-893F03C89DA2}" srcOrd="0" destOrd="0" presId="urn:microsoft.com/office/officeart/2005/8/layout/hierarchy4"/>
    <dgm:cxn modelId="{D91FFAC6-8512-46E0-A367-8FA10A4736E2}" type="presParOf" srcId="{01824372-0393-496E-8374-914F1D383CAC}" destId="{83FED49D-8BDA-430A-B523-8CBD08E3276B}" srcOrd="1" destOrd="0" presId="urn:microsoft.com/office/officeart/2005/8/layout/hierarchy4"/>
    <dgm:cxn modelId="{A5FF241D-F5A3-46CC-ABD7-5944ECA8434E}" type="presParOf" srcId="{01824372-0393-496E-8374-914F1D383CAC}" destId="{85428403-421D-4D37-BC5F-7B39528FDBB8}" srcOrd="2" destOrd="0" presId="urn:microsoft.com/office/officeart/2005/8/layout/hierarchy4"/>
    <dgm:cxn modelId="{692AEB5B-0701-4D8F-A07C-7ED851E6F3EF}" type="presParOf" srcId="{85428403-421D-4D37-BC5F-7B39528FDBB8}" destId="{31F42DA1-4A0C-4C73-ABE2-87D01AC1340A}" srcOrd="0" destOrd="0" presId="urn:microsoft.com/office/officeart/2005/8/layout/hierarchy4"/>
    <dgm:cxn modelId="{0C124615-EF1B-480C-9811-FA617DD02186}" type="presParOf" srcId="{31F42DA1-4A0C-4C73-ABE2-87D01AC1340A}" destId="{7516BD53-F541-4463-990C-1E54155D186D}" srcOrd="0" destOrd="0" presId="urn:microsoft.com/office/officeart/2005/8/layout/hierarchy4"/>
    <dgm:cxn modelId="{69921CE3-F420-479D-887A-21CFA12BA16B}" type="presParOf" srcId="{31F42DA1-4A0C-4C73-ABE2-87D01AC1340A}" destId="{A3D31EA3-288F-4F32-8ED7-E29955D2B5FC}" srcOrd="1" destOrd="0" presId="urn:microsoft.com/office/officeart/2005/8/layout/hierarchy4"/>
    <dgm:cxn modelId="{859B3FE0-139C-418A-BBCB-C5F4A8D0F04D}" type="presParOf" srcId="{31F42DA1-4A0C-4C73-ABE2-87D01AC1340A}" destId="{AA5F464D-C023-4F92-9F78-8F4EC6D762D4}" srcOrd="2" destOrd="0" presId="urn:microsoft.com/office/officeart/2005/8/layout/hierarchy4"/>
    <dgm:cxn modelId="{D1E36D7D-CB78-4B02-83F0-4714267C5AB6}" type="presParOf" srcId="{AA5F464D-C023-4F92-9F78-8F4EC6D762D4}" destId="{FCD36802-B509-4E0F-98A6-2A6DA36BF271}" srcOrd="0" destOrd="0" presId="urn:microsoft.com/office/officeart/2005/8/layout/hierarchy4"/>
    <dgm:cxn modelId="{17E571A2-001C-45F4-A2E0-66B34C509ED8}" type="presParOf" srcId="{FCD36802-B509-4E0F-98A6-2A6DA36BF271}" destId="{A0A03307-8A9C-4651-8594-D74F368249E5}" srcOrd="0" destOrd="0" presId="urn:microsoft.com/office/officeart/2005/8/layout/hierarchy4"/>
    <dgm:cxn modelId="{4DE34618-1EFB-49BB-A857-8B543A99D1E4}" type="presParOf" srcId="{FCD36802-B509-4E0F-98A6-2A6DA36BF271}" destId="{687FADC8-6979-4E8C-AF48-B4C3EA3BE550}" srcOrd="1" destOrd="0" presId="urn:microsoft.com/office/officeart/2005/8/layout/hierarchy4"/>
    <dgm:cxn modelId="{E6C62723-B863-4243-ADA0-F3C5066941B7}" type="presParOf" srcId="{AA5F464D-C023-4F92-9F78-8F4EC6D762D4}" destId="{CBA8E778-910C-4142-97A0-BA47F15DB6DE}" srcOrd="1" destOrd="0" presId="urn:microsoft.com/office/officeart/2005/8/layout/hierarchy4"/>
    <dgm:cxn modelId="{CDB35CE1-9D4D-4774-9BD1-EEB2528A3662}" type="presParOf" srcId="{AA5F464D-C023-4F92-9F78-8F4EC6D762D4}" destId="{87FB0007-CE00-4766-A225-67979F908C6C}" srcOrd="2" destOrd="0" presId="urn:microsoft.com/office/officeart/2005/8/layout/hierarchy4"/>
    <dgm:cxn modelId="{5CA09ED0-7EA1-433A-9372-C3BF52CECD52}" type="presParOf" srcId="{87FB0007-CE00-4766-A225-67979F908C6C}" destId="{F11CB649-A562-40D1-BF0B-CB264FA30697}" srcOrd="0" destOrd="0" presId="urn:microsoft.com/office/officeart/2005/8/layout/hierarchy4"/>
    <dgm:cxn modelId="{F3CC7C60-7FFC-4C99-AAFA-E9D8289B76D8}" type="presParOf" srcId="{87FB0007-CE00-4766-A225-67979F908C6C}" destId="{AF36396C-6816-4E46-B7C8-AFBD9A570A0D}" srcOrd="1" destOrd="0" presId="urn:microsoft.com/office/officeart/2005/8/layout/hierarchy4"/>
    <dgm:cxn modelId="{83632E34-12A8-4498-A386-792962442A52}" type="presParOf" srcId="{85428403-421D-4D37-BC5F-7B39528FDBB8}" destId="{D8E77183-48A5-4D52-AD5F-C477DD4FFBDA}" srcOrd="1" destOrd="0" presId="urn:microsoft.com/office/officeart/2005/8/layout/hierarchy4"/>
    <dgm:cxn modelId="{A77AF3E9-94C8-4D5D-A7DD-FE97983E006B}" type="presParOf" srcId="{85428403-421D-4D37-BC5F-7B39528FDBB8}" destId="{A4483DD3-D54B-409A-94FE-81FBF6DF9AB2}" srcOrd="2" destOrd="0" presId="urn:microsoft.com/office/officeart/2005/8/layout/hierarchy4"/>
    <dgm:cxn modelId="{A1DAE7B5-9288-4BCF-A490-84462D453425}" type="presParOf" srcId="{A4483DD3-D54B-409A-94FE-81FBF6DF9AB2}" destId="{793539F2-33E5-4D41-B13F-E61140AE8BF1}" srcOrd="0" destOrd="0" presId="urn:microsoft.com/office/officeart/2005/8/layout/hierarchy4"/>
    <dgm:cxn modelId="{FAA8681F-774D-413A-8986-AD6E782F0127}" type="presParOf" srcId="{A4483DD3-D54B-409A-94FE-81FBF6DF9AB2}" destId="{93B021C2-6C41-42BA-9B04-6F38A4AE4F54}" srcOrd="1" destOrd="0" presId="urn:microsoft.com/office/officeart/2005/8/layout/hierarchy4"/>
    <dgm:cxn modelId="{7905BB4B-9B12-4EDA-9DCE-8CDBD8F70729}" type="presParOf" srcId="{A4483DD3-D54B-409A-94FE-81FBF6DF9AB2}" destId="{F2508ECD-1DE0-4E28-9F33-4F53013F4CC3}" srcOrd="2" destOrd="0" presId="urn:microsoft.com/office/officeart/2005/8/layout/hierarchy4"/>
    <dgm:cxn modelId="{FE393C4B-3258-44E8-BBE0-A8CF08DFF3C6}" type="presParOf" srcId="{F2508ECD-1DE0-4E28-9F33-4F53013F4CC3}" destId="{0496CE3E-E57B-4551-8B46-067E0D59DD88}" srcOrd="0" destOrd="0" presId="urn:microsoft.com/office/officeart/2005/8/layout/hierarchy4"/>
    <dgm:cxn modelId="{2A6F8680-FE72-4588-A421-C33F070FC58A}" type="presParOf" srcId="{0496CE3E-E57B-4551-8B46-067E0D59DD88}" destId="{96F8161B-B211-41C3-9CA7-C2C93A137A2E}" srcOrd="0" destOrd="0" presId="urn:microsoft.com/office/officeart/2005/8/layout/hierarchy4"/>
    <dgm:cxn modelId="{730BF143-9931-4F2C-94DF-9F1D3B46469E}" type="presParOf" srcId="{0496CE3E-E57B-4551-8B46-067E0D59DD88}" destId="{2A99BBB5-F075-4B05-A4C4-1D658D3ADAD3}" srcOrd="1" destOrd="0" presId="urn:microsoft.com/office/officeart/2005/8/layout/hierarchy4"/>
    <dgm:cxn modelId="{D99A5100-F49D-4A0B-AF0A-579A6C3433DA}" type="presParOf" srcId="{0496CE3E-E57B-4551-8B46-067E0D59DD88}" destId="{D1ACB299-18B2-4749-BC1D-90333CD4F276}" srcOrd="2" destOrd="0" presId="urn:microsoft.com/office/officeart/2005/8/layout/hierarchy4"/>
    <dgm:cxn modelId="{7299AD2D-AD0E-429B-AB39-E8CFF0868007}" type="presParOf" srcId="{D1ACB299-18B2-4749-BC1D-90333CD4F276}" destId="{F5A13031-7D78-4F56-B567-991C2B694BFC}" srcOrd="0" destOrd="0" presId="urn:microsoft.com/office/officeart/2005/8/layout/hierarchy4"/>
    <dgm:cxn modelId="{D8B92611-607A-4B9D-8B60-B04D29672B86}" type="presParOf" srcId="{F5A13031-7D78-4F56-B567-991C2B694BFC}" destId="{E51316DA-9DA5-458E-B7DD-BA9D80A0E15F}" srcOrd="0" destOrd="0" presId="urn:microsoft.com/office/officeart/2005/8/layout/hierarchy4"/>
    <dgm:cxn modelId="{47099487-68E8-4DB4-8BDD-59B4E1CD336E}" type="presParOf" srcId="{F5A13031-7D78-4F56-B567-991C2B694BFC}" destId="{52734287-DBD2-405C-9766-73C011847D4B}" srcOrd="1" destOrd="0" presId="urn:microsoft.com/office/officeart/2005/8/layout/hierarchy4"/>
    <dgm:cxn modelId="{87E38C27-7676-4253-B540-9FDD22D7213B}" type="presParOf" srcId="{D1ACB299-18B2-4749-BC1D-90333CD4F276}" destId="{C7BDD1E5-CA6C-4742-B9A3-A5624DCAC75C}" srcOrd="1" destOrd="0" presId="urn:microsoft.com/office/officeart/2005/8/layout/hierarchy4"/>
    <dgm:cxn modelId="{C5039795-B5B5-4028-A3E7-B2A950358EAC}" type="presParOf" srcId="{D1ACB299-18B2-4749-BC1D-90333CD4F276}" destId="{413E3D3C-4A85-4B3D-9888-9D3327C6A837}" srcOrd="2" destOrd="0" presId="urn:microsoft.com/office/officeart/2005/8/layout/hierarchy4"/>
    <dgm:cxn modelId="{C96EDD4D-7B81-47E2-8CAC-FA8121008AD3}" type="presParOf" srcId="{413E3D3C-4A85-4B3D-9888-9D3327C6A837}" destId="{3E8B0F3D-A162-4DA9-9C25-572D9035C92B}" srcOrd="0" destOrd="0" presId="urn:microsoft.com/office/officeart/2005/8/layout/hierarchy4"/>
    <dgm:cxn modelId="{4407CB7E-CE5D-471D-9A01-C25AD24506FE}" type="presParOf" srcId="{413E3D3C-4A85-4B3D-9888-9D3327C6A837}" destId="{F089A76B-FE05-4E34-835C-C9DF3B33F6A5}" srcOrd="1" destOrd="0" presId="urn:microsoft.com/office/officeart/2005/8/layout/hierarchy4"/>
    <dgm:cxn modelId="{8CCE3F4D-3444-421E-85C8-2770282CF503}" type="presParOf" srcId="{F2508ECD-1DE0-4E28-9F33-4F53013F4CC3}" destId="{A2569833-EE96-41D2-8D11-BE3486D24F6F}" srcOrd="1" destOrd="0" presId="urn:microsoft.com/office/officeart/2005/8/layout/hierarchy4"/>
    <dgm:cxn modelId="{D803461D-9078-4A0C-884A-D5E0EC3079F6}" type="presParOf" srcId="{F2508ECD-1DE0-4E28-9F33-4F53013F4CC3}" destId="{BAA2F11F-1BF8-473D-B0A1-FBB88E9C5520}" srcOrd="2" destOrd="0" presId="urn:microsoft.com/office/officeart/2005/8/layout/hierarchy4"/>
    <dgm:cxn modelId="{3C59962E-2553-4965-BEBB-B79FCD44EDC0}" type="presParOf" srcId="{BAA2F11F-1BF8-473D-B0A1-FBB88E9C5520}" destId="{BA07C4C0-E43C-461F-B814-F0426DD2DF50}" srcOrd="0" destOrd="0" presId="urn:microsoft.com/office/officeart/2005/8/layout/hierarchy4"/>
    <dgm:cxn modelId="{FB7276C0-4774-4BFD-B37A-C9814FB3B7F9}" type="presParOf" srcId="{BAA2F11F-1BF8-473D-B0A1-FBB88E9C5520}" destId="{B91424F0-AC2C-4F1F-A717-DD4369A64787}" srcOrd="1" destOrd="0" presId="urn:microsoft.com/office/officeart/2005/8/layout/hierarchy4"/>
    <dgm:cxn modelId="{598E9D88-E6FE-4171-A669-9D7BC824EFB5}" type="presParOf" srcId="{BAA2F11F-1BF8-473D-B0A1-FBB88E9C5520}" destId="{9824B055-56F3-41B9-B1C2-6E97AD92081C}" srcOrd="2" destOrd="0" presId="urn:microsoft.com/office/officeart/2005/8/layout/hierarchy4"/>
    <dgm:cxn modelId="{8DE66AAE-9639-4928-BDDC-0BBC5182494E}" type="presParOf" srcId="{9824B055-56F3-41B9-B1C2-6E97AD92081C}" destId="{D784964D-B285-4AB7-A06A-9C066BE253C9}" srcOrd="0" destOrd="0" presId="urn:microsoft.com/office/officeart/2005/8/layout/hierarchy4"/>
    <dgm:cxn modelId="{533E887E-759A-467C-8CD1-DD883C6FC727}" type="presParOf" srcId="{D784964D-B285-4AB7-A06A-9C066BE253C9}" destId="{BC2921C6-D312-4197-B6DA-A41A7DF778DF}" srcOrd="0" destOrd="0" presId="urn:microsoft.com/office/officeart/2005/8/layout/hierarchy4"/>
    <dgm:cxn modelId="{4CBCFB5B-B338-47DF-8039-27126388DA57}" type="presParOf" srcId="{D784964D-B285-4AB7-A06A-9C066BE253C9}" destId="{3CAD094D-BC9E-4238-9B20-9289500FA2AF}" srcOrd="1" destOrd="0" presId="urn:microsoft.com/office/officeart/2005/8/layout/hierarchy4"/>
    <dgm:cxn modelId="{9DBC0B30-6AE6-4A9B-891D-D79685143D96}" type="presParOf" srcId="{9824B055-56F3-41B9-B1C2-6E97AD92081C}" destId="{10E1CB09-12BC-4E26-A861-F2944E1F2F1F}" srcOrd="1" destOrd="0" presId="urn:microsoft.com/office/officeart/2005/8/layout/hierarchy4"/>
    <dgm:cxn modelId="{155203C4-4659-4B18-BFB3-AA16CDC400ED}" type="presParOf" srcId="{9824B055-56F3-41B9-B1C2-6E97AD92081C}" destId="{6C56307D-E6BA-42AB-970C-01F3281C9F57}" srcOrd="2" destOrd="0" presId="urn:microsoft.com/office/officeart/2005/8/layout/hierarchy4"/>
    <dgm:cxn modelId="{590349FC-1E42-4BF5-BCBB-F276AA5AA75E}" type="presParOf" srcId="{6C56307D-E6BA-42AB-970C-01F3281C9F57}" destId="{164BF858-F048-4C3C-952F-83DF06918A28}" srcOrd="0" destOrd="0" presId="urn:microsoft.com/office/officeart/2005/8/layout/hierarchy4"/>
    <dgm:cxn modelId="{D99EC01E-B648-4734-834F-4A89739333C6}" type="presParOf" srcId="{6C56307D-E6BA-42AB-970C-01F3281C9F57}" destId="{A44E0EFC-1491-46BF-8731-B563876367FC}" srcOrd="1" destOrd="0" presId="urn:microsoft.com/office/officeart/2005/8/layout/hierarchy4"/>
    <dgm:cxn modelId="{54078799-BE14-4B75-A992-7AFF3652F037}" type="presParOf" srcId="{9824B055-56F3-41B9-B1C2-6E97AD92081C}" destId="{CCAD6CE3-45FB-445C-AB0E-3D123292B8A9}" srcOrd="3" destOrd="0" presId="urn:microsoft.com/office/officeart/2005/8/layout/hierarchy4"/>
    <dgm:cxn modelId="{8F1D6E30-6B90-412D-A13A-93B798300D77}" type="presParOf" srcId="{9824B055-56F3-41B9-B1C2-6E97AD92081C}" destId="{06DC3957-18AA-48E6-A307-59A81B0B17F1}" srcOrd="4" destOrd="0" presId="urn:microsoft.com/office/officeart/2005/8/layout/hierarchy4"/>
    <dgm:cxn modelId="{445F5540-8827-42D0-B91D-143314C5EECC}" type="presParOf" srcId="{06DC3957-18AA-48E6-A307-59A81B0B17F1}" destId="{95FBD48F-7A0E-4C48-A59A-B05EA6CB235D}" srcOrd="0" destOrd="0" presId="urn:microsoft.com/office/officeart/2005/8/layout/hierarchy4"/>
    <dgm:cxn modelId="{65669431-5482-41C4-B7F6-4D41A3A3ECF4}" type="presParOf" srcId="{06DC3957-18AA-48E6-A307-59A81B0B17F1}" destId="{159CAA42-A820-4FCD-BAE4-EE979A8E9395}"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D0A3212-B741-4EA5-BFDA-026483CA312A}"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sk-SK"/>
        </a:p>
      </dgm:t>
    </dgm:pt>
    <dgm:pt modelId="{91DB31FE-4EA4-481A-B0C4-61DD95DB2D30}">
      <dgm:prSet phldrT="[Text]"/>
      <dgm:spPr/>
      <dgm:t>
        <a:bodyPr/>
        <a:lstStyle/>
        <a:p>
          <a:r>
            <a:rPr lang="cs-CZ" dirty="0" err="1"/>
            <a:t>Eternal</a:t>
          </a:r>
          <a:r>
            <a:rPr lang="cs-CZ" dirty="0"/>
            <a:t> </a:t>
          </a:r>
          <a:r>
            <a:rPr lang="cs-CZ" dirty="0" err="1"/>
            <a:t>law</a:t>
          </a:r>
          <a:endParaRPr lang="sk-SK" dirty="0"/>
        </a:p>
      </dgm:t>
    </dgm:pt>
    <dgm:pt modelId="{84D7F8B2-99F0-4E1D-B333-B19B970BE3AA}" type="parTrans" cxnId="{42B66C5B-C609-4658-AFEA-B11B30F6583D}">
      <dgm:prSet/>
      <dgm:spPr/>
      <dgm:t>
        <a:bodyPr/>
        <a:lstStyle/>
        <a:p>
          <a:endParaRPr lang="sk-SK"/>
        </a:p>
      </dgm:t>
    </dgm:pt>
    <dgm:pt modelId="{2FE5D859-6D75-4180-98BC-85182DD2938B}" type="sibTrans" cxnId="{42B66C5B-C609-4658-AFEA-B11B30F6583D}">
      <dgm:prSet/>
      <dgm:spPr/>
      <dgm:t>
        <a:bodyPr/>
        <a:lstStyle/>
        <a:p>
          <a:endParaRPr lang="sk-SK"/>
        </a:p>
      </dgm:t>
    </dgm:pt>
    <dgm:pt modelId="{94B97B57-386F-4104-B50C-21A18FDED656}">
      <dgm:prSet phldrT="[Text]"/>
      <dgm:spPr/>
      <dgm:t>
        <a:bodyPr/>
        <a:lstStyle/>
        <a:p>
          <a:r>
            <a:rPr lang="cs-CZ" dirty="0" err="1"/>
            <a:t>Plan</a:t>
          </a:r>
          <a:r>
            <a:rPr lang="cs-CZ" dirty="0"/>
            <a:t> </a:t>
          </a:r>
          <a:r>
            <a:rPr lang="cs-CZ" dirty="0" err="1"/>
            <a:t>of</a:t>
          </a:r>
          <a:r>
            <a:rPr lang="cs-CZ" dirty="0"/>
            <a:t> </a:t>
          </a:r>
          <a:r>
            <a:rPr lang="cs-CZ" dirty="0" err="1"/>
            <a:t>God's</a:t>
          </a:r>
          <a:r>
            <a:rPr lang="cs-CZ" dirty="0"/>
            <a:t> </a:t>
          </a:r>
          <a:r>
            <a:rPr lang="cs-CZ" dirty="0" err="1"/>
            <a:t>providence</a:t>
          </a:r>
          <a:endParaRPr lang="sk-SK" dirty="0"/>
        </a:p>
      </dgm:t>
    </dgm:pt>
    <dgm:pt modelId="{1916F8AD-F6EE-4C03-8C62-700ED3759550}" type="parTrans" cxnId="{3239617D-A0BB-4D69-9ED3-8CF7058B4A77}">
      <dgm:prSet/>
      <dgm:spPr/>
      <dgm:t>
        <a:bodyPr/>
        <a:lstStyle/>
        <a:p>
          <a:endParaRPr lang="sk-SK"/>
        </a:p>
      </dgm:t>
    </dgm:pt>
    <dgm:pt modelId="{B900E7C0-DBA0-4510-8C76-B981E0447CAC}" type="sibTrans" cxnId="{3239617D-A0BB-4D69-9ED3-8CF7058B4A77}">
      <dgm:prSet/>
      <dgm:spPr/>
      <dgm:t>
        <a:bodyPr/>
        <a:lstStyle/>
        <a:p>
          <a:endParaRPr lang="sk-SK"/>
        </a:p>
      </dgm:t>
    </dgm:pt>
    <dgm:pt modelId="{C8F60679-E3C0-4BAF-93FA-ED9F07645219}">
      <dgm:prSet phldrT="[Text]"/>
      <dgm:spPr/>
      <dgm:t>
        <a:bodyPr/>
        <a:lstStyle/>
        <a:p>
          <a:r>
            <a:rPr lang="cs-CZ" dirty="0"/>
            <a:t>Divine </a:t>
          </a:r>
          <a:r>
            <a:rPr lang="cs-CZ" dirty="0" err="1"/>
            <a:t>law</a:t>
          </a:r>
          <a:endParaRPr lang="sk-SK" dirty="0"/>
        </a:p>
      </dgm:t>
    </dgm:pt>
    <dgm:pt modelId="{8709D9F2-E85A-4C4D-A1DF-97DAE391B891}" type="parTrans" cxnId="{44E16E56-BD6B-4145-89F1-C96F8B259F92}">
      <dgm:prSet/>
      <dgm:spPr/>
      <dgm:t>
        <a:bodyPr/>
        <a:lstStyle/>
        <a:p>
          <a:endParaRPr lang="sk-SK"/>
        </a:p>
      </dgm:t>
    </dgm:pt>
    <dgm:pt modelId="{EA2A9661-FF75-4D5C-A23F-B854B705E94E}" type="sibTrans" cxnId="{44E16E56-BD6B-4145-89F1-C96F8B259F92}">
      <dgm:prSet/>
      <dgm:spPr/>
      <dgm:t>
        <a:bodyPr/>
        <a:lstStyle/>
        <a:p>
          <a:endParaRPr lang="sk-SK"/>
        </a:p>
      </dgm:t>
    </dgm:pt>
    <dgm:pt modelId="{8D7EE3E3-58C9-4385-A1CD-8D3B4938946C}">
      <dgm:prSet phldrT="[Text]"/>
      <dgm:spPr/>
      <dgm:t>
        <a:bodyPr/>
        <a:lstStyle/>
        <a:p>
          <a:pPr algn="r"/>
          <a:r>
            <a:rPr lang="sk-SK" dirty="0" err="1"/>
            <a:t>The</a:t>
          </a:r>
          <a:r>
            <a:rPr lang="sk-SK" dirty="0"/>
            <a:t> Old and New Testament</a:t>
          </a:r>
        </a:p>
      </dgm:t>
    </dgm:pt>
    <dgm:pt modelId="{E16E8F40-3EF6-432D-9A67-08128425F52C}" type="parTrans" cxnId="{71389790-A276-4212-A090-3C6433743529}">
      <dgm:prSet/>
      <dgm:spPr/>
      <dgm:t>
        <a:bodyPr/>
        <a:lstStyle/>
        <a:p>
          <a:endParaRPr lang="sk-SK"/>
        </a:p>
      </dgm:t>
    </dgm:pt>
    <dgm:pt modelId="{8AFDAD97-EFAD-4225-9AA3-F9FD6A6F5210}" type="sibTrans" cxnId="{71389790-A276-4212-A090-3C6433743529}">
      <dgm:prSet/>
      <dgm:spPr/>
      <dgm:t>
        <a:bodyPr/>
        <a:lstStyle/>
        <a:p>
          <a:endParaRPr lang="sk-SK"/>
        </a:p>
      </dgm:t>
    </dgm:pt>
    <dgm:pt modelId="{75782327-92D5-4AB6-B568-CCC66D11D328}">
      <dgm:prSet phldrT="[Text]"/>
      <dgm:spPr/>
      <dgm:t>
        <a:bodyPr/>
        <a:lstStyle/>
        <a:p>
          <a:r>
            <a:rPr lang="cs-CZ" dirty="0" err="1"/>
            <a:t>Human</a:t>
          </a:r>
          <a:r>
            <a:rPr lang="cs-CZ" dirty="0"/>
            <a:t> </a:t>
          </a:r>
          <a:r>
            <a:rPr lang="cs-CZ" dirty="0" err="1"/>
            <a:t>law</a:t>
          </a:r>
          <a:endParaRPr lang="sk-SK" dirty="0"/>
        </a:p>
      </dgm:t>
    </dgm:pt>
    <dgm:pt modelId="{897D449B-0E97-4DCF-93EA-4506A5315079}" type="parTrans" cxnId="{5AB699A2-24FA-43C9-BD68-6CF85EC6BA70}">
      <dgm:prSet/>
      <dgm:spPr/>
      <dgm:t>
        <a:bodyPr/>
        <a:lstStyle/>
        <a:p>
          <a:endParaRPr lang="sk-SK"/>
        </a:p>
      </dgm:t>
    </dgm:pt>
    <dgm:pt modelId="{45C18EC9-3E95-496C-8DF0-590FB0F3E806}" type="sibTrans" cxnId="{5AB699A2-24FA-43C9-BD68-6CF85EC6BA70}">
      <dgm:prSet/>
      <dgm:spPr/>
      <dgm:t>
        <a:bodyPr/>
        <a:lstStyle/>
        <a:p>
          <a:endParaRPr lang="sk-SK"/>
        </a:p>
      </dgm:t>
    </dgm:pt>
    <dgm:pt modelId="{807D98D4-744D-497C-BAD7-A216861AF779}">
      <dgm:prSet phldrT="[Text]"/>
      <dgm:spPr/>
      <dgm:t>
        <a:bodyPr/>
        <a:lstStyle/>
        <a:p>
          <a:pPr algn="r"/>
          <a:r>
            <a:rPr lang="en-US" dirty="0"/>
            <a:t>Written provisions derived from natural law, or concretizing natural law</a:t>
          </a:r>
          <a:endParaRPr lang="sk-SK" dirty="0"/>
        </a:p>
      </dgm:t>
    </dgm:pt>
    <dgm:pt modelId="{47370720-FF69-4C0D-B5A4-2C27FF46B687}" type="parTrans" cxnId="{2FBCD721-BDD1-404C-9844-E6EBAA151483}">
      <dgm:prSet/>
      <dgm:spPr/>
      <dgm:t>
        <a:bodyPr/>
        <a:lstStyle/>
        <a:p>
          <a:endParaRPr lang="sk-SK"/>
        </a:p>
      </dgm:t>
    </dgm:pt>
    <dgm:pt modelId="{69E2A14A-3F7A-4A03-97AD-E395EE3BFD6D}" type="sibTrans" cxnId="{2FBCD721-BDD1-404C-9844-E6EBAA151483}">
      <dgm:prSet/>
      <dgm:spPr/>
      <dgm:t>
        <a:bodyPr/>
        <a:lstStyle/>
        <a:p>
          <a:endParaRPr lang="sk-SK"/>
        </a:p>
      </dgm:t>
    </dgm:pt>
    <dgm:pt modelId="{56FD19C8-C9E4-4B39-9414-4097BECA1B90}">
      <dgm:prSet phldrT="[Text]"/>
      <dgm:spPr/>
      <dgm:t>
        <a:bodyPr/>
        <a:lstStyle/>
        <a:p>
          <a:r>
            <a:rPr lang="cs-CZ" dirty="0"/>
            <a:t>Natural </a:t>
          </a:r>
          <a:r>
            <a:rPr lang="cs-CZ" dirty="0" err="1"/>
            <a:t>law</a:t>
          </a:r>
          <a:endParaRPr lang="sk-SK" dirty="0"/>
        </a:p>
      </dgm:t>
    </dgm:pt>
    <dgm:pt modelId="{EAF490F6-3F88-4E01-876B-B3B07657A974}" type="parTrans" cxnId="{8654DDC4-F094-4A08-81D6-437941954384}">
      <dgm:prSet/>
      <dgm:spPr/>
      <dgm:t>
        <a:bodyPr/>
        <a:lstStyle/>
        <a:p>
          <a:endParaRPr lang="sk-SK"/>
        </a:p>
      </dgm:t>
    </dgm:pt>
    <dgm:pt modelId="{A13632DF-E0CC-480D-9C4D-713704A72055}" type="sibTrans" cxnId="{8654DDC4-F094-4A08-81D6-437941954384}">
      <dgm:prSet/>
      <dgm:spPr/>
      <dgm:t>
        <a:bodyPr/>
        <a:lstStyle/>
        <a:p>
          <a:endParaRPr lang="sk-SK"/>
        </a:p>
      </dgm:t>
    </dgm:pt>
    <dgm:pt modelId="{50D2139A-1941-494F-9354-EE49B017AE5F}">
      <dgm:prSet phldrT="[Text]"/>
      <dgm:spPr/>
      <dgm:t>
        <a:bodyPr/>
        <a:lstStyle/>
        <a:p>
          <a:r>
            <a:rPr lang="en-US" dirty="0"/>
            <a:t>Man's participation in the eternal law through reason</a:t>
          </a:r>
          <a:endParaRPr lang="sk-SK" dirty="0"/>
        </a:p>
      </dgm:t>
    </dgm:pt>
    <dgm:pt modelId="{57BA6C6D-E2A9-4A87-AFA0-6AA53FF1EA58}" type="parTrans" cxnId="{9A1FCE64-6400-44F7-A18B-0F2FF470234F}">
      <dgm:prSet/>
      <dgm:spPr/>
      <dgm:t>
        <a:bodyPr/>
        <a:lstStyle/>
        <a:p>
          <a:endParaRPr lang="sk-SK"/>
        </a:p>
      </dgm:t>
    </dgm:pt>
    <dgm:pt modelId="{FA6E5823-5FCF-440A-90A7-B970AEB7E4AC}" type="sibTrans" cxnId="{9A1FCE64-6400-44F7-A18B-0F2FF470234F}">
      <dgm:prSet/>
      <dgm:spPr/>
      <dgm:t>
        <a:bodyPr/>
        <a:lstStyle/>
        <a:p>
          <a:endParaRPr lang="sk-SK"/>
        </a:p>
      </dgm:t>
    </dgm:pt>
    <dgm:pt modelId="{60FC9B4E-4321-4E1E-B558-9BA5C1E3357F}" type="pres">
      <dgm:prSet presAssocID="{CD0A3212-B741-4EA5-BFDA-026483CA312A}" presName="cycleMatrixDiagram" presStyleCnt="0">
        <dgm:presLayoutVars>
          <dgm:chMax val="1"/>
          <dgm:dir/>
          <dgm:animLvl val="lvl"/>
          <dgm:resizeHandles val="exact"/>
        </dgm:presLayoutVars>
      </dgm:prSet>
      <dgm:spPr/>
    </dgm:pt>
    <dgm:pt modelId="{F3A2C2AF-49F9-4CD1-A7A8-80DA03AAB4B9}" type="pres">
      <dgm:prSet presAssocID="{CD0A3212-B741-4EA5-BFDA-026483CA312A}" presName="children" presStyleCnt="0"/>
      <dgm:spPr/>
    </dgm:pt>
    <dgm:pt modelId="{BC554C27-671E-4371-B2DA-011F5D92A89D}" type="pres">
      <dgm:prSet presAssocID="{CD0A3212-B741-4EA5-BFDA-026483CA312A}" presName="child1group" presStyleCnt="0"/>
      <dgm:spPr/>
    </dgm:pt>
    <dgm:pt modelId="{AEF6BAF6-D499-473F-8E85-A2A69FA84921}" type="pres">
      <dgm:prSet presAssocID="{CD0A3212-B741-4EA5-BFDA-026483CA312A}" presName="child1" presStyleLbl="bgAcc1" presStyleIdx="0" presStyleCnt="4" custScaleX="184916" custLinFactNeighborX="-29953" custLinFactNeighborY="1905"/>
      <dgm:spPr/>
    </dgm:pt>
    <dgm:pt modelId="{AE9074BB-B55E-471E-87BB-FF6FFC1AD81F}" type="pres">
      <dgm:prSet presAssocID="{CD0A3212-B741-4EA5-BFDA-026483CA312A}" presName="child1Text" presStyleLbl="bgAcc1" presStyleIdx="0" presStyleCnt="4">
        <dgm:presLayoutVars>
          <dgm:bulletEnabled val="1"/>
        </dgm:presLayoutVars>
      </dgm:prSet>
      <dgm:spPr/>
    </dgm:pt>
    <dgm:pt modelId="{C9316803-9E54-4C26-A678-527C07A3FE70}" type="pres">
      <dgm:prSet presAssocID="{CD0A3212-B741-4EA5-BFDA-026483CA312A}" presName="child2group" presStyleCnt="0"/>
      <dgm:spPr/>
    </dgm:pt>
    <dgm:pt modelId="{5372B0C5-C7EF-4CB4-832B-CD011AD4EB69}" type="pres">
      <dgm:prSet presAssocID="{CD0A3212-B741-4EA5-BFDA-026483CA312A}" presName="child2" presStyleLbl="bgAcc1" presStyleIdx="1" presStyleCnt="4" custScaleX="191759" custLinFactNeighborX="33538" custLinFactNeighborY="1905"/>
      <dgm:spPr/>
    </dgm:pt>
    <dgm:pt modelId="{CAC0B805-FEF1-4751-AF9B-920541DADD45}" type="pres">
      <dgm:prSet presAssocID="{CD0A3212-B741-4EA5-BFDA-026483CA312A}" presName="child2Text" presStyleLbl="bgAcc1" presStyleIdx="1" presStyleCnt="4">
        <dgm:presLayoutVars>
          <dgm:bulletEnabled val="1"/>
        </dgm:presLayoutVars>
      </dgm:prSet>
      <dgm:spPr/>
    </dgm:pt>
    <dgm:pt modelId="{919249E4-537F-4212-AAFB-EDD2A964251E}" type="pres">
      <dgm:prSet presAssocID="{CD0A3212-B741-4EA5-BFDA-026483CA312A}" presName="child3group" presStyleCnt="0"/>
      <dgm:spPr/>
    </dgm:pt>
    <dgm:pt modelId="{B569B5EF-D114-482F-820B-A0174AFAD1E2}" type="pres">
      <dgm:prSet presAssocID="{CD0A3212-B741-4EA5-BFDA-026483CA312A}" presName="child3" presStyleLbl="bgAcc1" presStyleIdx="2" presStyleCnt="4" custScaleX="189841" custScaleY="102945" custLinFactNeighborX="29122" custLinFactNeighborY="-1116"/>
      <dgm:spPr/>
    </dgm:pt>
    <dgm:pt modelId="{C7C62E38-C3F4-43AE-8172-F3C3D2DEFC95}" type="pres">
      <dgm:prSet presAssocID="{CD0A3212-B741-4EA5-BFDA-026483CA312A}" presName="child3Text" presStyleLbl="bgAcc1" presStyleIdx="2" presStyleCnt="4">
        <dgm:presLayoutVars>
          <dgm:bulletEnabled val="1"/>
        </dgm:presLayoutVars>
      </dgm:prSet>
      <dgm:spPr/>
    </dgm:pt>
    <dgm:pt modelId="{D30D2D00-237E-4301-A2EA-A68CC6E65B1A}" type="pres">
      <dgm:prSet presAssocID="{CD0A3212-B741-4EA5-BFDA-026483CA312A}" presName="child4group" presStyleCnt="0"/>
      <dgm:spPr/>
    </dgm:pt>
    <dgm:pt modelId="{1925A970-3FE3-4C5C-893B-6BF04A18AA42}" type="pres">
      <dgm:prSet presAssocID="{CD0A3212-B741-4EA5-BFDA-026483CA312A}" presName="child4" presStyleLbl="bgAcc1" presStyleIdx="3" presStyleCnt="4" custScaleX="195400" custLinFactNeighborX="-25712" custLinFactNeighborY="1490"/>
      <dgm:spPr/>
    </dgm:pt>
    <dgm:pt modelId="{7D962EBE-89FF-4105-969F-5B6E2DF1BF92}" type="pres">
      <dgm:prSet presAssocID="{CD0A3212-B741-4EA5-BFDA-026483CA312A}" presName="child4Text" presStyleLbl="bgAcc1" presStyleIdx="3" presStyleCnt="4">
        <dgm:presLayoutVars>
          <dgm:bulletEnabled val="1"/>
        </dgm:presLayoutVars>
      </dgm:prSet>
      <dgm:spPr/>
    </dgm:pt>
    <dgm:pt modelId="{AF5D9490-44F0-4DF5-9132-80ECF11E95A6}" type="pres">
      <dgm:prSet presAssocID="{CD0A3212-B741-4EA5-BFDA-026483CA312A}" presName="childPlaceholder" presStyleCnt="0"/>
      <dgm:spPr/>
    </dgm:pt>
    <dgm:pt modelId="{79CA9332-5A87-4E55-ABAE-9B5BBF9E62D5}" type="pres">
      <dgm:prSet presAssocID="{CD0A3212-B741-4EA5-BFDA-026483CA312A}" presName="circle" presStyleCnt="0"/>
      <dgm:spPr/>
    </dgm:pt>
    <dgm:pt modelId="{24A3A5FA-1F70-4A20-B5E9-9C27C5ABDBFB}" type="pres">
      <dgm:prSet presAssocID="{CD0A3212-B741-4EA5-BFDA-026483CA312A}" presName="quadrant1" presStyleLbl="node1" presStyleIdx="0" presStyleCnt="4">
        <dgm:presLayoutVars>
          <dgm:chMax val="1"/>
          <dgm:bulletEnabled val="1"/>
        </dgm:presLayoutVars>
      </dgm:prSet>
      <dgm:spPr/>
    </dgm:pt>
    <dgm:pt modelId="{5D075684-C4A6-48F4-B046-29BBE51CC20A}" type="pres">
      <dgm:prSet presAssocID="{CD0A3212-B741-4EA5-BFDA-026483CA312A}" presName="quadrant2" presStyleLbl="node1" presStyleIdx="1" presStyleCnt="4">
        <dgm:presLayoutVars>
          <dgm:chMax val="1"/>
          <dgm:bulletEnabled val="1"/>
        </dgm:presLayoutVars>
      </dgm:prSet>
      <dgm:spPr/>
    </dgm:pt>
    <dgm:pt modelId="{18E126E6-120E-474C-AEC3-B2CC64787D38}" type="pres">
      <dgm:prSet presAssocID="{CD0A3212-B741-4EA5-BFDA-026483CA312A}" presName="quadrant3" presStyleLbl="node1" presStyleIdx="2" presStyleCnt="4">
        <dgm:presLayoutVars>
          <dgm:chMax val="1"/>
          <dgm:bulletEnabled val="1"/>
        </dgm:presLayoutVars>
      </dgm:prSet>
      <dgm:spPr/>
    </dgm:pt>
    <dgm:pt modelId="{6B569F56-5149-4796-B7E7-C026595458AA}" type="pres">
      <dgm:prSet presAssocID="{CD0A3212-B741-4EA5-BFDA-026483CA312A}" presName="quadrant4" presStyleLbl="node1" presStyleIdx="3" presStyleCnt="4">
        <dgm:presLayoutVars>
          <dgm:chMax val="1"/>
          <dgm:bulletEnabled val="1"/>
        </dgm:presLayoutVars>
      </dgm:prSet>
      <dgm:spPr/>
    </dgm:pt>
    <dgm:pt modelId="{DEF6E417-7B01-4D11-969F-C9FDDB6C9B45}" type="pres">
      <dgm:prSet presAssocID="{CD0A3212-B741-4EA5-BFDA-026483CA312A}" presName="quadrantPlaceholder" presStyleCnt="0"/>
      <dgm:spPr/>
    </dgm:pt>
    <dgm:pt modelId="{064B5A02-2D9E-4864-8F53-BB894F3BC229}" type="pres">
      <dgm:prSet presAssocID="{CD0A3212-B741-4EA5-BFDA-026483CA312A}" presName="center1" presStyleLbl="fgShp" presStyleIdx="0" presStyleCnt="2" custFlipVert="0" custFlipHor="1" custScaleX="5443" custScaleY="9651" custLinFactY="-100000" custLinFactNeighborX="-1037" custLinFactNeighborY="-100308"/>
      <dgm:spPr/>
    </dgm:pt>
    <dgm:pt modelId="{9C9F0BC7-1956-446B-8516-80B52D2087B7}" type="pres">
      <dgm:prSet presAssocID="{CD0A3212-B741-4EA5-BFDA-026483CA312A}" presName="center2" presStyleLbl="fgShp" presStyleIdx="1" presStyleCnt="2" custAng="0" custFlipVert="1" custFlipHor="0" custScaleX="6310" custScaleY="17421" custLinFactY="62154" custLinFactNeighborX="4147" custLinFactNeighborY="100000"/>
      <dgm:spPr/>
    </dgm:pt>
  </dgm:ptLst>
  <dgm:cxnLst>
    <dgm:cxn modelId="{8E0F4600-D34E-4B4C-9D1D-5E51671B4D7F}" type="presOf" srcId="{CD0A3212-B741-4EA5-BFDA-026483CA312A}" destId="{60FC9B4E-4321-4E1E-B558-9BA5C1E3357F}" srcOrd="0" destOrd="0" presId="urn:microsoft.com/office/officeart/2005/8/layout/cycle4"/>
    <dgm:cxn modelId="{7B26CD03-22D3-450B-A5F8-C70FB079C6DE}" type="presOf" srcId="{50D2139A-1941-494F-9354-EE49B017AE5F}" destId="{1925A970-3FE3-4C5C-893B-6BF04A18AA42}" srcOrd="0" destOrd="0" presId="urn:microsoft.com/office/officeart/2005/8/layout/cycle4"/>
    <dgm:cxn modelId="{2FBCD721-BDD1-404C-9844-E6EBAA151483}" srcId="{75782327-92D5-4AB6-B568-CCC66D11D328}" destId="{807D98D4-744D-497C-BAD7-A216861AF779}" srcOrd="0" destOrd="0" parTransId="{47370720-FF69-4C0D-B5A4-2C27FF46B687}" sibTransId="{69E2A14A-3F7A-4A03-97AD-E395EE3BFD6D}"/>
    <dgm:cxn modelId="{5C28A42B-1E28-4B19-8EBC-9435503917C7}" type="presOf" srcId="{75782327-92D5-4AB6-B568-CCC66D11D328}" destId="{18E126E6-120E-474C-AEC3-B2CC64787D38}" srcOrd="0" destOrd="0" presId="urn:microsoft.com/office/officeart/2005/8/layout/cycle4"/>
    <dgm:cxn modelId="{D5FB9435-F9B8-4C10-A9D2-E8340797720C}" type="presOf" srcId="{94B97B57-386F-4104-B50C-21A18FDED656}" destId="{AE9074BB-B55E-471E-87BB-FF6FFC1AD81F}" srcOrd="1" destOrd="0" presId="urn:microsoft.com/office/officeart/2005/8/layout/cycle4"/>
    <dgm:cxn modelId="{2690FB3A-4DF9-4FA2-A995-CEDD1374CC45}" type="presOf" srcId="{807D98D4-744D-497C-BAD7-A216861AF779}" destId="{C7C62E38-C3F4-43AE-8172-F3C3D2DEFC95}" srcOrd="1" destOrd="0" presId="urn:microsoft.com/office/officeart/2005/8/layout/cycle4"/>
    <dgm:cxn modelId="{42B66C5B-C609-4658-AFEA-B11B30F6583D}" srcId="{CD0A3212-B741-4EA5-BFDA-026483CA312A}" destId="{91DB31FE-4EA4-481A-B0C4-61DD95DB2D30}" srcOrd="0" destOrd="0" parTransId="{84D7F8B2-99F0-4E1D-B333-B19B970BE3AA}" sibTransId="{2FE5D859-6D75-4180-98BC-85182DD2938B}"/>
    <dgm:cxn modelId="{9A1FCE64-6400-44F7-A18B-0F2FF470234F}" srcId="{56FD19C8-C9E4-4B39-9414-4097BECA1B90}" destId="{50D2139A-1941-494F-9354-EE49B017AE5F}" srcOrd="0" destOrd="0" parTransId="{57BA6C6D-E2A9-4A87-AFA0-6AA53FF1EA58}" sibTransId="{FA6E5823-5FCF-440A-90A7-B970AEB7E4AC}"/>
    <dgm:cxn modelId="{EC090D72-3010-4321-B365-D8740D8A4136}" type="presOf" srcId="{91DB31FE-4EA4-481A-B0C4-61DD95DB2D30}" destId="{24A3A5FA-1F70-4A20-B5E9-9C27C5ABDBFB}" srcOrd="0" destOrd="0" presId="urn:microsoft.com/office/officeart/2005/8/layout/cycle4"/>
    <dgm:cxn modelId="{33D8B454-803C-4639-B020-6E3ADE6F3BA1}" type="presOf" srcId="{807D98D4-744D-497C-BAD7-A216861AF779}" destId="{B569B5EF-D114-482F-820B-A0174AFAD1E2}" srcOrd="0" destOrd="0" presId="urn:microsoft.com/office/officeart/2005/8/layout/cycle4"/>
    <dgm:cxn modelId="{44E16E56-BD6B-4145-89F1-C96F8B259F92}" srcId="{CD0A3212-B741-4EA5-BFDA-026483CA312A}" destId="{C8F60679-E3C0-4BAF-93FA-ED9F07645219}" srcOrd="1" destOrd="0" parTransId="{8709D9F2-E85A-4C4D-A1DF-97DAE391B891}" sibTransId="{EA2A9661-FF75-4D5C-A23F-B854B705E94E}"/>
    <dgm:cxn modelId="{3239617D-A0BB-4D69-9ED3-8CF7058B4A77}" srcId="{91DB31FE-4EA4-481A-B0C4-61DD95DB2D30}" destId="{94B97B57-386F-4104-B50C-21A18FDED656}" srcOrd="0" destOrd="0" parTransId="{1916F8AD-F6EE-4C03-8C62-700ED3759550}" sibTransId="{B900E7C0-DBA0-4510-8C76-B981E0447CAC}"/>
    <dgm:cxn modelId="{71389790-A276-4212-A090-3C6433743529}" srcId="{C8F60679-E3C0-4BAF-93FA-ED9F07645219}" destId="{8D7EE3E3-58C9-4385-A1CD-8D3B4938946C}" srcOrd="0" destOrd="0" parTransId="{E16E8F40-3EF6-432D-9A67-08128425F52C}" sibTransId="{8AFDAD97-EFAD-4225-9AA3-F9FD6A6F5210}"/>
    <dgm:cxn modelId="{F6335C9D-52EC-41EC-A16A-8A14AAE0E09D}" type="presOf" srcId="{50D2139A-1941-494F-9354-EE49B017AE5F}" destId="{7D962EBE-89FF-4105-969F-5B6E2DF1BF92}" srcOrd="1" destOrd="0" presId="urn:microsoft.com/office/officeart/2005/8/layout/cycle4"/>
    <dgm:cxn modelId="{5AB699A2-24FA-43C9-BD68-6CF85EC6BA70}" srcId="{CD0A3212-B741-4EA5-BFDA-026483CA312A}" destId="{75782327-92D5-4AB6-B568-CCC66D11D328}" srcOrd="2" destOrd="0" parTransId="{897D449B-0E97-4DCF-93EA-4506A5315079}" sibTransId="{45C18EC9-3E95-496C-8DF0-590FB0F3E806}"/>
    <dgm:cxn modelId="{C5AC3AB4-3FAB-4C21-88E0-8F736C376713}" type="presOf" srcId="{56FD19C8-C9E4-4B39-9414-4097BECA1B90}" destId="{6B569F56-5149-4796-B7E7-C026595458AA}" srcOrd="0" destOrd="0" presId="urn:microsoft.com/office/officeart/2005/8/layout/cycle4"/>
    <dgm:cxn modelId="{F02463BE-DACC-4952-8419-939E36CEC0E2}" type="presOf" srcId="{8D7EE3E3-58C9-4385-A1CD-8D3B4938946C}" destId="{CAC0B805-FEF1-4751-AF9B-920541DADD45}" srcOrd="1" destOrd="0" presId="urn:microsoft.com/office/officeart/2005/8/layout/cycle4"/>
    <dgm:cxn modelId="{8654DDC4-F094-4A08-81D6-437941954384}" srcId="{CD0A3212-B741-4EA5-BFDA-026483CA312A}" destId="{56FD19C8-C9E4-4B39-9414-4097BECA1B90}" srcOrd="3" destOrd="0" parTransId="{EAF490F6-3F88-4E01-876B-B3B07657A974}" sibTransId="{A13632DF-E0CC-480D-9C4D-713704A72055}"/>
    <dgm:cxn modelId="{B88979E2-6757-49DA-A318-747D2D7BF156}" type="presOf" srcId="{C8F60679-E3C0-4BAF-93FA-ED9F07645219}" destId="{5D075684-C4A6-48F4-B046-29BBE51CC20A}" srcOrd="0" destOrd="0" presId="urn:microsoft.com/office/officeart/2005/8/layout/cycle4"/>
    <dgm:cxn modelId="{CC12FEEA-86FF-4409-883E-E37C307451EF}" type="presOf" srcId="{8D7EE3E3-58C9-4385-A1CD-8D3B4938946C}" destId="{5372B0C5-C7EF-4CB4-832B-CD011AD4EB69}" srcOrd="0" destOrd="0" presId="urn:microsoft.com/office/officeart/2005/8/layout/cycle4"/>
    <dgm:cxn modelId="{A7D2CBF3-0602-46BE-85AC-7BCC7E41D6F5}" type="presOf" srcId="{94B97B57-386F-4104-B50C-21A18FDED656}" destId="{AEF6BAF6-D499-473F-8E85-A2A69FA84921}" srcOrd="0" destOrd="0" presId="urn:microsoft.com/office/officeart/2005/8/layout/cycle4"/>
    <dgm:cxn modelId="{4743DE8C-873B-475D-BCBB-08A3842CB086}" type="presParOf" srcId="{60FC9B4E-4321-4E1E-B558-9BA5C1E3357F}" destId="{F3A2C2AF-49F9-4CD1-A7A8-80DA03AAB4B9}" srcOrd="0" destOrd="0" presId="urn:microsoft.com/office/officeart/2005/8/layout/cycle4"/>
    <dgm:cxn modelId="{B51D6F5F-95B5-41B5-9129-D425FF7EC37D}" type="presParOf" srcId="{F3A2C2AF-49F9-4CD1-A7A8-80DA03AAB4B9}" destId="{BC554C27-671E-4371-B2DA-011F5D92A89D}" srcOrd="0" destOrd="0" presId="urn:microsoft.com/office/officeart/2005/8/layout/cycle4"/>
    <dgm:cxn modelId="{ED978990-208F-4643-9816-96504BEEC621}" type="presParOf" srcId="{BC554C27-671E-4371-B2DA-011F5D92A89D}" destId="{AEF6BAF6-D499-473F-8E85-A2A69FA84921}" srcOrd="0" destOrd="0" presId="urn:microsoft.com/office/officeart/2005/8/layout/cycle4"/>
    <dgm:cxn modelId="{177EC654-28AE-45AD-9D50-733ADFE72E7E}" type="presParOf" srcId="{BC554C27-671E-4371-B2DA-011F5D92A89D}" destId="{AE9074BB-B55E-471E-87BB-FF6FFC1AD81F}" srcOrd="1" destOrd="0" presId="urn:microsoft.com/office/officeart/2005/8/layout/cycle4"/>
    <dgm:cxn modelId="{FB73E633-0FEF-4387-922B-A496B6AE3441}" type="presParOf" srcId="{F3A2C2AF-49F9-4CD1-A7A8-80DA03AAB4B9}" destId="{C9316803-9E54-4C26-A678-527C07A3FE70}" srcOrd="1" destOrd="0" presId="urn:microsoft.com/office/officeart/2005/8/layout/cycle4"/>
    <dgm:cxn modelId="{62DDB86A-953E-4BAF-A577-FD70748AB0F0}" type="presParOf" srcId="{C9316803-9E54-4C26-A678-527C07A3FE70}" destId="{5372B0C5-C7EF-4CB4-832B-CD011AD4EB69}" srcOrd="0" destOrd="0" presId="urn:microsoft.com/office/officeart/2005/8/layout/cycle4"/>
    <dgm:cxn modelId="{D0A3E8C4-F3EA-4781-B18E-FD7C76405DDE}" type="presParOf" srcId="{C9316803-9E54-4C26-A678-527C07A3FE70}" destId="{CAC0B805-FEF1-4751-AF9B-920541DADD45}" srcOrd="1" destOrd="0" presId="urn:microsoft.com/office/officeart/2005/8/layout/cycle4"/>
    <dgm:cxn modelId="{7F50F0C5-3124-47C2-AEFB-FCE0FB067A88}" type="presParOf" srcId="{F3A2C2AF-49F9-4CD1-A7A8-80DA03AAB4B9}" destId="{919249E4-537F-4212-AAFB-EDD2A964251E}" srcOrd="2" destOrd="0" presId="urn:microsoft.com/office/officeart/2005/8/layout/cycle4"/>
    <dgm:cxn modelId="{68A5C472-AD54-4640-9ABD-3573C746AF50}" type="presParOf" srcId="{919249E4-537F-4212-AAFB-EDD2A964251E}" destId="{B569B5EF-D114-482F-820B-A0174AFAD1E2}" srcOrd="0" destOrd="0" presId="urn:microsoft.com/office/officeart/2005/8/layout/cycle4"/>
    <dgm:cxn modelId="{FCD9EEFE-2C8C-459D-838D-CC3702DEFE7E}" type="presParOf" srcId="{919249E4-537F-4212-AAFB-EDD2A964251E}" destId="{C7C62E38-C3F4-43AE-8172-F3C3D2DEFC95}" srcOrd="1" destOrd="0" presId="urn:microsoft.com/office/officeart/2005/8/layout/cycle4"/>
    <dgm:cxn modelId="{26D362BC-D824-472F-A7AE-C8E534FB3D3D}" type="presParOf" srcId="{F3A2C2AF-49F9-4CD1-A7A8-80DA03AAB4B9}" destId="{D30D2D00-237E-4301-A2EA-A68CC6E65B1A}" srcOrd="3" destOrd="0" presId="urn:microsoft.com/office/officeart/2005/8/layout/cycle4"/>
    <dgm:cxn modelId="{B2ED2419-44B6-455D-871D-EC8A1027BB4F}" type="presParOf" srcId="{D30D2D00-237E-4301-A2EA-A68CC6E65B1A}" destId="{1925A970-3FE3-4C5C-893B-6BF04A18AA42}" srcOrd="0" destOrd="0" presId="urn:microsoft.com/office/officeart/2005/8/layout/cycle4"/>
    <dgm:cxn modelId="{DD852B38-0B12-4E21-A10E-A247733BE48B}" type="presParOf" srcId="{D30D2D00-237E-4301-A2EA-A68CC6E65B1A}" destId="{7D962EBE-89FF-4105-969F-5B6E2DF1BF92}" srcOrd="1" destOrd="0" presId="urn:microsoft.com/office/officeart/2005/8/layout/cycle4"/>
    <dgm:cxn modelId="{55C4086C-5945-491F-876F-333A3FDA3AE7}" type="presParOf" srcId="{F3A2C2AF-49F9-4CD1-A7A8-80DA03AAB4B9}" destId="{AF5D9490-44F0-4DF5-9132-80ECF11E95A6}" srcOrd="4" destOrd="0" presId="urn:microsoft.com/office/officeart/2005/8/layout/cycle4"/>
    <dgm:cxn modelId="{242E4A7A-CD36-45DD-A4EE-5DAA458CF7B0}" type="presParOf" srcId="{60FC9B4E-4321-4E1E-B558-9BA5C1E3357F}" destId="{79CA9332-5A87-4E55-ABAE-9B5BBF9E62D5}" srcOrd="1" destOrd="0" presId="urn:microsoft.com/office/officeart/2005/8/layout/cycle4"/>
    <dgm:cxn modelId="{C5A5A4CB-D32F-4F97-9B07-E569FD229859}" type="presParOf" srcId="{79CA9332-5A87-4E55-ABAE-9B5BBF9E62D5}" destId="{24A3A5FA-1F70-4A20-B5E9-9C27C5ABDBFB}" srcOrd="0" destOrd="0" presId="urn:microsoft.com/office/officeart/2005/8/layout/cycle4"/>
    <dgm:cxn modelId="{8AEF18E7-FD20-4770-8918-866F68F3C75F}" type="presParOf" srcId="{79CA9332-5A87-4E55-ABAE-9B5BBF9E62D5}" destId="{5D075684-C4A6-48F4-B046-29BBE51CC20A}" srcOrd="1" destOrd="0" presId="urn:microsoft.com/office/officeart/2005/8/layout/cycle4"/>
    <dgm:cxn modelId="{B86B4B43-E4C6-4952-921C-AC03066100F5}" type="presParOf" srcId="{79CA9332-5A87-4E55-ABAE-9B5BBF9E62D5}" destId="{18E126E6-120E-474C-AEC3-B2CC64787D38}" srcOrd="2" destOrd="0" presId="urn:microsoft.com/office/officeart/2005/8/layout/cycle4"/>
    <dgm:cxn modelId="{B9EA4F12-5CD7-4DBE-8115-94014D1E085E}" type="presParOf" srcId="{79CA9332-5A87-4E55-ABAE-9B5BBF9E62D5}" destId="{6B569F56-5149-4796-B7E7-C026595458AA}" srcOrd="3" destOrd="0" presId="urn:microsoft.com/office/officeart/2005/8/layout/cycle4"/>
    <dgm:cxn modelId="{0C555CF1-0F7C-4A57-B197-869A2C965A7E}" type="presParOf" srcId="{79CA9332-5A87-4E55-ABAE-9B5BBF9E62D5}" destId="{DEF6E417-7B01-4D11-969F-C9FDDB6C9B45}" srcOrd="4" destOrd="0" presId="urn:microsoft.com/office/officeart/2005/8/layout/cycle4"/>
    <dgm:cxn modelId="{E86DC31E-8DE7-442E-BC96-DC9624F3A7E2}" type="presParOf" srcId="{60FC9B4E-4321-4E1E-B558-9BA5C1E3357F}" destId="{064B5A02-2D9E-4864-8F53-BB894F3BC229}" srcOrd="2" destOrd="0" presId="urn:microsoft.com/office/officeart/2005/8/layout/cycle4"/>
    <dgm:cxn modelId="{A82ACC7A-A6AC-444C-BF5F-D445DCA0D5F7}" type="presParOf" srcId="{60FC9B4E-4321-4E1E-B558-9BA5C1E3357F}" destId="{9C9F0BC7-1956-446B-8516-80B52D2087B7}"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8204CF-98A5-4421-8D9A-5AD1D40AAE55}"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cs-CZ"/>
        </a:p>
      </dgm:t>
    </dgm:pt>
    <dgm:pt modelId="{890DD7B5-3643-4697-AD7D-1A73F90B4524}">
      <dgm:prSet phldrT="[Text]" custT="1"/>
      <dgm:spPr>
        <a:solidFill>
          <a:srgbClr val="92D050"/>
        </a:solidFill>
      </dgm:spPr>
      <dgm:t>
        <a:bodyPr/>
        <a:lstStyle/>
        <a:p>
          <a:r>
            <a:rPr lang="en-US" sz="2800" b="1" noProof="0" dirty="0">
              <a:solidFill>
                <a:schemeClr val="tx1"/>
              </a:solidFill>
            </a:rPr>
            <a:t>How do we know what is ethical?</a:t>
          </a:r>
        </a:p>
      </dgm:t>
    </dgm:pt>
    <dgm:pt modelId="{D2773AA9-E8AE-497C-8174-63267E3C6B82}" type="parTrans" cxnId="{DC47423E-7453-4C68-8A74-AD5F0AA08A5A}">
      <dgm:prSet/>
      <dgm:spPr/>
      <dgm:t>
        <a:bodyPr/>
        <a:lstStyle/>
        <a:p>
          <a:endParaRPr lang="cs-CZ"/>
        </a:p>
      </dgm:t>
    </dgm:pt>
    <dgm:pt modelId="{70F0FF29-3BEA-4F57-A13A-97EA98ABA759}" type="sibTrans" cxnId="{DC47423E-7453-4C68-8A74-AD5F0AA08A5A}">
      <dgm:prSet/>
      <dgm:spPr/>
      <dgm:t>
        <a:bodyPr/>
        <a:lstStyle/>
        <a:p>
          <a:endParaRPr lang="cs-CZ"/>
        </a:p>
      </dgm:t>
    </dgm:pt>
    <dgm:pt modelId="{03FE9C2C-F9CA-4CE3-A8CB-4D1EDA472295}">
      <dgm:prSet phldrT="[Text]" custT="1"/>
      <dgm:spPr>
        <a:solidFill>
          <a:schemeClr val="accent4">
            <a:lumMod val="40000"/>
            <a:lumOff val="60000"/>
          </a:schemeClr>
        </a:solidFill>
      </dgm:spPr>
      <dgm:t>
        <a:bodyPr/>
        <a:lstStyle/>
        <a:p>
          <a:r>
            <a:rPr lang="en-US" sz="2800" b="1" noProof="0" dirty="0">
              <a:solidFill>
                <a:schemeClr val="tx1"/>
              </a:solidFill>
            </a:rPr>
            <a:t>Religious Answers</a:t>
          </a:r>
        </a:p>
      </dgm:t>
    </dgm:pt>
    <dgm:pt modelId="{095D32A3-CACE-47D3-B72C-F7B590CB67AD}" type="parTrans" cxnId="{8E7A11ED-D66C-447C-9C14-D56C47D7E3BF}">
      <dgm:prSet/>
      <dgm:spPr/>
      <dgm:t>
        <a:bodyPr/>
        <a:lstStyle/>
        <a:p>
          <a:endParaRPr lang="cs-CZ"/>
        </a:p>
      </dgm:t>
    </dgm:pt>
    <dgm:pt modelId="{7E091030-6D07-4B76-995D-A215FA0C2272}" type="sibTrans" cxnId="{8E7A11ED-D66C-447C-9C14-D56C47D7E3BF}">
      <dgm:prSet/>
      <dgm:spPr/>
      <dgm:t>
        <a:bodyPr/>
        <a:lstStyle/>
        <a:p>
          <a:endParaRPr lang="cs-CZ"/>
        </a:p>
      </dgm:t>
    </dgm:pt>
    <dgm:pt modelId="{19E2AAC9-416C-43BD-B37A-409ED60B84FF}">
      <dgm:prSet phldrT="[Text]" custT="1"/>
      <dgm:spPr>
        <a:solidFill>
          <a:schemeClr val="accent4">
            <a:lumMod val="40000"/>
            <a:lumOff val="60000"/>
          </a:schemeClr>
        </a:solidFill>
      </dgm:spPr>
      <dgm:t>
        <a:bodyPr/>
        <a:lstStyle/>
        <a:p>
          <a:r>
            <a:rPr lang="en-US" sz="2800" b="1" noProof="0" dirty="0">
              <a:solidFill>
                <a:schemeClr val="tx1"/>
              </a:solidFill>
            </a:rPr>
            <a:t>Secular Answers</a:t>
          </a:r>
        </a:p>
      </dgm:t>
    </dgm:pt>
    <dgm:pt modelId="{69F51FA4-5C08-41D6-AFC0-268C798BA57F}" type="parTrans" cxnId="{137F6471-26BF-4CE5-82B0-A3833C14FBB2}">
      <dgm:prSet/>
      <dgm:spPr/>
      <dgm:t>
        <a:bodyPr/>
        <a:lstStyle/>
        <a:p>
          <a:endParaRPr lang="cs-CZ"/>
        </a:p>
      </dgm:t>
    </dgm:pt>
    <dgm:pt modelId="{1DA1AA90-51A5-41B3-BD44-5F6810A2AABB}" type="sibTrans" cxnId="{137F6471-26BF-4CE5-82B0-A3833C14FBB2}">
      <dgm:prSet/>
      <dgm:spPr/>
      <dgm:t>
        <a:bodyPr/>
        <a:lstStyle/>
        <a:p>
          <a:endParaRPr lang="cs-CZ"/>
        </a:p>
      </dgm:t>
    </dgm:pt>
    <dgm:pt modelId="{6976E1A8-86C8-416A-B421-EF70CEAAD674}">
      <dgm:prSet custT="1"/>
      <dgm:spPr>
        <a:solidFill>
          <a:srgbClr val="FFC000"/>
        </a:solidFill>
      </dgm:spPr>
      <dgm:t>
        <a:bodyPr/>
        <a:lstStyle/>
        <a:p>
          <a:endParaRPr lang="cs-CZ" sz="2000" b="1" dirty="0">
            <a:solidFill>
              <a:schemeClr val="tx1"/>
            </a:solidFill>
          </a:endParaRPr>
        </a:p>
      </dgm:t>
    </dgm:pt>
    <dgm:pt modelId="{DBE7DE76-9EF6-4C14-8F5D-FAE0505ED7D1}" type="parTrans" cxnId="{3772DAE2-5439-493E-B315-F006C4B6C7D4}">
      <dgm:prSet/>
      <dgm:spPr/>
      <dgm:t>
        <a:bodyPr/>
        <a:lstStyle/>
        <a:p>
          <a:endParaRPr lang="cs-CZ"/>
        </a:p>
      </dgm:t>
    </dgm:pt>
    <dgm:pt modelId="{8037891F-521D-430B-8B12-B8031FF7AE43}" type="sibTrans" cxnId="{3772DAE2-5439-493E-B315-F006C4B6C7D4}">
      <dgm:prSet/>
      <dgm:spPr/>
      <dgm:t>
        <a:bodyPr/>
        <a:lstStyle/>
        <a:p>
          <a:endParaRPr lang="cs-CZ"/>
        </a:p>
      </dgm:t>
    </dgm:pt>
    <dgm:pt modelId="{4E8D0C51-E01E-47A7-B2E1-65AB5CED3A81}">
      <dgm:prSet custT="1"/>
      <dgm:spPr>
        <a:solidFill>
          <a:srgbClr val="FFC000"/>
        </a:solidFill>
      </dgm:spPr>
      <dgm:t>
        <a:bodyPr/>
        <a:lstStyle/>
        <a:p>
          <a:endParaRPr lang="cs-CZ" sz="2000" b="1" dirty="0">
            <a:solidFill>
              <a:schemeClr val="tx1"/>
            </a:solidFill>
          </a:endParaRPr>
        </a:p>
      </dgm:t>
    </dgm:pt>
    <dgm:pt modelId="{50FCA4B4-6E06-4C24-ACD4-E38E86997295}" type="parTrans" cxnId="{E9F335A2-9C3D-4421-A469-1AB386525911}">
      <dgm:prSet/>
      <dgm:spPr/>
      <dgm:t>
        <a:bodyPr/>
        <a:lstStyle/>
        <a:p>
          <a:endParaRPr lang="cs-CZ"/>
        </a:p>
      </dgm:t>
    </dgm:pt>
    <dgm:pt modelId="{042DEC32-D44A-4CEC-8333-92BF16B7C063}" type="sibTrans" cxnId="{E9F335A2-9C3D-4421-A469-1AB386525911}">
      <dgm:prSet/>
      <dgm:spPr/>
      <dgm:t>
        <a:bodyPr/>
        <a:lstStyle/>
        <a:p>
          <a:endParaRPr lang="cs-CZ"/>
        </a:p>
      </dgm:t>
    </dgm:pt>
    <dgm:pt modelId="{0E03CC3B-771C-4E36-B8E5-1BA45FF04BA5}">
      <dgm:prSet custT="1"/>
      <dgm:spPr>
        <a:solidFill>
          <a:srgbClr val="FFC000"/>
        </a:solidFill>
      </dgm:spPr>
      <dgm:t>
        <a:bodyPr/>
        <a:lstStyle/>
        <a:p>
          <a:endParaRPr lang="cs-CZ" sz="2400" b="1" dirty="0">
            <a:solidFill>
              <a:schemeClr val="tx1"/>
            </a:solidFill>
          </a:endParaRPr>
        </a:p>
      </dgm:t>
    </dgm:pt>
    <dgm:pt modelId="{5D7C663A-0256-48DF-8F30-14A5EDA21587}" type="parTrans" cxnId="{1F52C470-165C-4889-A8B4-5F0750AB4171}">
      <dgm:prSet/>
      <dgm:spPr/>
      <dgm:t>
        <a:bodyPr/>
        <a:lstStyle/>
        <a:p>
          <a:endParaRPr lang="cs-CZ"/>
        </a:p>
      </dgm:t>
    </dgm:pt>
    <dgm:pt modelId="{A2F9BE5D-02A2-4A00-A5EF-017AAC0A3E0E}" type="sibTrans" cxnId="{1F52C470-165C-4889-A8B4-5F0750AB4171}">
      <dgm:prSet/>
      <dgm:spPr/>
      <dgm:t>
        <a:bodyPr/>
        <a:lstStyle/>
        <a:p>
          <a:endParaRPr lang="cs-CZ"/>
        </a:p>
      </dgm:t>
    </dgm:pt>
    <dgm:pt modelId="{3C2C040D-E08A-42C1-BADD-109AD4C14586}">
      <dgm:prSet custT="1"/>
      <dgm:spPr>
        <a:solidFill>
          <a:srgbClr val="FFC000"/>
        </a:solidFill>
      </dgm:spPr>
      <dgm:t>
        <a:bodyPr/>
        <a:lstStyle/>
        <a:p>
          <a:r>
            <a:rPr lang="en-US" sz="2300" b="1" noProof="0" dirty="0">
              <a:solidFill>
                <a:schemeClr val="tx1"/>
              </a:solidFill>
            </a:rPr>
            <a:t>Experience and Observation</a:t>
          </a:r>
        </a:p>
      </dgm:t>
    </dgm:pt>
    <dgm:pt modelId="{1720264F-AE65-456B-BD99-248E463F2A05}" type="parTrans" cxnId="{F1EF531C-2AB5-4BAC-AA40-73EE0ABC3204}">
      <dgm:prSet/>
      <dgm:spPr/>
      <dgm:t>
        <a:bodyPr/>
        <a:lstStyle/>
        <a:p>
          <a:endParaRPr lang="cs-CZ"/>
        </a:p>
      </dgm:t>
    </dgm:pt>
    <dgm:pt modelId="{D7DF5BB7-090B-4A96-9CFB-9335004210D2}" type="sibTrans" cxnId="{F1EF531C-2AB5-4BAC-AA40-73EE0ABC3204}">
      <dgm:prSet/>
      <dgm:spPr/>
      <dgm:t>
        <a:bodyPr/>
        <a:lstStyle/>
        <a:p>
          <a:endParaRPr lang="cs-CZ"/>
        </a:p>
      </dgm:t>
    </dgm:pt>
    <dgm:pt modelId="{19BA42F3-D5DA-42E8-A444-7A02ED6D6F44}">
      <dgm:prSet custT="1"/>
      <dgm:spPr>
        <a:solidFill>
          <a:srgbClr val="FFC000"/>
        </a:solidFill>
      </dgm:spPr>
      <dgm:t>
        <a:bodyPr/>
        <a:lstStyle/>
        <a:p>
          <a:endParaRPr lang="cs-CZ" sz="2000" b="1" dirty="0">
            <a:solidFill>
              <a:schemeClr val="tx1"/>
            </a:solidFill>
          </a:endParaRPr>
        </a:p>
      </dgm:t>
    </dgm:pt>
    <dgm:pt modelId="{B2B00431-C55E-4DA9-A6BA-AAF5CBF021A1}" type="parTrans" cxnId="{94BF2ECC-A9D2-484E-82B2-C90C75A149FB}">
      <dgm:prSet/>
      <dgm:spPr/>
      <dgm:t>
        <a:bodyPr/>
        <a:lstStyle/>
        <a:p>
          <a:endParaRPr lang="cs-CZ"/>
        </a:p>
      </dgm:t>
    </dgm:pt>
    <dgm:pt modelId="{064D94A9-7312-4EE9-86F8-54793F27717E}" type="sibTrans" cxnId="{94BF2ECC-A9D2-484E-82B2-C90C75A149FB}">
      <dgm:prSet/>
      <dgm:spPr/>
      <dgm:t>
        <a:bodyPr/>
        <a:lstStyle/>
        <a:p>
          <a:endParaRPr lang="cs-CZ"/>
        </a:p>
      </dgm:t>
    </dgm:pt>
    <dgm:pt modelId="{F38F9A44-B9B0-41DF-83C6-F28FA56DD210}">
      <dgm:prSet custT="1"/>
      <dgm:spPr>
        <a:solidFill>
          <a:srgbClr val="FFC000"/>
        </a:solidFill>
      </dgm:spPr>
      <dgm:t>
        <a:bodyPr/>
        <a:lstStyle/>
        <a:p>
          <a:r>
            <a:rPr lang="en-US" sz="2200" b="1" noProof="0" dirty="0">
              <a:solidFill>
                <a:schemeClr val="tx1"/>
              </a:solidFill>
            </a:rPr>
            <a:t>Intuition</a:t>
          </a:r>
        </a:p>
      </dgm:t>
    </dgm:pt>
    <dgm:pt modelId="{B29FED6D-B729-4FB9-AE3A-4C835F783AA8}" type="parTrans" cxnId="{3A3B6755-30F9-463B-A39D-0534A76480B4}">
      <dgm:prSet/>
      <dgm:spPr/>
      <dgm:t>
        <a:bodyPr/>
        <a:lstStyle/>
        <a:p>
          <a:endParaRPr lang="cs-CZ"/>
        </a:p>
      </dgm:t>
    </dgm:pt>
    <dgm:pt modelId="{BA8A6632-8D78-436E-A7D4-7AD9867AB7C8}" type="sibTrans" cxnId="{3A3B6755-30F9-463B-A39D-0534A76480B4}">
      <dgm:prSet/>
      <dgm:spPr/>
      <dgm:t>
        <a:bodyPr/>
        <a:lstStyle/>
        <a:p>
          <a:endParaRPr lang="cs-CZ"/>
        </a:p>
      </dgm:t>
    </dgm:pt>
    <dgm:pt modelId="{00DCFBDF-5B74-4CB2-A76F-E69E73D75686}">
      <dgm:prSet custT="1"/>
      <dgm:spPr>
        <a:solidFill>
          <a:srgbClr val="FFC000"/>
        </a:solidFill>
      </dgm:spPr>
      <dgm:t>
        <a:bodyPr/>
        <a:lstStyle/>
        <a:p>
          <a:r>
            <a:rPr lang="en-US" sz="2100" b="1" noProof="0" dirty="0">
              <a:solidFill>
                <a:schemeClr val="tx1"/>
              </a:solidFill>
            </a:rPr>
            <a:t>Social Agreement or Contract</a:t>
          </a:r>
        </a:p>
      </dgm:t>
    </dgm:pt>
    <dgm:pt modelId="{4ECA0E62-F7EA-4361-9B58-6960F9AEAA4E}" type="parTrans" cxnId="{570F9CC1-CFD5-4FA2-8A7C-91127B3F2CBA}">
      <dgm:prSet/>
      <dgm:spPr/>
      <dgm:t>
        <a:bodyPr/>
        <a:lstStyle/>
        <a:p>
          <a:endParaRPr lang="cs-CZ"/>
        </a:p>
      </dgm:t>
    </dgm:pt>
    <dgm:pt modelId="{BC53145D-FD33-49F2-962A-1C95DD9FC57F}" type="sibTrans" cxnId="{570F9CC1-CFD5-4FA2-8A7C-91127B3F2CBA}">
      <dgm:prSet/>
      <dgm:spPr/>
      <dgm:t>
        <a:bodyPr/>
        <a:lstStyle/>
        <a:p>
          <a:endParaRPr lang="cs-CZ"/>
        </a:p>
      </dgm:t>
    </dgm:pt>
    <dgm:pt modelId="{9027A410-E0C6-4425-9489-562E814819D1}">
      <dgm:prSet custT="1"/>
      <dgm:spPr>
        <a:solidFill>
          <a:srgbClr val="FFC000"/>
        </a:solidFill>
      </dgm:spPr>
      <dgm:t>
        <a:bodyPr/>
        <a:lstStyle/>
        <a:p>
          <a:endParaRPr lang="cs-CZ" sz="2000" b="1" dirty="0">
            <a:solidFill>
              <a:schemeClr val="tx1"/>
            </a:solidFill>
          </a:endParaRPr>
        </a:p>
      </dgm:t>
    </dgm:pt>
    <dgm:pt modelId="{D265DE68-9A41-410C-A968-C35F14271533}" type="sibTrans" cxnId="{28C7C994-C283-4D6B-B6BA-CBD6F398D199}">
      <dgm:prSet/>
      <dgm:spPr/>
      <dgm:t>
        <a:bodyPr/>
        <a:lstStyle/>
        <a:p>
          <a:endParaRPr lang="cs-CZ"/>
        </a:p>
      </dgm:t>
    </dgm:pt>
    <dgm:pt modelId="{1E1C4F71-8D27-4359-89DE-C3F6630E9E95}" type="parTrans" cxnId="{28C7C994-C283-4D6B-B6BA-CBD6F398D199}">
      <dgm:prSet/>
      <dgm:spPr/>
      <dgm:t>
        <a:bodyPr/>
        <a:lstStyle/>
        <a:p>
          <a:endParaRPr lang="cs-CZ"/>
        </a:p>
      </dgm:t>
    </dgm:pt>
    <dgm:pt modelId="{1D1A8EB7-B483-4E6A-A92D-539825560B16}" type="pres">
      <dgm:prSet presAssocID="{268204CF-98A5-4421-8D9A-5AD1D40AAE55}" presName="Name0" presStyleCnt="0">
        <dgm:presLayoutVars>
          <dgm:chPref val="1"/>
          <dgm:dir/>
          <dgm:animOne val="branch"/>
          <dgm:animLvl val="lvl"/>
          <dgm:resizeHandles/>
        </dgm:presLayoutVars>
      </dgm:prSet>
      <dgm:spPr/>
    </dgm:pt>
    <dgm:pt modelId="{01824372-0393-496E-8374-914F1D383CAC}" type="pres">
      <dgm:prSet presAssocID="{890DD7B5-3643-4697-AD7D-1A73F90B4524}" presName="vertOne" presStyleCnt="0"/>
      <dgm:spPr/>
    </dgm:pt>
    <dgm:pt modelId="{94B6A41E-BC94-488A-A68E-893F03C89DA2}" type="pres">
      <dgm:prSet presAssocID="{890DD7B5-3643-4697-AD7D-1A73F90B4524}" presName="txOne" presStyleLbl="node0" presStyleIdx="0" presStyleCnt="1" custScaleY="43077" custLinFactNeighborX="86" custLinFactNeighborY="22712">
        <dgm:presLayoutVars>
          <dgm:chPref val="3"/>
        </dgm:presLayoutVars>
      </dgm:prSet>
      <dgm:spPr/>
    </dgm:pt>
    <dgm:pt modelId="{83FED49D-8BDA-430A-B523-8CBD08E3276B}" type="pres">
      <dgm:prSet presAssocID="{890DD7B5-3643-4697-AD7D-1A73F90B4524}" presName="parTransOne" presStyleCnt="0"/>
      <dgm:spPr/>
    </dgm:pt>
    <dgm:pt modelId="{85428403-421D-4D37-BC5F-7B39528FDBB8}" type="pres">
      <dgm:prSet presAssocID="{890DD7B5-3643-4697-AD7D-1A73F90B4524}" presName="horzOne" presStyleCnt="0"/>
      <dgm:spPr/>
    </dgm:pt>
    <dgm:pt modelId="{31F42DA1-4A0C-4C73-ABE2-87D01AC1340A}" type="pres">
      <dgm:prSet presAssocID="{03FE9C2C-F9CA-4CE3-A8CB-4D1EDA472295}" presName="vertTwo" presStyleCnt="0"/>
      <dgm:spPr/>
    </dgm:pt>
    <dgm:pt modelId="{7516BD53-F541-4463-990C-1E54155D186D}" type="pres">
      <dgm:prSet presAssocID="{03FE9C2C-F9CA-4CE3-A8CB-4D1EDA472295}" presName="txTwo" presStyleLbl="node2" presStyleIdx="0" presStyleCnt="2" custScaleY="66062" custLinFactNeighborX="-440" custLinFactNeighborY="10048">
        <dgm:presLayoutVars>
          <dgm:chPref val="3"/>
        </dgm:presLayoutVars>
      </dgm:prSet>
      <dgm:spPr/>
    </dgm:pt>
    <dgm:pt modelId="{A3D31EA3-288F-4F32-8ED7-E29955D2B5FC}" type="pres">
      <dgm:prSet presAssocID="{03FE9C2C-F9CA-4CE3-A8CB-4D1EDA472295}" presName="parTransTwo" presStyleCnt="0"/>
      <dgm:spPr/>
    </dgm:pt>
    <dgm:pt modelId="{AA5F464D-C023-4F92-9F78-8F4EC6D762D4}" type="pres">
      <dgm:prSet presAssocID="{03FE9C2C-F9CA-4CE3-A8CB-4D1EDA472295}" presName="horzTwo" presStyleCnt="0"/>
      <dgm:spPr/>
    </dgm:pt>
    <dgm:pt modelId="{FCD36802-B509-4E0F-98A6-2A6DA36BF271}" type="pres">
      <dgm:prSet presAssocID="{6976E1A8-86C8-416A-B421-EF70CEAAD674}" presName="vertThree" presStyleCnt="0"/>
      <dgm:spPr/>
    </dgm:pt>
    <dgm:pt modelId="{A0A03307-8A9C-4651-8594-D74F368249E5}" type="pres">
      <dgm:prSet presAssocID="{6976E1A8-86C8-416A-B421-EF70CEAAD674}" presName="txThree" presStyleLbl="node3" presStyleIdx="0" presStyleCnt="8">
        <dgm:presLayoutVars>
          <dgm:chPref val="3"/>
        </dgm:presLayoutVars>
      </dgm:prSet>
      <dgm:spPr/>
    </dgm:pt>
    <dgm:pt modelId="{687FADC8-6979-4E8C-AF48-B4C3EA3BE550}" type="pres">
      <dgm:prSet presAssocID="{6976E1A8-86C8-416A-B421-EF70CEAAD674}" presName="horzThree" presStyleCnt="0"/>
      <dgm:spPr/>
    </dgm:pt>
    <dgm:pt modelId="{CBA8E778-910C-4142-97A0-BA47F15DB6DE}" type="pres">
      <dgm:prSet presAssocID="{8037891F-521D-430B-8B12-B8031FF7AE43}" presName="sibSpaceThree" presStyleCnt="0"/>
      <dgm:spPr/>
    </dgm:pt>
    <dgm:pt modelId="{87FB0007-CE00-4766-A225-67979F908C6C}" type="pres">
      <dgm:prSet presAssocID="{4E8D0C51-E01E-47A7-B2E1-65AB5CED3A81}" presName="vertThree" presStyleCnt="0"/>
      <dgm:spPr/>
    </dgm:pt>
    <dgm:pt modelId="{F11CB649-A562-40D1-BF0B-CB264FA30697}" type="pres">
      <dgm:prSet presAssocID="{4E8D0C51-E01E-47A7-B2E1-65AB5CED3A81}" presName="txThree" presStyleLbl="node3" presStyleIdx="1" presStyleCnt="8">
        <dgm:presLayoutVars>
          <dgm:chPref val="3"/>
        </dgm:presLayoutVars>
      </dgm:prSet>
      <dgm:spPr/>
    </dgm:pt>
    <dgm:pt modelId="{AF36396C-6816-4E46-B7C8-AFBD9A570A0D}" type="pres">
      <dgm:prSet presAssocID="{4E8D0C51-E01E-47A7-B2E1-65AB5CED3A81}" presName="horzThree" presStyleCnt="0"/>
      <dgm:spPr/>
    </dgm:pt>
    <dgm:pt modelId="{6C7F5894-B990-4238-B406-139C5189EB3B}" type="pres">
      <dgm:prSet presAssocID="{042DEC32-D44A-4CEC-8333-92BF16B7C063}" presName="sibSpaceThree" presStyleCnt="0"/>
      <dgm:spPr/>
    </dgm:pt>
    <dgm:pt modelId="{012E164C-FD99-44F4-9098-C98F7E6A62ED}" type="pres">
      <dgm:prSet presAssocID="{19BA42F3-D5DA-42E8-A444-7A02ED6D6F44}" presName="vertThree" presStyleCnt="0"/>
      <dgm:spPr/>
    </dgm:pt>
    <dgm:pt modelId="{7C052A32-BD55-44C2-890C-6E12085823B9}" type="pres">
      <dgm:prSet presAssocID="{19BA42F3-D5DA-42E8-A444-7A02ED6D6F44}" presName="txThree" presStyleLbl="node3" presStyleIdx="2" presStyleCnt="8">
        <dgm:presLayoutVars>
          <dgm:chPref val="3"/>
        </dgm:presLayoutVars>
      </dgm:prSet>
      <dgm:spPr/>
    </dgm:pt>
    <dgm:pt modelId="{2507B688-7D46-493B-ABF2-6860B2C43E70}" type="pres">
      <dgm:prSet presAssocID="{19BA42F3-D5DA-42E8-A444-7A02ED6D6F44}" presName="horzThree" presStyleCnt="0"/>
      <dgm:spPr/>
    </dgm:pt>
    <dgm:pt modelId="{79484AD6-8258-4C41-9CE0-6380811B6AF7}" type="pres">
      <dgm:prSet presAssocID="{064D94A9-7312-4EE9-86F8-54793F27717E}" presName="sibSpaceThree" presStyleCnt="0"/>
      <dgm:spPr/>
    </dgm:pt>
    <dgm:pt modelId="{15946C47-952A-4E08-8FA1-CE170EE3BA9C}" type="pres">
      <dgm:prSet presAssocID="{9027A410-E0C6-4425-9489-562E814819D1}" presName="vertThree" presStyleCnt="0"/>
      <dgm:spPr/>
    </dgm:pt>
    <dgm:pt modelId="{2EF992AD-B642-4AB3-A5E2-BDB8021A87CF}" type="pres">
      <dgm:prSet presAssocID="{9027A410-E0C6-4425-9489-562E814819D1}" presName="txThree" presStyleLbl="node3" presStyleIdx="3" presStyleCnt="8" custScaleX="103396">
        <dgm:presLayoutVars>
          <dgm:chPref val="3"/>
        </dgm:presLayoutVars>
      </dgm:prSet>
      <dgm:spPr/>
    </dgm:pt>
    <dgm:pt modelId="{876AE378-FC49-4ACC-8819-0CAF391C0C4D}" type="pres">
      <dgm:prSet presAssocID="{9027A410-E0C6-4425-9489-562E814819D1}" presName="horzThree" presStyleCnt="0"/>
      <dgm:spPr/>
    </dgm:pt>
    <dgm:pt modelId="{D8E77183-48A5-4D52-AD5F-C477DD4FFBDA}" type="pres">
      <dgm:prSet presAssocID="{7E091030-6D07-4B76-995D-A215FA0C2272}" presName="sibSpaceTwo" presStyleCnt="0"/>
      <dgm:spPr/>
    </dgm:pt>
    <dgm:pt modelId="{A4483DD3-D54B-409A-94FE-81FBF6DF9AB2}" type="pres">
      <dgm:prSet presAssocID="{19E2AAC9-416C-43BD-B37A-409ED60B84FF}" presName="vertTwo" presStyleCnt="0"/>
      <dgm:spPr/>
    </dgm:pt>
    <dgm:pt modelId="{793539F2-33E5-4D41-B13F-E61140AE8BF1}" type="pres">
      <dgm:prSet presAssocID="{19E2AAC9-416C-43BD-B37A-409ED60B84FF}" presName="txTwo" presStyleLbl="node2" presStyleIdx="1" presStyleCnt="2" custScaleX="74148" custScaleY="68666" custLinFactNeighborX="-3139" custLinFactNeighborY="-22493">
        <dgm:presLayoutVars>
          <dgm:chPref val="3"/>
        </dgm:presLayoutVars>
      </dgm:prSet>
      <dgm:spPr/>
    </dgm:pt>
    <dgm:pt modelId="{93B021C2-6C41-42BA-9B04-6F38A4AE4F54}" type="pres">
      <dgm:prSet presAssocID="{19E2AAC9-416C-43BD-B37A-409ED60B84FF}" presName="parTransTwo" presStyleCnt="0"/>
      <dgm:spPr/>
    </dgm:pt>
    <dgm:pt modelId="{F2508ECD-1DE0-4E28-9F33-4F53013F4CC3}" type="pres">
      <dgm:prSet presAssocID="{19E2AAC9-416C-43BD-B37A-409ED60B84FF}" presName="horzTwo" presStyleCnt="0"/>
      <dgm:spPr/>
    </dgm:pt>
    <dgm:pt modelId="{40CC6532-A128-4FB7-9A54-0B1C9D9DE45F}" type="pres">
      <dgm:prSet presAssocID="{0E03CC3B-771C-4E36-B8E5-1BA45FF04BA5}" presName="vertThree" presStyleCnt="0"/>
      <dgm:spPr/>
    </dgm:pt>
    <dgm:pt modelId="{4A374790-94EA-4E31-A4A5-A85E45D986D3}" type="pres">
      <dgm:prSet presAssocID="{0E03CC3B-771C-4E36-B8E5-1BA45FF04BA5}" presName="txThree" presStyleLbl="node3" presStyleIdx="4" presStyleCnt="8" custScaleX="126716" custLinFactNeighborX="33662" custLinFactNeighborY="-17198">
        <dgm:presLayoutVars>
          <dgm:chPref val="3"/>
        </dgm:presLayoutVars>
      </dgm:prSet>
      <dgm:spPr/>
    </dgm:pt>
    <dgm:pt modelId="{3D123572-A651-4CE9-9E50-B3EE140240DD}" type="pres">
      <dgm:prSet presAssocID="{0E03CC3B-771C-4E36-B8E5-1BA45FF04BA5}" presName="horzThree" presStyleCnt="0"/>
      <dgm:spPr/>
    </dgm:pt>
    <dgm:pt modelId="{B7F0AEA4-8114-4B73-B864-345D49E82682}" type="pres">
      <dgm:prSet presAssocID="{A2F9BE5D-02A2-4A00-A5EF-017AAC0A3E0E}" presName="sibSpaceThree" presStyleCnt="0"/>
      <dgm:spPr/>
    </dgm:pt>
    <dgm:pt modelId="{AFAD0BF9-D44D-4644-9EDD-50BBE0781377}" type="pres">
      <dgm:prSet presAssocID="{3C2C040D-E08A-42C1-BADD-109AD4C14586}" presName="vertThree" presStyleCnt="0"/>
      <dgm:spPr/>
    </dgm:pt>
    <dgm:pt modelId="{1E0A784A-EEF7-46AE-8168-9013E553D026}" type="pres">
      <dgm:prSet presAssocID="{3C2C040D-E08A-42C1-BADD-109AD4C14586}" presName="txThree" presStyleLbl="node3" presStyleIdx="5" presStyleCnt="8" custScaleX="260830" custLinFactNeighborX="29155" custLinFactNeighborY="-17198">
        <dgm:presLayoutVars>
          <dgm:chPref val="3"/>
        </dgm:presLayoutVars>
      </dgm:prSet>
      <dgm:spPr/>
    </dgm:pt>
    <dgm:pt modelId="{FAC839F2-EC29-4100-92DF-3837E3A30B38}" type="pres">
      <dgm:prSet presAssocID="{3C2C040D-E08A-42C1-BADD-109AD4C14586}" presName="horzThree" presStyleCnt="0"/>
      <dgm:spPr/>
    </dgm:pt>
    <dgm:pt modelId="{003340A9-DF0D-40DD-828C-4518BE3384EB}" type="pres">
      <dgm:prSet presAssocID="{D7DF5BB7-090B-4A96-9CFB-9335004210D2}" presName="sibSpaceThree" presStyleCnt="0"/>
      <dgm:spPr/>
    </dgm:pt>
    <dgm:pt modelId="{3FC12964-CD66-4C65-9EC2-1C89B1804600}" type="pres">
      <dgm:prSet presAssocID="{F38F9A44-B9B0-41DF-83C6-F28FA56DD210}" presName="vertThree" presStyleCnt="0"/>
      <dgm:spPr/>
    </dgm:pt>
    <dgm:pt modelId="{BECB2203-C38A-4D09-80EB-DEBF19B4B2C7}" type="pres">
      <dgm:prSet presAssocID="{F38F9A44-B9B0-41DF-83C6-F28FA56DD210}" presName="txThree" presStyleLbl="node3" presStyleIdx="6" presStyleCnt="8" custScaleX="201068" custLinFactX="100000" custLinFactNeighborX="125467" custLinFactNeighborY="-17198">
        <dgm:presLayoutVars>
          <dgm:chPref val="3"/>
        </dgm:presLayoutVars>
      </dgm:prSet>
      <dgm:spPr/>
    </dgm:pt>
    <dgm:pt modelId="{85765883-5B0C-49DF-BC0E-9223B4E8E155}" type="pres">
      <dgm:prSet presAssocID="{F38F9A44-B9B0-41DF-83C6-F28FA56DD210}" presName="horzThree" presStyleCnt="0"/>
      <dgm:spPr/>
    </dgm:pt>
    <dgm:pt modelId="{20B60449-7696-47D9-97C6-4F8CE0F99537}" type="pres">
      <dgm:prSet presAssocID="{BA8A6632-8D78-436E-A7D4-7AD9867AB7C8}" presName="sibSpaceThree" presStyleCnt="0"/>
      <dgm:spPr/>
    </dgm:pt>
    <dgm:pt modelId="{D983918F-7A20-4709-9249-AE3F3CBB2919}" type="pres">
      <dgm:prSet presAssocID="{00DCFBDF-5B74-4CB2-A76F-E69E73D75686}" presName="vertThree" presStyleCnt="0"/>
      <dgm:spPr/>
    </dgm:pt>
    <dgm:pt modelId="{DA05DB06-678B-406D-AE54-F59CA663B2D6}" type="pres">
      <dgm:prSet presAssocID="{00DCFBDF-5B74-4CB2-A76F-E69E73D75686}" presName="txThree" presStyleLbl="node3" presStyleIdx="7" presStyleCnt="8" custScaleX="220045" custLinFactX="-86134" custLinFactNeighborX="-100000" custLinFactNeighborY="-17198">
        <dgm:presLayoutVars>
          <dgm:chPref val="3"/>
        </dgm:presLayoutVars>
      </dgm:prSet>
      <dgm:spPr/>
    </dgm:pt>
    <dgm:pt modelId="{C59AF27E-C035-4E0C-8C07-87935B4D256B}" type="pres">
      <dgm:prSet presAssocID="{00DCFBDF-5B74-4CB2-A76F-E69E73D75686}" presName="horzThree" presStyleCnt="0"/>
      <dgm:spPr/>
    </dgm:pt>
  </dgm:ptLst>
  <dgm:cxnLst>
    <dgm:cxn modelId="{6C51B40B-04E8-4A67-BA15-3CAE479828CB}" type="presOf" srcId="{3C2C040D-E08A-42C1-BADD-109AD4C14586}" destId="{1E0A784A-EEF7-46AE-8168-9013E553D026}" srcOrd="0" destOrd="0" presId="urn:microsoft.com/office/officeart/2005/8/layout/hierarchy4"/>
    <dgm:cxn modelId="{458B790E-0339-45A2-BFFF-0C9399D8C8CF}" type="presOf" srcId="{6976E1A8-86C8-416A-B421-EF70CEAAD674}" destId="{A0A03307-8A9C-4651-8594-D74F368249E5}" srcOrd="0" destOrd="0" presId="urn:microsoft.com/office/officeart/2005/8/layout/hierarchy4"/>
    <dgm:cxn modelId="{D1EBD41B-24B8-4957-A422-728689067B1F}" type="presOf" srcId="{00DCFBDF-5B74-4CB2-A76F-E69E73D75686}" destId="{DA05DB06-678B-406D-AE54-F59CA663B2D6}" srcOrd="0" destOrd="0" presId="urn:microsoft.com/office/officeart/2005/8/layout/hierarchy4"/>
    <dgm:cxn modelId="{F1EF531C-2AB5-4BAC-AA40-73EE0ABC3204}" srcId="{19E2AAC9-416C-43BD-B37A-409ED60B84FF}" destId="{3C2C040D-E08A-42C1-BADD-109AD4C14586}" srcOrd="1" destOrd="0" parTransId="{1720264F-AE65-456B-BD99-248E463F2A05}" sibTransId="{D7DF5BB7-090B-4A96-9CFB-9335004210D2}"/>
    <dgm:cxn modelId="{BE927E35-D106-4762-885A-F4B872365755}" type="presOf" srcId="{F38F9A44-B9B0-41DF-83C6-F28FA56DD210}" destId="{BECB2203-C38A-4D09-80EB-DEBF19B4B2C7}" srcOrd="0" destOrd="0" presId="urn:microsoft.com/office/officeart/2005/8/layout/hierarchy4"/>
    <dgm:cxn modelId="{DC47423E-7453-4C68-8A74-AD5F0AA08A5A}" srcId="{268204CF-98A5-4421-8D9A-5AD1D40AAE55}" destId="{890DD7B5-3643-4697-AD7D-1A73F90B4524}" srcOrd="0" destOrd="0" parTransId="{D2773AA9-E8AE-497C-8174-63267E3C6B82}" sibTransId="{70F0FF29-3BEA-4F57-A13A-97EA98ABA759}"/>
    <dgm:cxn modelId="{75DD4D5E-356E-4797-A5A8-9B276E5C1957}" type="presOf" srcId="{19BA42F3-D5DA-42E8-A444-7A02ED6D6F44}" destId="{7C052A32-BD55-44C2-890C-6E12085823B9}" srcOrd="0" destOrd="0" presId="urn:microsoft.com/office/officeart/2005/8/layout/hierarchy4"/>
    <dgm:cxn modelId="{1F52C470-165C-4889-A8B4-5F0750AB4171}" srcId="{19E2AAC9-416C-43BD-B37A-409ED60B84FF}" destId="{0E03CC3B-771C-4E36-B8E5-1BA45FF04BA5}" srcOrd="0" destOrd="0" parTransId="{5D7C663A-0256-48DF-8F30-14A5EDA21587}" sibTransId="{A2F9BE5D-02A2-4A00-A5EF-017AAC0A3E0E}"/>
    <dgm:cxn modelId="{137F6471-26BF-4CE5-82B0-A3833C14FBB2}" srcId="{890DD7B5-3643-4697-AD7D-1A73F90B4524}" destId="{19E2AAC9-416C-43BD-B37A-409ED60B84FF}" srcOrd="1" destOrd="0" parTransId="{69F51FA4-5C08-41D6-AFC0-268C798BA57F}" sibTransId="{1DA1AA90-51A5-41B3-BD44-5F6810A2AABB}"/>
    <dgm:cxn modelId="{5FE1EE54-D8D1-4B0F-86DF-FED2CC19A1F7}" type="presOf" srcId="{9027A410-E0C6-4425-9489-562E814819D1}" destId="{2EF992AD-B642-4AB3-A5E2-BDB8021A87CF}" srcOrd="0" destOrd="0" presId="urn:microsoft.com/office/officeart/2005/8/layout/hierarchy4"/>
    <dgm:cxn modelId="{3A3B6755-30F9-463B-A39D-0534A76480B4}" srcId="{19E2AAC9-416C-43BD-B37A-409ED60B84FF}" destId="{F38F9A44-B9B0-41DF-83C6-F28FA56DD210}" srcOrd="2" destOrd="0" parTransId="{B29FED6D-B729-4FB9-AE3A-4C835F783AA8}" sibTransId="{BA8A6632-8D78-436E-A7D4-7AD9867AB7C8}"/>
    <dgm:cxn modelId="{ABAEA476-C1AE-4532-BD85-79EB95B2B517}" type="presOf" srcId="{268204CF-98A5-4421-8D9A-5AD1D40AAE55}" destId="{1D1A8EB7-B483-4E6A-A92D-539825560B16}" srcOrd="0" destOrd="0" presId="urn:microsoft.com/office/officeart/2005/8/layout/hierarchy4"/>
    <dgm:cxn modelId="{79FD6B94-D184-4E9A-ACF6-B2ACFEF41BE9}" type="presOf" srcId="{4E8D0C51-E01E-47A7-B2E1-65AB5CED3A81}" destId="{F11CB649-A562-40D1-BF0B-CB264FA30697}" srcOrd="0" destOrd="0" presId="urn:microsoft.com/office/officeart/2005/8/layout/hierarchy4"/>
    <dgm:cxn modelId="{28C7C994-C283-4D6B-B6BA-CBD6F398D199}" srcId="{03FE9C2C-F9CA-4CE3-A8CB-4D1EDA472295}" destId="{9027A410-E0C6-4425-9489-562E814819D1}" srcOrd="3" destOrd="0" parTransId="{1E1C4F71-8D27-4359-89DE-C3F6630E9E95}" sibTransId="{D265DE68-9A41-410C-A968-C35F14271533}"/>
    <dgm:cxn modelId="{B02E0498-8A26-45B2-89D3-AC98715A57AC}" type="presOf" srcId="{0E03CC3B-771C-4E36-B8E5-1BA45FF04BA5}" destId="{4A374790-94EA-4E31-A4A5-A85E45D986D3}" srcOrd="0" destOrd="0" presId="urn:microsoft.com/office/officeart/2005/8/layout/hierarchy4"/>
    <dgm:cxn modelId="{E9F335A2-9C3D-4421-A469-1AB386525911}" srcId="{03FE9C2C-F9CA-4CE3-A8CB-4D1EDA472295}" destId="{4E8D0C51-E01E-47A7-B2E1-65AB5CED3A81}" srcOrd="1" destOrd="0" parTransId="{50FCA4B4-6E06-4C24-ACD4-E38E86997295}" sibTransId="{042DEC32-D44A-4CEC-8333-92BF16B7C063}"/>
    <dgm:cxn modelId="{C02D36A4-7AA8-4F32-852A-F672EEF10FD0}" type="presOf" srcId="{19E2AAC9-416C-43BD-B37A-409ED60B84FF}" destId="{793539F2-33E5-4D41-B13F-E61140AE8BF1}" srcOrd="0" destOrd="0" presId="urn:microsoft.com/office/officeart/2005/8/layout/hierarchy4"/>
    <dgm:cxn modelId="{558748A6-8D1E-4255-8026-315FBDAD572D}" type="presOf" srcId="{03FE9C2C-F9CA-4CE3-A8CB-4D1EDA472295}" destId="{7516BD53-F541-4463-990C-1E54155D186D}" srcOrd="0" destOrd="0" presId="urn:microsoft.com/office/officeart/2005/8/layout/hierarchy4"/>
    <dgm:cxn modelId="{616A38B5-BF31-4AF4-A7FC-DAE8EC4507E2}" type="presOf" srcId="{890DD7B5-3643-4697-AD7D-1A73F90B4524}" destId="{94B6A41E-BC94-488A-A68E-893F03C89DA2}" srcOrd="0" destOrd="0" presId="urn:microsoft.com/office/officeart/2005/8/layout/hierarchy4"/>
    <dgm:cxn modelId="{570F9CC1-CFD5-4FA2-8A7C-91127B3F2CBA}" srcId="{19E2AAC9-416C-43BD-B37A-409ED60B84FF}" destId="{00DCFBDF-5B74-4CB2-A76F-E69E73D75686}" srcOrd="3" destOrd="0" parTransId="{4ECA0E62-F7EA-4361-9B58-6960F9AEAA4E}" sibTransId="{BC53145D-FD33-49F2-962A-1C95DD9FC57F}"/>
    <dgm:cxn modelId="{94BF2ECC-A9D2-484E-82B2-C90C75A149FB}" srcId="{03FE9C2C-F9CA-4CE3-A8CB-4D1EDA472295}" destId="{19BA42F3-D5DA-42E8-A444-7A02ED6D6F44}" srcOrd="2" destOrd="0" parTransId="{B2B00431-C55E-4DA9-A6BA-AAF5CBF021A1}" sibTransId="{064D94A9-7312-4EE9-86F8-54793F27717E}"/>
    <dgm:cxn modelId="{3772DAE2-5439-493E-B315-F006C4B6C7D4}" srcId="{03FE9C2C-F9CA-4CE3-A8CB-4D1EDA472295}" destId="{6976E1A8-86C8-416A-B421-EF70CEAAD674}" srcOrd="0" destOrd="0" parTransId="{DBE7DE76-9EF6-4C14-8F5D-FAE0505ED7D1}" sibTransId="{8037891F-521D-430B-8B12-B8031FF7AE43}"/>
    <dgm:cxn modelId="{8E7A11ED-D66C-447C-9C14-D56C47D7E3BF}" srcId="{890DD7B5-3643-4697-AD7D-1A73F90B4524}" destId="{03FE9C2C-F9CA-4CE3-A8CB-4D1EDA472295}" srcOrd="0" destOrd="0" parTransId="{095D32A3-CACE-47D3-B72C-F7B590CB67AD}" sibTransId="{7E091030-6D07-4B76-995D-A215FA0C2272}"/>
    <dgm:cxn modelId="{0393C0C1-AA38-43C5-9DF0-6F0FC93F0BBC}" type="presParOf" srcId="{1D1A8EB7-B483-4E6A-A92D-539825560B16}" destId="{01824372-0393-496E-8374-914F1D383CAC}" srcOrd="0" destOrd="0" presId="urn:microsoft.com/office/officeart/2005/8/layout/hierarchy4"/>
    <dgm:cxn modelId="{86E1D168-566F-46CD-975C-BF517102BA28}" type="presParOf" srcId="{01824372-0393-496E-8374-914F1D383CAC}" destId="{94B6A41E-BC94-488A-A68E-893F03C89DA2}" srcOrd="0" destOrd="0" presId="urn:microsoft.com/office/officeart/2005/8/layout/hierarchy4"/>
    <dgm:cxn modelId="{8232000E-F120-4144-AB27-745047FBF70E}" type="presParOf" srcId="{01824372-0393-496E-8374-914F1D383CAC}" destId="{83FED49D-8BDA-430A-B523-8CBD08E3276B}" srcOrd="1" destOrd="0" presId="urn:microsoft.com/office/officeart/2005/8/layout/hierarchy4"/>
    <dgm:cxn modelId="{CE78D252-6D62-4793-A463-CC6D8600BB54}" type="presParOf" srcId="{01824372-0393-496E-8374-914F1D383CAC}" destId="{85428403-421D-4D37-BC5F-7B39528FDBB8}" srcOrd="2" destOrd="0" presId="urn:microsoft.com/office/officeart/2005/8/layout/hierarchy4"/>
    <dgm:cxn modelId="{A1063746-5002-4E37-94B2-D926A7630B9E}" type="presParOf" srcId="{85428403-421D-4D37-BC5F-7B39528FDBB8}" destId="{31F42DA1-4A0C-4C73-ABE2-87D01AC1340A}" srcOrd="0" destOrd="0" presId="urn:microsoft.com/office/officeart/2005/8/layout/hierarchy4"/>
    <dgm:cxn modelId="{6BCCDCDA-6285-4A2E-9B2D-9BFA8E2B387A}" type="presParOf" srcId="{31F42DA1-4A0C-4C73-ABE2-87D01AC1340A}" destId="{7516BD53-F541-4463-990C-1E54155D186D}" srcOrd="0" destOrd="0" presId="urn:microsoft.com/office/officeart/2005/8/layout/hierarchy4"/>
    <dgm:cxn modelId="{66CF46DD-3853-4A63-BE79-BA117344386E}" type="presParOf" srcId="{31F42DA1-4A0C-4C73-ABE2-87D01AC1340A}" destId="{A3D31EA3-288F-4F32-8ED7-E29955D2B5FC}" srcOrd="1" destOrd="0" presId="urn:microsoft.com/office/officeart/2005/8/layout/hierarchy4"/>
    <dgm:cxn modelId="{7B8207C7-45B5-4BB6-9AF1-67DB99A31A94}" type="presParOf" srcId="{31F42DA1-4A0C-4C73-ABE2-87D01AC1340A}" destId="{AA5F464D-C023-4F92-9F78-8F4EC6D762D4}" srcOrd="2" destOrd="0" presId="urn:microsoft.com/office/officeart/2005/8/layout/hierarchy4"/>
    <dgm:cxn modelId="{2CEB9424-9B98-4920-B7F8-A189B2B4CBCF}" type="presParOf" srcId="{AA5F464D-C023-4F92-9F78-8F4EC6D762D4}" destId="{FCD36802-B509-4E0F-98A6-2A6DA36BF271}" srcOrd="0" destOrd="0" presId="urn:microsoft.com/office/officeart/2005/8/layout/hierarchy4"/>
    <dgm:cxn modelId="{B7AA7563-7B84-4604-8A69-D3C19523AF2A}" type="presParOf" srcId="{FCD36802-B509-4E0F-98A6-2A6DA36BF271}" destId="{A0A03307-8A9C-4651-8594-D74F368249E5}" srcOrd="0" destOrd="0" presId="urn:microsoft.com/office/officeart/2005/8/layout/hierarchy4"/>
    <dgm:cxn modelId="{6B8559D3-0387-475B-ACC2-B7EC655582E5}" type="presParOf" srcId="{FCD36802-B509-4E0F-98A6-2A6DA36BF271}" destId="{687FADC8-6979-4E8C-AF48-B4C3EA3BE550}" srcOrd="1" destOrd="0" presId="urn:microsoft.com/office/officeart/2005/8/layout/hierarchy4"/>
    <dgm:cxn modelId="{731DDBD7-895A-45E3-99A5-CB8137BE7E3A}" type="presParOf" srcId="{AA5F464D-C023-4F92-9F78-8F4EC6D762D4}" destId="{CBA8E778-910C-4142-97A0-BA47F15DB6DE}" srcOrd="1" destOrd="0" presId="urn:microsoft.com/office/officeart/2005/8/layout/hierarchy4"/>
    <dgm:cxn modelId="{F31D1E87-755D-4B6C-BCB5-E2714F3D2BB8}" type="presParOf" srcId="{AA5F464D-C023-4F92-9F78-8F4EC6D762D4}" destId="{87FB0007-CE00-4766-A225-67979F908C6C}" srcOrd="2" destOrd="0" presId="urn:microsoft.com/office/officeart/2005/8/layout/hierarchy4"/>
    <dgm:cxn modelId="{D5E96233-DDAE-4197-931C-CCB2D0F7488C}" type="presParOf" srcId="{87FB0007-CE00-4766-A225-67979F908C6C}" destId="{F11CB649-A562-40D1-BF0B-CB264FA30697}" srcOrd="0" destOrd="0" presId="urn:microsoft.com/office/officeart/2005/8/layout/hierarchy4"/>
    <dgm:cxn modelId="{D0CB3CAC-8D16-4E93-990E-4A368C11E6C4}" type="presParOf" srcId="{87FB0007-CE00-4766-A225-67979F908C6C}" destId="{AF36396C-6816-4E46-B7C8-AFBD9A570A0D}" srcOrd="1" destOrd="0" presId="urn:microsoft.com/office/officeart/2005/8/layout/hierarchy4"/>
    <dgm:cxn modelId="{CAB13191-D9E8-4A23-95A3-E2F0B43A0BC1}" type="presParOf" srcId="{AA5F464D-C023-4F92-9F78-8F4EC6D762D4}" destId="{6C7F5894-B990-4238-B406-139C5189EB3B}" srcOrd="3" destOrd="0" presId="urn:microsoft.com/office/officeart/2005/8/layout/hierarchy4"/>
    <dgm:cxn modelId="{BB8BA0F2-1F72-42C9-9CE3-7ACB7B504DB2}" type="presParOf" srcId="{AA5F464D-C023-4F92-9F78-8F4EC6D762D4}" destId="{012E164C-FD99-44F4-9098-C98F7E6A62ED}" srcOrd="4" destOrd="0" presId="urn:microsoft.com/office/officeart/2005/8/layout/hierarchy4"/>
    <dgm:cxn modelId="{37EFCC3C-BAE2-4602-931A-AB37F49CC367}" type="presParOf" srcId="{012E164C-FD99-44F4-9098-C98F7E6A62ED}" destId="{7C052A32-BD55-44C2-890C-6E12085823B9}" srcOrd="0" destOrd="0" presId="urn:microsoft.com/office/officeart/2005/8/layout/hierarchy4"/>
    <dgm:cxn modelId="{C6487324-9B25-4117-8F9A-47E7D1C02475}" type="presParOf" srcId="{012E164C-FD99-44F4-9098-C98F7E6A62ED}" destId="{2507B688-7D46-493B-ABF2-6860B2C43E70}" srcOrd="1" destOrd="0" presId="urn:microsoft.com/office/officeart/2005/8/layout/hierarchy4"/>
    <dgm:cxn modelId="{C9C42705-60C8-48A4-AF41-5940F3BD87AA}" type="presParOf" srcId="{AA5F464D-C023-4F92-9F78-8F4EC6D762D4}" destId="{79484AD6-8258-4C41-9CE0-6380811B6AF7}" srcOrd="5" destOrd="0" presId="urn:microsoft.com/office/officeart/2005/8/layout/hierarchy4"/>
    <dgm:cxn modelId="{7C1595E4-0AEA-4D19-89F0-3A3ED73E7539}" type="presParOf" srcId="{AA5F464D-C023-4F92-9F78-8F4EC6D762D4}" destId="{15946C47-952A-4E08-8FA1-CE170EE3BA9C}" srcOrd="6" destOrd="0" presId="urn:microsoft.com/office/officeart/2005/8/layout/hierarchy4"/>
    <dgm:cxn modelId="{531E5E3B-4D94-4352-9560-4242D1308656}" type="presParOf" srcId="{15946C47-952A-4E08-8FA1-CE170EE3BA9C}" destId="{2EF992AD-B642-4AB3-A5E2-BDB8021A87CF}" srcOrd="0" destOrd="0" presId="urn:microsoft.com/office/officeart/2005/8/layout/hierarchy4"/>
    <dgm:cxn modelId="{B427A5E8-F076-45FC-B4F7-C78035E3E335}" type="presParOf" srcId="{15946C47-952A-4E08-8FA1-CE170EE3BA9C}" destId="{876AE378-FC49-4ACC-8819-0CAF391C0C4D}" srcOrd="1" destOrd="0" presId="urn:microsoft.com/office/officeart/2005/8/layout/hierarchy4"/>
    <dgm:cxn modelId="{C70D039E-92AA-453A-B7EF-A497D408968A}" type="presParOf" srcId="{85428403-421D-4D37-BC5F-7B39528FDBB8}" destId="{D8E77183-48A5-4D52-AD5F-C477DD4FFBDA}" srcOrd="1" destOrd="0" presId="urn:microsoft.com/office/officeart/2005/8/layout/hierarchy4"/>
    <dgm:cxn modelId="{451DA7AF-3DE6-42E0-96A7-8CA54C0BAA6F}" type="presParOf" srcId="{85428403-421D-4D37-BC5F-7B39528FDBB8}" destId="{A4483DD3-D54B-409A-94FE-81FBF6DF9AB2}" srcOrd="2" destOrd="0" presId="urn:microsoft.com/office/officeart/2005/8/layout/hierarchy4"/>
    <dgm:cxn modelId="{52CE0B0F-A367-4063-92BE-67DAC3093102}" type="presParOf" srcId="{A4483DD3-D54B-409A-94FE-81FBF6DF9AB2}" destId="{793539F2-33E5-4D41-B13F-E61140AE8BF1}" srcOrd="0" destOrd="0" presId="urn:microsoft.com/office/officeart/2005/8/layout/hierarchy4"/>
    <dgm:cxn modelId="{7DB4BCF4-E0C8-454D-9726-EE535ED3B3BC}" type="presParOf" srcId="{A4483DD3-D54B-409A-94FE-81FBF6DF9AB2}" destId="{93B021C2-6C41-42BA-9B04-6F38A4AE4F54}" srcOrd="1" destOrd="0" presId="urn:microsoft.com/office/officeart/2005/8/layout/hierarchy4"/>
    <dgm:cxn modelId="{CF741E3E-229A-40F0-A51B-5E95E237874D}" type="presParOf" srcId="{A4483DD3-D54B-409A-94FE-81FBF6DF9AB2}" destId="{F2508ECD-1DE0-4E28-9F33-4F53013F4CC3}" srcOrd="2" destOrd="0" presId="urn:microsoft.com/office/officeart/2005/8/layout/hierarchy4"/>
    <dgm:cxn modelId="{AEACA0F6-DC45-492D-B214-55A081554988}" type="presParOf" srcId="{F2508ECD-1DE0-4E28-9F33-4F53013F4CC3}" destId="{40CC6532-A128-4FB7-9A54-0B1C9D9DE45F}" srcOrd="0" destOrd="0" presId="urn:microsoft.com/office/officeart/2005/8/layout/hierarchy4"/>
    <dgm:cxn modelId="{2B4747A7-5599-4992-A95D-4308B852AA34}" type="presParOf" srcId="{40CC6532-A128-4FB7-9A54-0B1C9D9DE45F}" destId="{4A374790-94EA-4E31-A4A5-A85E45D986D3}" srcOrd="0" destOrd="0" presId="urn:microsoft.com/office/officeart/2005/8/layout/hierarchy4"/>
    <dgm:cxn modelId="{38B4DFF4-DE1B-49CA-B42A-A07FE536F468}" type="presParOf" srcId="{40CC6532-A128-4FB7-9A54-0B1C9D9DE45F}" destId="{3D123572-A651-4CE9-9E50-B3EE140240DD}" srcOrd="1" destOrd="0" presId="urn:microsoft.com/office/officeart/2005/8/layout/hierarchy4"/>
    <dgm:cxn modelId="{00D9DD02-E753-4295-9B95-D03637E680E3}" type="presParOf" srcId="{F2508ECD-1DE0-4E28-9F33-4F53013F4CC3}" destId="{B7F0AEA4-8114-4B73-B864-345D49E82682}" srcOrd="1" destOrd="0" presId="urn:microsoft.com/office/officeart/2005/8/layout/hierarchy4"/>
    <dgm:cxn modelId="{99934312-7B4F-4D76-9CAB-A169B2D8E7E9}" type="presParOf" srcId="{F2508ECD-1DE0-4E28-9F33-4F53013F4CC3}" destId="{AFAD0BF9-D44D-4644-9EDD-50BBE0781377}" srcOrd="2" destOrd="0" presId="urn:microsoft.com/office/officeart/2005/8/layout/hierarchy4"/>
    <dgm:cxn modelId="{DEF31A86-D14F-4681-BEB8-6CC61ADB4050}" type="presParOf" srcId="{AFAD0BF9-D44D-4644-9EDD-50BBE0781377}" destId="{1E0A784A-EEF7-46AE-8168-9013E553D026}" srcOrd="0" destOrd="0" presId="urn:microsoft.com/office/officeart/2005/8/layout/hierarchy4"/>
    <dgm:cxn modelId="{675D753E-355D-43C5-A05A-894EF84298FB}" type="presParOf" srcId="{AFAD0BF9-D44D-4644-9EDD-50BBE0781377}" destId="{FAC839F2-EC29-4100-92DF-3837E3A30B38}" srcOrd="1" destOrd="0" presId="urn:microsoft.com/office/officeart/2005/8/layout/hierarchy4"/>
    <dgm:cxn modelId="{BFB9A4C2-4D90-44C1-971F-A0EADBB2F166}" type="presParOf" srcId="{F2508ECD-1DE0-4E28-9F33-4F53013F4CC3}" destId="{003340A9-DF0D-40DD-828C-4518BE3384EB}" srcOrd="3" destOrd="0" presId="urn:microsoft.com/office/officeart/2005/8/layout/hierarchy4"/>
    <dgm:cxn modelId="{C9209041-BBE5-495F-8829-39DCE5021D94}" type="presParOf" srcId="{F2508ECD-1DE0-4E28-9F33-4F53013F4CC3}" destId="{3FC12964-CD66-4C65-9EC2-1C89B1804600}" srcOrd="4" destOrd="0" presId="urn:microsoft.com/office/officeart/2005/8/layout/hierarchy4"/>
    <dgm:cxn modelId="{9C7AEA6A-FE93-42F7-A4B5-3B86340CD80B}" type="presParOf" srcId="{3FC12964-CD66-4C65-9EC2-1C89B1804600}" destId="{BECB2203-C38A-4D09-80EB-DEBF19B4B2C7}" srcOrd="0" destOrd="0" presId="urn:microsoft.com/office/officeart/2005/8/layout/hierarchy4"/>
    <dgm:cxn modelId="{025E8196-4CE9-43C3-A528-3F2E9AED917A}" type="presParOf" srcId="{3FC12964-CD66-4C65-9EC2-1C89B1804600}" destId="{85765883-5B0C-49DF-BC0E-9223B4E8E155}" srcOrd="1" destOrd="0" presId="urn:microsoft.com/office/officeart/2005/8/layout/hierarchy4"/>
    <dgm:cxn modelId="{61CD1A17-0C7A-4420-B71B-28E65C0981C4}" type="presParOf" srcId="{F2508ECD-1DE0-4E28-9F33-4F53013F4CC3}" destId="{20B60449-7696-47D9-97C6-4F8CE0F99537}" srcOrd="5" destOrd="0" presId="urn:microsoft.com/office/officeart/2005/8/layout/hierarchy4"/>
    <dgm:cxn modelId="{DEAD4727-CFB8-4C19-B055-4D80984CC431}" type="presParOf" srcId="{F2508ECD-1DE0-4E28-9F33-4F53013F4CC3}" destId="{D983918F-7A20-4709-9249-AE3F3CBB2919}" srcOrd="6" destOrd="0" presId="urn:microsoft.com/office/officeart/2005/8/layout/hierarchy4"/>
    <dgm:cxn modelId="{4B208617-47A4-4A7A-A1C9-89BAD195688A}" type="presParOf" srcId="{D983918F-7A20-4709-9249-AE3F3CBB2919}" destId="{DA05DB06-678B-406D-AE54-F59CA663B2D6}" srcOrd="0" destOrd="0" presId="urn:microsoft.com/office/officeart/2005/8/layout/hierarchy4"/>
    <dgm:cxn modelId="{BA551F2A-52BE-4C75-8AD7-7EEAF731B0F4}" type="presParOf" srcId="{D983918F-7A20-4709-9249-AE3F3CBB2919}" destId="{C59AF27E-C035-4E0C-8C07-87935B4D256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E4162-2969-4F0B-8E73-A1E5E7BE45BD}">
      <dsp:nvSpPr>
        <dsp:cNvPr id="0" name=""/>
        <dsp:cNvSpPr/>
      </dsp:nvSpPr>
      <dsp:spPr>
        <a:xfrm>
          <a:off x="3269520" y="0"/>
          <a:ext cx="4433759" cy="1962721"/>
        </a:xfrm>
        <a:prstGeom prst="trapezoid">
          <a:avLst>
            <a:gd name="adj" fmla="val 112949"/>
          </a:avLst>
        </a:prstGeom>
        <a:solidFill>
          <a:schemeClr val="tx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cs-CZ" sz="2500" b="1" kern="1200" dirty="0" err="1"/>
            <a:t>Additive</a:t>
          </a:r>
          <a:r>
            <a:rPr lang="cs-CZ" sz="2500" b="1" kern="1200" dirty="0"/>
            <a:t> </a:t>
          </a:r>
          <a:r>
            <a:rPr lang="cs-CZ" sz="2500" b="1" kern="1200" dirty="0" err="1"/>
            <a:t>goods</a:t>
          </a:r>
          <a:endParaRPr lang="cs-CZ" sz="2500" b="1" kern="1200" dirty="0"/>
        </a:p>
        <a:p>
          <a:pPr marL="0" lvl="0" indent="0" algn="ctr" defTabSz="1111250">
            <a:lnSpc>
              <a:spcPct val="90000"/>
            </a:lnSpc>
            <a:spcBef>
              <a:spcPct val="0"/>
            </a:spcBef>
            <a:spcAft>
              <a:spcPct val="35000"/>
            </a:spcAft>
            <a:buNone/>
          </a:pPr>
          <a:r>
            <a:rPr lang="cs-CZ" sz="2500" kern="1200" dirty="0"/>
            <a:t>(</a:t>
          </a:r>
          <a:r>
            <a:rPr lang="cs-CZ" sz="2500" kern="1200" dirty="0" err="1"/>
            <a:t>access</a:t>
          </a:r>
          <a:r>
            <a:rPr lang="cs-CZ" sz="2500" kern="1200" dirty="0"/>
            <a:t> to </a:t>
          </a:r>
          <a:r>
            <a:rPr lang="cs-CZ" sz="2500" kern="1200" dirty="0" err="1"/>
            <a:t>information</a:t>
          </a:r>
          <a:r>
            <a:rPr lang="cs-CZ" sz="2500" kern="1200" dirty="0"/>
            <a:t>, </a:t>
          </a:r>
          <a:r>
            <a:rPr lang="cs-CZ" sz="2500" kern="1200" dirty="0" err="1"/>
            <a:t>work</a:t>
          </a:r>
          <a:r>
            <a:rPr lang="cs-CZ" sz="2500" kern="1200" dirty="0"/>
            <a:t>, </a:t>
          </a:r>
          <a:r>
            <a:rPr lang="cs-CZ" sz="2500" kern="1200" dirty="0" err="1"/>
            <a:t>medical</a:t>
          </a:r>
          <a:r>
            <a:rPr lang="cs-CZ" sz="2500" kern="1200" dirty="0"/>
            <a:t> care, </a:t>
          </a:r>
          <a:r>
            <a:rPr lang="cs-CZ" sz="2500" kern="1200" dirty="0" err="1"/>
            <a:t>education</a:t>
          </a:r>
          <a:r>
            <a:rPr lang="cs-CZ" sz="2500" kern="1200" dirty="0"/>
            <a:t>, </a:t>
          </a:r>
          <a:r>
            <a:rPr lang="cs-CZ" sz="2500" kern="1200" dirty="0" err="1"/>
            <a:t>self-esteem</a:t>
          </a:r>
          <a:r>
            <a:rPr lang="cs-CZ" sz="2500" kern="1200" dirty="0"/>
            <a:t>)</a:t>
          </a:r>
        </a:p>
      </dsp:txBody>
      <dsp:txXfrm>
        <a:off x="3269520" y="0"/>
        <a:ext cx="4433759" cy="1962721"/>
      </dsp:txXfrm>
    </dsp:sp>
    <dsp:sp modelId="{3C2FEBD9-E7AB-4516-B375-940A7C66ECC1}">
      <dsp:nvSpPr>
        <dsp:cNvPr id="0" name=""/>
        <dsp:cNvSpPr/>
      </dsp:nvSpPr>
      <dsp:spPr>
        <a:xfrm>
          <a:off x="2216879" y="1962721"/>
          <a:ext cx="6539040" cy="931959"/>
        </a:xfrm>
        <a:prstGeom prst="trapezoid">
          <a:avLst>
            <a:gd name="adj" fmla="val 112949"/>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cs-CZ" sz="2500" b="1" kern="1200" dirty="0"/>
            <a:t>Non-</a:t>
          </a:r>
          <a:r>
            <a:rPr lang="cs-CZ" sz="2500" b="1" kern="1200" dirty="0" err="1"/>
            <a:t>substractive</a:t>
          </a:r>
          <a:r>
            <a:rPr lang="cs-CZ" sz="2500" b="1" kern="1200" dirty="0"/>
            <a:t> </a:t>
          </a:r>
          <a:r>
            <a:rPr lang="cs-CZ" sz="2500" b="1" kern="1200" dirty="0" err="1"/>
            <a:t>goods</a:t>
          </a:r>
          <a:endParaRPr lang="cs-CZ" sz="2500" b="1" kern="1200" dirty="0"/>
        </a:p>
        <a:p>
          <a:pPr marL="0" lvl="0" indent="0" algn="ctr" defTabSz="1111250">
            <a:lnSpc>
              <a:spcPct val="90000"/>
            </a:lnSpc>
            <a:spcBef>
              <a:spcPct val="0"/>
            </a:spcBef>
            <a:spcAft>
              <a:spcPct val="35000"/>
            </a:spcAft>
            <a:buNone/>
          </a:pPr>
          <a:r>
            <a:rPr lang="cs-CZ" sz="2500" kern="1200" dirty="0"/>
            <a:t>(</a:t>
          </a:r>
          <a:r>
            <a:rPr lang="cs-CZ" sz="2500" kern="1200" dirty="0" err="1"/>
            <a:t>income</a:t>
          </a:r>
          <a:r>
            <a:rPr lang="cs-CZ" sz="2500" kern="1200" dirty="0"/>
            <a:t>, </a:t>
          </a:r>
          <a:r>
            <a:rPr lang="cs-CZ" sz="2500" kern="1200" dirty="0" err="1"/>
            <a:t>relationships</a:t>
          </a:r>
          <a:r>
            <a:rPr lang="cs-CZ" sz="2500" kern="1200" dirty="0"/>
            <a:t>)</a:t>
          </a:r>
        </a:p>
      </dsp:txBody>
      <dsp:txXfrm>
        <a:off x="3361211" y="1962721"/>
        <a:ext cx="4250376" cy="931959"/>
      </dsp:txXfrm>
    </dsp:sp>
    <dsp:sp modelId="{5F8BA1AA-F2B7-48EC-9DDB-7D7FE10926B0}">
      <dsp:nvSpPr>
        <dsp:cNvPr id="0" name=""/>
        <dsp:cNvSpPr/>
      </dsp:nvSpPr>
      <dsp:spPr>
        <a:xfrm>
          <a:off x="0" y="2894681"/>
          <a:ext cx="10972800" cy="1962721"/>
        </a:xfrm>
        <a:prstGeom prst="trapezoid">
          <a:avLst>
            <a:gd name="adj" fmla="val 11294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cs-CZ" sz="2500" b="1" kern="1200" dirty="0"/>
            <a:t>Basic </a:t>
          </a:r>
          <a:r>
            <a:rPr lang="cs-CZ" sz="2500" b="1" kern="1200" dirty="0" err="1"/>
            <a:t>goods</a:t>
          </a:r>
          <a:r>
            <a:rPr lang="cs-CZ" sz="2500" b="1" kern="1200" dirty="0"/>
            <a:t> </a:t>
          </a:r>
          <a:r>
            <a:rPr lang="cs-CZ" sz="2500" kern="1200" dirty="0"/>
            <a:t>(to </a:t>
          </a:r>
          <a:r>
            <a:rPr lang="cs-CZ" sz="2500" kern="1200" dirty="0" err="1"/>
            <a:t>function</a:t>
          </a:r>
          <a:r>
            <a:rPr lang="cs-CZ" sz="2500" kern="1200" dirty="0"/>
            <a:t> in </a:t>
          </a:r>
          <a:r>
            <a:rPr lang="cs-CZ" sz="2500" kern="1200" dirty="0" err="1"/>
            <a:t>the</a:t>
          </a:r>
          <a:r>
            <a:rPr lang="cs-CZ" sz="2500" kern="1200" dirty="0"/>
            <a:t> </a:t>
          </a:r>
          <a:r>
            <a:rPr lang="cs-CZ" sz="2500" kern="1200" dirty="0" err="1"/>
            <a:t>world</a:t>
          </a:r>
          <a:r>
            <a:rPr lang="cs-CZ" sz="2500" kern="1200" dirty="0"/>
            <a:t>): </a:t>
          </a:r>
          <a:r>
            <a:rPr lang="cs-CZ" sz="2500" kern="1200" dirty="0" err="1"/>
            <a:t>physical</a:t>
          </a:r>
          <a:r>
            <a:rPr lang="cs-CZ" sz="2500" kern="1200" dirty="0"/>
            <a:t> integrity, </a:t>
          </a:r>
          <a:r>
            <a:rPr lang="cs-CZ" sz="2500" kern="1200" dirty="0" err="1"/>
            <a:t>mental</a:t>
          </a:r>
          <a:r>
            <a:rPr lang="cs-CZ" sz="2500" kern="1200" dirty="0"/>
            <a:t> ekvilibrium, </a:t>
          </a:r>
          <a:r>
            <a:rPr lang="cs-CZ" sz="2500" kern="1200" dirty="0" err="1"/>
            <a:t>the</a:t>
          </a:r>
          <a:r>
            <a:rPr lang="cs-CZ" sz="2500" kern="1200" dirty="0"/>
            <a:t> </a:t>
          </a:r>
          <a:r>
            <a:rPr lang="cs-CZ" sz="2500" kern="1200" dirty="0" err="1"/>
            <a:t>capacity</a:t>
          </a:r>
          <a:r>
            <a:rPr lang="cs-CZ" sz="2500" kern="1200" dirty="0"/>
            <a:t> to </a:t>
          </a:r>
          <a:r>
            <a:rPr lang="cs-CZ" sz="2500" kern="1200" dirty="0" err="1"/>
            <a:t>think</a:t>
          </a:r>
          <a:r>
            <a:rPr lang="cs-CZ" sz="2500" kern="1200" dirty="0"/>
            <a:t> and </a:t>
          </a:r>
          <a:r>
            <a:rPr lang="cs-CZ" sz="2500" kern="1200" dirty="0" err="1"/>
            <a:t>formulate</a:t>
          </a:r>
          <a:r>
            <a:rPr lang="cs-CZ" sz="2500" kern="1200" dirty="0"/>
            <a:t> </a:t>
          </a:r>
          <a:r>
            <a:rPr lang="cs-CZ" sz="2500" kern="1200" dirty="0" err="1"/>
            <a:t>plans</a:t>
          </a:r>
          <a:endParaRPr lang="cs-CZ" sz="2500" kern="1200" dirty="0"/>
        </a:p>
      </dsp:txBody>
      <dsp:txXfrm>
        <a:off x="1920239" y="2894681"/>
        <a:ext cx="7132320" cy="19627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8F8816-87A4-4587-A95F-0FAA306F5A7A}">
      <dsp:nvSpPr>
        <dsp:cNvPr id="0" name=""/>
        <dsp:cNvSpPr/>
      </dsp:nvSpPr>
      <dsp:spPr>
        <a:xfrm>
          <a:off x="-4107" y="0"/>
          <a:ext cx="10981015" cy="5001419"/>
        </a:xfrm>
        <a:prstGeom prst="ellipse">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b="1" kern="1200" dirty="0" err="1">
              <a:solidFill>
                <a:schemeClr val="accent6">
                  <a:lumMod val="50000"/>
                </a:schemeClr>
              </a:solidFill>
            </a:rPr>
            <a:t>rights</a:t>
          </a:r>
          <a:r>
            <a:rPr lang="cs-CZ" sz="1600" b="1" kern="1200" dirty="0">
              <a:solidFill>
                <a:schemeClr val="accent6">
                  <a:lumMod val="50000"/>
                </a:schemeClr>
              </a:solidFill>
            </a:rPr>
            <a:t> </a:t>
          </a:r>
          <a:r>
            <a:rPr lang="cs-CZ" sz="1600" b="1" kern="1200" dirty="0" err="1">
              <a:solidFill>
                <a:schemeClr val="accent6">
                  <a:lumMod val="50000"/>
                </a:schemeClr>
              </a:solidFill>
            </a:rPr>
            <a:t>lists</a:t>
          </a:r>
          <a:endParaRPr lang="cs-CZ" sz="1600" b="1" kern="1200" dirty="0">
            <a:solidFill>
              <a:schemeClr val="accent6">
                <a:lumMod val="50000"/>
              </a:schemeClr>
            </a:solidFill>
          </a:endParaRPr>
        </a:p>
        <a:p>
          <a:pPr marL="0" lvl="0" indent="0" algn="ctr" defTabSz="711200">
            <a:lnSpc>
              <a:spcPct val="90000"/>
            </a:lnSpc>
            <a:spcBef>
              <a:spcPct val="0"/>
            </a:spcBef>
            <a:spcAft>
              <a:spcPct val="35000"/>
            </a:spcAft>
            <a:buNone/>
          </a:pPr>
          <a:r>
            <a:rPr lang="cs-CZ" sz="1400" kern="1200" dirty="0">
              <a:solidFill>
                <a:schemeClr val="tx1"/>
              </a:solidFill>
            </a:rPr>
            <a:t>(</a:t>
          </a:r>
          <a:r>
            <a:rPr lang="cs-CZ" sz="1400" kern="1200" dirty="0" err="1">
              <a:solidFill>
                <a:schemeClr val="tx1"/>
              </a:solidFill>
            </a:rPr>
            <a:t>protection</a:t>
          </a:r>
          <a:r>
            <a:rPr lang="cs-CZ" sz="1400" kern="1200" dirty="0">
              <a:solidFill>
                <a:schemeClr val="tx1"/>
              </a:solidFill>
            </a:rPr>
            <a:t> </a:t>
          </a:r>
          <a:r>
            <a:rPr lang="cs-CZ" sz="1400" kern="1200" dirty="0" err="1">
              <a:solidFill>
                <a:schemeClr val="tx1"/>
              </a:solidFill>
            </a:rPr>
            <a:t>from</a:t>
          </a:r>
          <a:r>
            <a:rPr lang="cs-CZ" sz="1400" kern="1200" dirty="0">
              <a:solidFill>
                <a:schemeClr val="tx1"/>
              </a:solidFill>
            </a:rPr>
            <a:t> </a:t>
          </a:r>
          <a:r>
            <a:rPr lang="cs-CZ" sz="1400" kern="1200" dirty="0" err="1">
              <a:solidFill>
                <a:schemeClr val="tx1"/>
              </a:solidFill>
            </a:rPr>
            <a:t>torture</a:t>
          </a:r>
          <a:r>
            <a:rPr lang="cs-CZ" sz="1400" kern="1200" dirty="0">
              <a:solidFill>
                <a:schemeClr val="tx1"/>
              </a:solidFill>
            </a:rPr>
            <a:t>, </a:t>
          </a:r>
          <a:r>
            <a:rPr lang="cs-CZ" sz="1400" kern="1200" dirty="0" err="1">
              <a:solidFill>
                <a:schemeClr val="tx1"/>
              </a:solidFill>
            </a:rPr>
            <a:t>right</a:t>
          </a:r>
          <a:r>
            <a:rPr lang="cs-CZ" sz="1400" kern="1200" dirty="0">
              <a:solidFill>
                <a:schemeClr val="tx1"/>
              </a:solidFill>
            </a:rPr>
            <a:t> to </a:t>
          </a:r>
          <a:r>
            <a:rPr lang="cs-CZ" sz="1400" kern="1200" dirty="0" err="1">
              <a:solidFill>
                <a:schemeClr val="tx1"/>
              </a:solidFill>
            </a:rPr>
            <a:t>liberty</a:t>
          </a:r>
          <a:r>
            <a:rPr lang="cs-CZ" sz="1400" kern="1200" dirty="0">
              <a:solidFill>
                <a:schemeClr val="tx1"/>
              </a:solidFill>
            </a:rPr>
            <a:t> and </a:t>
          </a:r>
          <a:r>
            <a:rPr lang="cs-CZ" sz="1400" kern="1200" dirty="0" err="1">
              <a:solidFill>
                <a:schemeClr val="tx1"/>
              </a:solidFill>
            </a:rPr>
            <a:t>security</a:t>
          </a:r>
          <a:r>
            <a:rPr lang="cs-CZ" sz="1400" kern="1200" dirty="0">
              <a:solidFill>
                <a:schemeClr val="tx1"/>
              </a:solidFill>
            </a:rPr>
            <a:t>, </a:t>
          </a:r>
          <a:r>
            <a:rPr lang="cs-CZ" sz="1400" kern="1200" dirty="0" err="1">
              <a:solidFill>
                <a:schemeClr val="tx1"/>
              </a:solidFill>
            </a:rPr>
            <a:t>freedom</a:t>
          </a:r>
          <a:r>
            <a:rPr lang="cs-CZ" sz="1400" kern="1200" dirty="0">
              <a:solidFill>
                <a:schemeClr val="tx1"/>
              </a:solidFill>
            </a:rPr>
            <a:t> </a:t>
          </a:r>
          <a:r>
            <a:rPr lang="cs-CZ" sz="1400" kern="1200" dirty="0" err="1">
              <a:solidFill>
                <a:schemeClr val="tx1"/>
              </a:solidFill>
            </a:rPr>
            <a:t>of</a:t>
          </a:r>
          <a:r>
            <a:rPr lang="cs-CZ" sz="1400" kern="1200" dirty="0">
              <a:solidFill>
                <a:schemeClr val="tx1"/>
              </a:solidFill>
            </a:rPr>
            <a:t> </a:t>
          </a:r>
          <a:r>
            <a:rPr lang="cs-CZ" sz="1400" kern="1200" dirty="0" err="1">
              <a:solidFill>
                <a:schemeClr val="tx1"/>
              </a:solidFill>
            </a:rPr>
            <a:t>movement</a:t>
          </a:r>
          <a:r>
            <a:rPr lang="cs-CZ" sz="1400" kern="1200" dirty="0">
              <a:solidFill>
                <a:schemeClr val="tx1"/>
              </a:solidFill>
            </a:rPr>
            <a:t>, …)</a:t>
          </a:r>
        </a:p>
      </dsp:txBody>
      <dsp:txXfrm>
        <a:off x="3567467" y="250070"/>
        <a:ext cx="3837864" cy="750212"/>
      </dsp:txXfrm>
    </dsp:sp>
    <dsp:sp modelId="{75AB1094-C589-425C-94B8-A547206EC926}">
      <dsp:nvSpPr>
        <dsp:cNvPr id="0" name=""/>
        <dsp:cNvSpPr/>
      </dsp:nvSpPr>
      <dsp:spPr>
        <a:xfrm>
          <a:off x="1269059" y="1008111"/>
          <a:ext cx="8434680" cy="3230341"/>
        </a:xfrm>
        <a:prstGeom prst="ellipse">
          <a:avLst/>
        </a:prstGeom>
        <a:solidFill>
          <a:schemeClr val="tx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b="1" kern="1200" dirty="0">
              <a:solidFill>
                <a:schemeClr val="accent6">
                  <a:lumMod val="50000"/>
                </a:schemeClr>
              </a:solidFill>
            </a:rPr>
            <a:t>basic </a:t>
          </a:r>
          <a:r>
            <a:rPr lang="cs-CZ" sz="1600" b="1" kern="1200" dirty="0" err="1">
              <a:solidFill>
                <a:schemeClr val="accent6">
                  <a:lumMod val="50000"/>
                </a:schemeClr>
              </a:solidFill>
            </a:rPr>
            <a:t>objects</a:t>
          </a:r>
          <a:endParaRPr lang="cs-CZ" sz="1600" b="1" kern="1200" dirty="0">
            <a:solidFill>
              <a:schemeClr val="accent6">
                <a:lumMod val="50000"/>
              </a:schemeClr>
            </a:solidFill>
          </a:endParaRPr>
        </a:p>
        <a:p>
          <a:pPr marL="0" lvl="0" indent="0" algn="ctr" defTabSz="711200">
            <a:lnSpc>
              <a:spcPct val="90000"/>
            </a:lnSpc>
            <a:spcBef>
              <a:spcPct val="0"/>
            </a:spcBef>
            <a:spcAft>
              <a:spcPct val="35000"/>
            </a:spcAft>
            <a:buNone/>
          </a:pPr>
          <a:r>
            <a:rPr lang="cs-CZ" sz="1600" kern="1200" dirty="0">
              <a:solidFill>
                <a:schemeClr val="tx1"/>
              </a:solidFill>
            </a:rPr>
            <a:t>(</a:t>
          </a:r>
          <a:r>
            <a:rPr lang="cs-CZ" sz="1600" kern="1200" dirty="0" err="1">
              <a:solidFill>
                <a:schemeClr val="tx1"/>
              </a:solidFill>
            </a:rPr>
            <a:t>personal</a:t>
          </a:r>
          <a:r>
            <a:rPr lang="cs-CZ" sz="1600" kern="1200" dirty="0">
              <a:solidFill>
                <a:schemeClr val="tx1"/>
              </a:solidFill>
            </a:rPr>
            <a:t> </a:t>
          </a:r>
          <a:r>
            <a:rPr lang="cs-CZ" sz="1600" kern="1200" dirty="0" err="1">
              <a:solidFill>
                <a:schemeClr val="tx1"/>
              </a:solidFill>
            </a:rPr>
            <a:t>freedom</a:t>
          </a:r>
          <a:r>
            <a:rPr lang="cs-CZ" sz="1600" kern="1200" dirty="0">
              <a:solidFill>
                <a:schemeClr val="tx1"/>
              </a:solidFill>
            </a:rPr>
            <a:t>, </a:t>
          </a:r>
          <a:r>
            <a:rPr lang="cs-CZ" sz="1600" kern="1200" dirty="0" err="1">
              <a:solidFill>
                <a:schemeClr val="tx1"/>
              </a:solidFill>
            </a:rPr>
            <a:t>personal</a:t>
          </a:r>
          <a:r>
            <a:rPr lang="cs-CZ" sz="1600" kern="1200" dirty="0">
              <a:solidFill>
                <a:schemeClr val="tx1"/>
              </a:solidFill>
            </a:rPr>
            <a:t> </a:t>
          </a:r>
          <a:r>
            <a:rPr lang="cs-CZ" sz="1600" kern="1200" dirty="0" err="1">
              <a:solidFill>
                <a:schemeClr val="tx1"/>
              </a:solidFill>
            </a:rPr>
            <a:t>security</a:t>
          </a:r>
          <a:r>
            <a:rPr lang="cs-CZ" sz="1600" kern="1200" dirty="0">
              <a:solidFill>
                <a:schemeClr val="tx1"/>
              </a:solidFill>
            </a:rPr>
            <a:t>, </a:t>
          </a:r>
          <a:r>
            <a:rPr lang="cs-CZ" sz="1600" kern="1200" dirty="0" err="1">
              <a:solidFill>
                <a:schemeClr val="tx1"/>
              </a:solidFill>
            </a:rPr>
            <a:t>material</a:t>
          </a:r>
          <a:r>
            <a:rPr lang="cs-CZ" sz="1600" kern="1200" dirty="0">
              <a:solidFill>
                <a:schemeClr val="tx1"/>
              </a:solidFill>
            </a:rPr>
            <a:t> </a:t>
          </a:r>
          <a:r>
            <a:rPr lang="cs-CZ" sz="1600" kern="1200" dirty="0" err="1">
              <a:solidFill>
                <a:schemeClr val="tx1"/>
              </a:solidFill>
            </a:rPr>
            <a:t>subsistens</a:t>
          </a:r>
          <a:r>
            <a:rPr lang="cs-CZ" sz="1600" kern="1200" dirty="0">
              <a:solidFill>
                <a:schemeClr val="tx1"/>
              </a:solidFill>
            </a:rPr>
            <a:t>, </a:t>
          </a:r>
          <a:r>
            <a:rPr lang="cs-CZ" sz="1600" kern="1200" dirty="0" err="1">
              <a:solidFill>
                <a:schemeClr val="tx1"/>
              </a:solidFill>
            </a:rPr>
            <a:t>social</a:t>
          </a:r>
          <a:r>
            <a:rPr lang="cs-CZ" sz="1600" kern="1200" dirty="0">
              <a:solidFill>
                <a:schemeClr val="tx1"/>
              </a:solidFill>
            </a:rPr>
            <a:t> </a:t>
          </a:r>
          <a:r>
            <a:rPr lang="cs-CZ" sz="1600" kern="1200" dirty="0" err="1">
              <a:solidFill>
                <a:schemeClr val="tx1"/>
              </a:solidFill>
            </a:rPr>
            <a:t>recognition</a:t>
          </a:r>
          <a:r>
            <a:rPr lang="cs-CZ" sz="1600" kern="1200" dirty="0">
              <a:solidFill>
                <a:schemeClr val="tx1"/>
              </a:solidFill>
            </a:rPr>
            <a:t>, </a:t>
          </a:r>
          <a:r>
            <a:rPr lang="cs-CZ" sz="1600" kern="1200" dirty="0" err="1">
              <a:solidFill>
                <a:schemeClr val="tx1"/>
              </a:solidFill>
            </a:rPr>
            <a:t>elemental</a:t>
          </a:r>
          <a:r>
            <a:rPr lang="cs-CZ" sz="1600" kern="1200" dirty="0">
              <a:solidFill>
                <a:schemeClr val="tx1"/>
              </a:solidFill>
            </a:rPr>
            <a:t> </a:t>
          </a:r>
          <a:r>
            <a:rPr lang="cs-CZ" sz="1600" kern="1200" dirty="0" err="1">
              <a:solidFill>
                <a:schemeClr val="tx1"/>
              </a:solidFill>
            </a:rPr>
            <a:t>quality</a:t>
          </a:r>
          <a:r>
            <a:rPr lang="cs-CZ" sz="1600" kern="1200" dirty="0">
              <a:solidFill>
                <a:schemeClr val="tx1"/>
              </a:solidFill>
            </a:rPr>
            <a:t>)</a:t>
          </a:r>
        </a:p>
      </dsp:txBody>
      <dsp:txXfrm>
        <a:off x="3521119" y="1210007"/>
        <a:ext cx="3930561" cy="605689"/>
      </dsp:txXfrm>
    </dsp:sp>
    <dsp:sp modelId="{6016E8F0-FAD6-4EFE-9BBA-5DFCB6341AC6}">
      <dsp:nvSpPr>
        <dsp:cNvPr id="0" name=""/>
        <dsp:cNvSpPr/>
      </dsp:nvSpPr>
      <dsp:spPr>
        <a:xfrm>
          <a:off x="3258367" y="2020923"/>
          <a:ext cx="4456064" cy="1386693"/>
        </a:xfrm>
        <a:prstGeom prst="ellipse">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cs-CZ" sz="2000" b="1" kern="1200" dirty="0" err="1">
              <a:solidFill>
                <a:schemeClr val="accent2">
                  <a:lumMod val="75000"/>
                </a:schemeClr>
              </a:solidFill>
            </a:rPr>
            <a:t>core</a:t>
          </a:r>
          <a:r>
            <a:rPr lang="cs-CZ" sz="2000" b="1" kern="1200" dirty="0">
              <a:solidFill>
                <a:schemeClr val="accent2">
                  <a:lumMod val="75000"/>
                </a:schemeClr>
              </a:solidFill>
            </a:rPr>
            <a:t> </a:t>
          </a:r>
          <a:r>
            <a:rPr lang="cs-CZ" sz="2000" b="1" kern="1200" dirty="0" err="1">
              <a:solidFill>
                <a:schemeClr val="accent2">
                  <a:lumMod val="75000"/>
                </a:schemeClr>
              </a:solidFill>
            </a:rPr>
            <a:t>values</a:t>
          </a:r>
          <a:endParaRPr lang="cs-CZ" sz="2000" b="1" kern="1200" dirty="0">
            <a:solidFill>
              <a:schemeClr val="accent2">
                <a:lumMod val="75000"/>
              </a:schemeClr>
            </a:solidFill>
          </a:endParaRPr>
        </a:p>
        <a:p>
          <a:pPr marL="0" lvl="0" indent="0" algn="ctr" defTabSz="889000">
            <a:lnSpc>
              <a:spcPct val="90000"/>
            </a:lnSpc>
            <a:spcBef>
              <a:spcPct val="0"/>
            </a:spcBef>
            <a:spcAft>
              <a:spcPct val="35000"/>
            </a:spcAft>
            <a:buNone/>
          </a:pPr>
          <a:r>
            <a:rPr lang="cs-CZ" sz="1600" kern="1200" dirty="0" err="1">
              <a:solidFill>
                <a:schemeClr val="tx1"/>
              </a:solidFill>
            </a:rPr>
            <a:t>freedom</a:t>
          </a:r>
          <a:endParaRPr lang="cs-CZ" sz="1600" kern="1200" dirty="0">
            <a:solidFill>
              <a:schemeClr val="tx1"/>
            </a:solidFill>
          </a:endParaRPr>
        </a:p>
        <a:p>
          <a:pPr marL="0" lvl="0" indent="0" algn="ctr" defTabSz="889000">
            <a:lnSpc>
              <a:spcPct val="90000"/>
            </a:lnSpc>
            <a:spcBef>
              <a:spcPct val="0"/>
            </a:spcBef>
            <a:spcAft>
              <a:spcPct val="35000"/>
            </a:spcAft>
            <a:buNone/>
          </a:pPr>
          <a:r>
            <a:rPr lang="cs-CZ" sz="1600" kern="1200" dirty="0" err="1">
              <a:solidFill>
                <a:schemeClr val="tx1"/>
              </a:solidFill>
            </a:rPr>
            <a:t>well-being</a:t>
          </a:r>
          <a:endParaRPr lang="cs-CZ" sz="1600" kern="1200" dirty="0">
            <a:solidFill>
              <a:schemeClr val="tx1"/>
            </a:solidFill>
          </a:endParaRPr>
        </a:p>
      </dsp:txBody>
      <dsp:txXfrm>
        <a:off x="3910943" y="2367596"/>
        <a:ext cx="3150913" cy="6933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179EA-01AC-4047-9F12-70BF87DE7DD1}">
      <dsp:nvSpPr>
        <dsp:cNvPr id="0" name=""/>
        <dsp:cNvSpPr/>
      </dsp:nvSpPr>
      <dsp:spPr>
        <a:xfrm rot="5400000">
          <a:off x="513948" y="1312414"/>
          <a:ext cx="1538357" cy="255979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94BFF5-7F7E-48B3-A90E-94F0B11AC813}">
      <dsp:nvSpPr>
        <dsp:cNvPr id="0" name=""/>
        <dsp:cNvSpPr/>
      </dsp:nvSpPr>
      <dsp:spPr>
        <a:xfrm>
          <a:off x="257157" y="2077240"/>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kern="1200" dirty="0"/>
            <a:t>to do justice</a:t>
          </a:r>
          <a:endParaRPr lang="cs-CZ" sz="3100" kern="1200" dirty="0"/>
        </a:p>
      </dsp:txBody>
      <dsp:txXfrm>
        <a:off x="257157" y="2077240"/>
        <a:ext cx="2310994" cy="2025722"/>
      </dsp:txXfrm>
    </dsp:sp>
    <dsp:sp modelId="{3CC9056A-53E0-4658-85C2-7E72A7885586}">
      <dsp:nvSpPr>
        <dsp:cNvPr id="0" name=""/>
        <dsp:cNvSpPr/>
      </dsp:nvSpPr>
      <dsp:spPr>
        <a:xfrm>
          <a:off x="2132115" y="1123959"/>
          <a:ext cx="436036" cy="43603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C0FE38-E36E-4F5A-9AEA-0447C92EBC86}">
      <dsp:nvSpPr>
        <dsp:cNvPr id="0" name=""/>
        <dsp:cNvSpPr/>
      </dsp:nvSpPr>
      <dsp:spPr>
        <a:xfrm rot="5400000">
          <a:off x="3343056" y="612348"/>
          <a:ext cx="1538357" cy="255979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306E7A-6734-427B-9C76-4367A648F091}">
      <dsp:nvSpPr>
        <dsp:cNvPr id="0" name=""/>
        <dsp:cNvSpPr/>
      </dsp:nvSpPr>
      <dsp:spPr>
        <a:xfrm>
          <a:off x="3086266" y="1377174"/>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kern="1200" dirty="0"/>
            <a:t>to love kindness</a:t>
          </a:r>
          <a:endParaRPr lang="cs-CZ" sz="3100" kern="1200" dirty="0"/>
        </a:p>
      </dsp:txBody>
      <dsp:txXfrm>
        <a:off x="3086266" y="1377174"/>
        <a:ext cx="2310994" cy="2025722"/>
      </dsp:txXfrm>
    </dsp:sp>
    <dsp:sp modelId="{EE7A10CE-DEDD-46A5-85CB-8C98DCB23727}">
      <dsp:nvSpPr>
        <dsp:cNvPr id="0" name=""/>
        <dsp:cNvSpPr/>
      </dsp:nvSpPr>
      <dsp:spPr>
        <a:xfrm>
          <a:off x="4961224" y="423894"/>
          <a:ext cx="436036" cy="43603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965574-5FAD-4F49-89D5-291A11AFDF05}">
      <dsp:nvSpPr>
        <dsp:cNvPr id="0" name=""/>
        <dsp:cNvSpPr/>
      </dsp:nvSpPr>
      <dsp:spPr>
        <a:xfrm rot="5400000">
          <a:off x="6172165" y="-87716"/>
          <a:ext cx="1538357" cy="255979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A40012-33FA-4CA9-9C9C-F39DED24422C}">
      <dsp:nvSpPr>
        <dsp:cNvPr id="0" name=""/>
        <dsp:cNvSpPr/>
      </dsp:nvSpPr>
      <dsp:spPr>
        <a:xfrm>
          <a:off x="5915374" y="677109"/>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kern="1200" dirty="0"/>
            <a:t>to walk humbly with your God</a:t>
          </a:r>
          <a:endParaRPr lang="cs-CZ" sz="3100" kern="1200" dirty="0"/>
        </a:p>
      </dsp:txBody>
      <dsp:txXfrm>
        <a:off x="5915374" y="677109"/>
        <a:ext cx="2310994" cy="20257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6A41E-BC94-488A-A68E-893F03C89DA2}">
      <dsp:nvSpPr>
        <dsp:cNvPr id="0" name=""/>
        <dsp:cNvSpPr/>
      </dsp:nvSpPr>
      <dsp:spPr>
        <a:xfrm>
          <a:off x="2731" y="40687"/>
          <a:ext cx="9141268" cy="847794"/>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What</a:t>
          </a:r>
          <a:r>
            <a:rPr lang="cs-CZ" sz="2800" b="1" kern="1200" dirty="0">
              <a:solidFill>
                <a:schemeClr val="tx1"/>
              </a:solidFill>
            </a:rPr>
            <a:t> </a:t>
          </a:r>
          <a:r>
            <a:rPr lang="cs-CZ" sz="2800" b="1" kern="1200" dirty="0" err="1">
              <a:solidFill>
                <a:schemeClr val="tx1"/>
              </a:solidFill>
            </a:rPr>
            <a:t>is</a:t>
          </a:r>
          <a:r>
            <a:rPr lang="cs-CZ" sz="2800" b="1" kern="1200" dirty="0">
              <a:solidFill>
                <a:schemeClr val="tx1"/>
              </a:solidFill>
            </a:rPr>
            <a:t> </a:t>
          </a:r>
          <a:r>
            <a:rPr lang="cs-CZ" sz="2800" b="1" kern="1200" dirty="0" err="1">
              <a:solidFill>
                <a:schemeClr val="tx1"/>
              </a:solidFill>
            </a:rPr>
            <a:t>the</a:t>
          </a:r>
          <a:r>
            <a:rPr lang="cs-CZ" sz="2800" b="1" kern="1200" dirty="0">
              <a:solidFill>
                <a:schemeClr val="tx1"/>
              </a:solidFill>
            </a:rPr>
            <a:t> </a:t>
          </a:r>
          <a:r>
            <a:rPr lang="cs-CZ" sz="2800" b="1" kern="1200" dirty="0" err="1">
              <a:solidFill>
                <a:schemeClr val="tx1"/>
              </a:solidFill>
            </a:rPr>
            <a:t>source</a:t>
          </a:r>
          <a:r>
            <a:rPr lang="cs-CZ" sz="2800" b="1" kern="1200" dirty="0">
              <a:solidFill>
                <a:schemeClr val="tx1"/>
              </a:solidFill>
            </a:rPr>
            <a:t> </a:t>
          </a:r>
          <a:r>
            <a:rPr lang="cs-CZ" sz="2800" b="1" kern="1200" dirty="0" err="1">
              <a:solidFill>
                <a:schemeClr val="tx1"/>
              </a:solidFill>
            </a:rPr>
            <a:t>of</a:t>
          </a:r>
          <a:r>
            <a:rPr lang="cs-CZ" sz="2800" b="1" kern="1200" dirty="0">
              <a:solidFill>
                <a:schemeClr val="tx1"/>
              </a:solidFill>
            </a:rPr>
            <a:t> </a:t>
          </a:r>
          <a:r>
            <a:rPr lang="cs-CZ" sz="2800" b="1" kern="1200" dirty="0" err="1">
              <a:solidFill>
                <a:schemeClr val="tx1"/>
              </a:solidFill>
            </a:rPr>
            <a:t>ethics</a:t>
          </a:r>
          <a:r>
            <a:rPr lang="cs-CZ" sz="2800" b="1" kern="1200" dirty="0">
              <a:solidFill>
                <a:schemeClr val="tx1"/>
              </a:solidFill>
            </a:rPr>
            <a:t>?</a:t>
          </a:r>
        </a:p>
      </dsp:txBody>
      <dsp:txXfrm>
        <a:off x="27562" y="65518"/>
        <a:ext cx="9091606" cy="798132"/>
      </dsp:txXfrm>
    </dsp:sp>
    <dsp:sp modelId="{7516BD53-F541-4463-990C-1E54155D186D}">
      <dsp:nvSpPr>
        <dsp:cNvPr id="0" name=""/>
        <dsp:cNvSpPr/>
      </dsp:nvSpPr>
      <dsp:spPr>
        <a:xfrm>
          <a:off x="10288" y="1022014"/>
          <a:ext cx="2092864" cy="1300160"/>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Religious</a:t>
          </a:r>
          <a:r>
            <a:rPr lang="cs-CZ" sz="2800" b="1" kern="1200" dirty="0">
              <a:solidFill>
                <a:schemeClr val="tx1"/>
              </a:solidFill>
            </a:rPr>
            <a:t> </a:t>
          </a:r>
          <a:r>
            <a:rPr lang="cs-CZ" sz="2800" b="1" kern="1200" dirty="0" err="1">
              <a:solidFill>
                <a:schemeClr val="tx1"/>
              </a:solidFill>
            </a:rPr>
            <a:t>Answers</a:t>
          </a:r>
          <a:endParaRPr lang="cs-CZ" sz="2800" b="1" kern="1200" dirty="0">
            <a:solidFill>
              <a:schemeClr val="tx1"/>
            </a:solidFill>
          </a:endParaRPr>
        </a:p>
      </dsp:txBody>
      <dsp:txXfrm>
        <a:off x="48368" y="1060094"/>
        <a:ext cx="2016704" cy="1224000"/>
      </dsp:txXfrm>
    </dsp:sp>
    <dsp:sp modelId="{A0A03307-8A9C-4651-8594-D74F368249E5}">
      <dsp:nvSpPr>
        <dsp:cNvPr id="0" name=""/>
        <dsp:cNvSpPr/>
      </dsp:nvSpPr>
      <dsp:spPr>
        <a:xfrm>
          <a:off x="10372" y="2494946"/>
          <a:ext cx="1024909"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The</a:t>
          </a:r>
          <a:r>
            <a:rPr lang="cs-CZ" sz="2300" b="1" kern="1200" dirty="0">
              <a:solidFill>
                <a:schemeClr val="tx1"/>
              </a:solidFill>
            </a:rPr>
            <a:t> </a:t>
          </a:r>
          <a:r>
            <a:rPr lang="cs-CZ" sz="2300" b="1" kern="1200" dirty="0" err="1">
              <a:solidFill>
                <a:schemeClr val="tx1"/>
              </a:solidFill>
            </a:rPr>
            <a:t>Divine</a:t>
          </a:r>
          <a:r>
            <a:rPr lang="cs-CZ" sz="2300" b="1" kern="1200" dirty="0">
              <a:solidFill>
                <a:schemeClr val="tx1"/>
              </a:solidFill>
            </a:rPr>
            <a:t> </a:t>
          </a:r>
          <a:r>
            <a:rPr lang="cs-CZ" sz="2300" b="1" kern="1200" dirty="0" err="1">
              <a:solidFill>
                <a:schemeClr val="tx1"/>
              </a:solidFill>
            </a:rPr>
            <a:t>Will</a:t>
          </a:r>
          <a:endParaRPr lang="cs-CZ" sz="2300" b="1" kern="1200" dirty="0">
            <a:solidFill>
              <a:schemeClr val="tx1"/>
            </a:solidFill>
          </a:endParaRPr>
        </a:p>
      </dsp:txBody>
      <dsp:txXfrm>
        <a:off x="40391" y="2524965"/>
        <a:ext cx="964871" cy="1908053"/>
      </dsp:txXfrm>
    </dsp:sp>
    <dsp:sp modelId="{F11CB649-A562-40D1-BF0B-CB264FA30697}">
      <dsp:nvSpPr>
        <dsp:cNvPr id="0" name=""/>
        <dsp:cNvSpPr/>
      </dsp:nvSpPr>
      <dsp:spPr>
        <a:xfrm>
          <a:off x="1078159" y="2494946"/>
          <a:ext cx="1024909"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The</a:t>
          </a:r>
          <a:r>
            <a:rPr lang="cs-CZ" sz="2300" b="1" kern="1200" dirty="0">
              <a:solidFill>
                <a:schemeClr val="tx1"/>
              </a:solidFill>
            </a:rPr>
            <a:t> </a:t>
          </a:r>
          <a:r>
            <a:rPr lang="cs-CZ" sz="2300" b="1" kern="1200" dirty="0" err="1">
              <a:solidFill>
                <a:schemeClr val="tx1"/>
              </a:solidFill>
            </a:rPr>
            <a:t>Divine</a:t>
          </a:r>
          <a:r>
            <a:rPr lang="cs-CZ" sz="2300" b="1" kern="1200" dirty="0">
              <a:solidFill>
                <a:schemeClr val="tx1"/>
              </a:solidFill>
            </a:rPr>
            <a:t> </a:t>
          </a:r>
          <a:r>
            <a:rPr lang="cs-CZ" sz="2300" b="1" kern="1200" dirty="0" err="1">
              <a:solidFill>
                <a:schemeClr val="tx1"/>
              </a:solidFill>
            </a:rPr>
            <a:t>Law</a:t>
          </a:r>
          <a:endParaRPr lang="cs-CZ" sz="2300" b="1" kern="1200" dirty="0">
            <a:solidFill>
              <a:schemeClr val="tx1"/>
            </a:solidFill>
          </a:endParaRPr>
        </a:p>
      </dsp:txBody>
      <dsp:txXfrm>
        <a:off x="1108178" y="2524965"/>
        <a:ext cx="964871" cy="1908053"/>
      </dsp:txXfrm>
    </dsp:sp>
    <dsp:sp modelId="{793539F2-33E5-4D41-B13F-E61140AE8BF1}">
      <dsp:nvSpPr>
        <dsp:cNvPr id="0" name=""/>
        <dsp:cNvSpPr/>
      </dsp:nvSpPr>
      <dsp:spPr>
        <a:xfrm>
          <a:off x="2189161" y="1022014"/>
          <a:ext cx="6944550" cy="1351409"/>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Secular</a:t>
          </a:r>
          <a:r>
            <a:rPr lang="cs-CZ" sz="2800" b="1" kern="1200" dirty="0">
              <a:solidFill>
                <a:schemeClr val="tx1"/>
              </a:solidFill>
            </a:rPr>
            <a:t> </a:t>
          </a:r>
          <a:r>
            <a:rPr lang="cs-CZ" sz="2800" b="1" kern="1200" dirty="0" err="1">
              <a:solidFill>
                <a:schemeClr val="tx1"/>
              </a:solidFill>
            </a:rPr>
            <a:t>Answers</a:t>
          </a:r>
          <a:endParaRPr lang="cs-CZ" sz="2800" b="1" kern="1200" dirty="0">
            <a:solidFill>
              <a:schemeClr val="tx1"/>
            </a:solidFill>
          </a:endParaRPr>
        </a:p>
      </dsp:txBody>
      <dsp:txXfrm>
        <a:off x="2228742" y="1061595"/>
        <a:ext cx="6865388" cy="1272247"/>
      </dsp:txXfrm>
    </dsp:sp>
    <dsp:sp modelId="{96F8161B-B211-41C3-9CA7-C2C93A137A2E}">
      <dsp:nvSpPr>
        <dsp:cNvPr id="0" name=""/>
        <dsp:cNvSpPr/>
      </dsp:nvSpPr>
      <dsp:spPr>
        <a:xfrm>
          <a:off x="2202705" y="2546195"/>
          <a:ext cx="2829140" cy="1144563"/>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u="sng" kern="1200" dirty="0" err="1">
              <a:solidFill>
                <a:schemeClr val="tx1"/>
              </a:solidFill>
            </a:rPr>
            <a:t>Universal</a:t>
          </a:r>
          <a:r>
            <a:rPr lang="cs-CZ" sz="2300" b="1" kern="1200" dirty="0">
              <a:solidFill>
                <a:schemeClr val="tx1"/>
              </a:solidFill>
            </a:rPr>
            <a:t> </a:t>
          </a:r>
          <a:r>
            <a:rPr lang="cs-CZ" sz="2300" b="1" kern="1200" dirty="0" err="1">
              <a:solidFill>
                <a:schemeClr val="tx1"/>
              </a:solidFill>
            </a:rPr>
            <a:t>Sources</a:t>
          </a:r>
          <a:endParaRPr lang="cs-CZ" sz="2300" b="1" kern="1200" dirty="0">
            <a:solidFill>
              <a:schemeClr val="tx1"/>
            </a:solidFill>
          </a:endParaRPr>
        </a:p>
      </dsp:txBody>
      <dsp:txXfrm>
        <a:off x="2236228" y="2579718"/>
        <a:ext cx="2762094" cy="1077517"/>
      </dsp:txXfrm>
    </dsp:sp>
    <dsp:sp modelId="{E51316DA-9DA5-458E-B7DD-BA9D80A0E15F}">
      <dsp:nvSpPr>
        <dsp:cNvPr id="0" name=""/>
        <dsp:cNvSpPr/>
      </dsp:nvSpPr>
      <dsp:spPr>
        <a:xfrm>
          <a:off x="2077817" y="3829718"/>
          <a:ext cx="1297364" cy="1864432"/>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u="sng" kern="1200" dirty="0" err="1">
              <a:solidFill>
                <a:schemeClr val="tx1"/>
              </a:solidFill>
            </a:rPr>
            <a:t>Natural</a:t>
          </a:r>
          <a:r>
            <a:rPr lang="cs-CZ" sz="2400" b="1" u="sng" kern="1200" dirty="0">
              <a:solidFill>
                <a:schemeClr val="tx1"/>
              </a:solidFill>
            </a:rPr>
            <a:t> </a:t>
          </a:r>
          <a:r>
            <a:rPr lang="cs-CZ" sz="2400" b="1" u="sng" kern="1200" dirty="0" err="1">
              <a:solidFill>
                <a:schemeClr val="tx1"/>
              </a:solidFill>
            </a:rPr>
            <a:t>Law</a:t>
          </a:r>
          <a:endParaRPr lang="cs-CZ" sz="2400" b="1" u="sng" kern="1200" dirty="0">
            <a:solidFill>
              <a:schemeClr val="tx1"/>
            </a:solidFill>
          </a:endParaRPr>
        </a:p>
      </dsp:txBody>
      <dsp:txXfrm>
        <a:off x="2115815" y="3867716"/>
        <a:ext cx="1221368" cy="1788436"/>
      </dsp:txXfrm>
    </dsp:sp>
    <dsp:sp modelId="{3E8B0F3D-A162-4DA9-9C25-572D9035C92B}">
      <dsp:nvSpPr>
        <dsp:cNvPr id="0" name=""/>
        <dsp:cNvSpPr/>
      </dsp:nvSpPr>
      <dsp:spPr>
        <a:xfrm>
          <a:off x="3395875" y="3816434"/>
          <a:ext cx="1510336" cy="185772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kern="1200" dirty="0" err="1">
              <a:solidFill>
                <a:schemeClr val="tx1"/>
              </a:solidFill>
            </a:rPr>
            <a:t>Hypo</a:t>
          </a:r>
          <a:r>
            <a:rPr lang="cs-CZ" sz="2400" b="1" kern="1200" dirty="0">
              <a:solidFill>
                <a:schemeClr val="tx1"/>
              </a:solidFill>
            </a:rPr>
            <a:t>-</a:t>
          </a:r>
          <a:r>
            <a:rPr lang="cs-CZ" sz="2400" b="1" kern="1200" dirty="0" err="1">
              <a:solidFill>
                <a:schemeClr val="tx1"/>
              </a:solidFill>
            </a:rPr>
            <a:t>thetical</a:t>
          </a:r>
          <a:r>
            <a:rPr lang="cs-CZ" sz="2400" b="1" kern="1200" dirty="0">
              <a:solidFill>
                <a:schemeClr val="tx1"/>
              </a:solidFill>
            </a:rPr>
            <a:t> </a:t>
          </a:r>
          <a:r>
            <a:rPr lang="cs-CZ" sz="2400" b="1" kern="1200" dirty="0" err="1">
              <a:solidFill>
                <a:schemeClr val="tx1"/>
              </a:solidFill>
            </a:rPr>
            <a:t>Contract</a:t>
          </a:r>
          <a:endParaRPr lang="cs-CZ" sz="2400" b="1" kern="1200" dirty="0">
            <a:solidFill>
              <a:schemeClr val="tx1"/>
            </a:solidFill>
          </a:endParaRPr>
        </a:p>
      </dsp:txBody>
      <dsp:txXfrm>
        <a:off x="3440111" y="3860670"/>
        <a:ext cx="1421864" cy="1769248"/>
      </dsp:txXfrm>
    </dsp:sp>
    <dsp:sp modelId="{BA07C4C0-E43C-461F-B814-F0426DD2DF50}">
      <dsp:nvSpPr>
        <dsp:cNvPr id="0" name=""/>
        <dsp:cNvSpPr/>
      </dsp:nvSpPr>
      <dsp:spPr>
        <a:xfrm>
          <a:off x="5074723" y="2546195"/>
          <a:ext cx="4045444" cy="1144563"/>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Relativist</a:t>
          </a:r>
          <a:r>
            <a:rPr lang="cs-CZ" sz="2300" b="1" kern="1200" dirty="0">
              <a:solidFill>
                <a:schemeClr val="tx1"/>
              </a:solidFill>
            </a:rPr>
            <a:t> </a:t>
          </a:r>
          <a:r>
            <a:rPr lang="cs-CZ" sz="2300" b="1" kern="1200" dirty="0" err="1">
              <a:solidFill>
                <a:schemeClr val="tx1"/>
              </a:solidFill>
            </a:rPr>
            <a:t>Answers</a:t>
          </a:r>
          <a:endParaRPr lang="cs-CZ" sz="2300" b="1" kern="1200" dirty="0">
            <a:solidFill>
              <a:schemeClr val="tx1"/>
            </a:solidFill>
          </a:endParaRPr>
        </a:p>
      </dsp:txBody>
      <dsp:txXfrm>
        <a:off x="5108246" y="2579718"/>
        <a:ext cx="3978398" cy="1077517"/>
      </dsp:txXfrm>
    </dsp:sp>
    <dsp:sp modelId="{BC2921C6-D312-4197-B6DA-A41A7DF778DF}">
      <dsp:nvSpPr>
        <dsp:cNvPr id="0" name=""/>
        <dsp:cNvSpPr/>
      </dsp:nvSpPr>
      <dsp:spPr>
        <a:xfrm>
          <a:off x="5074723" y="3863530"/>
          <a:ext cx="1189300"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kern="1200" dirty="0" err="1">
              <a:solidFill>
                <a:schemeClr val="tx1"/>
              </a:solidFill>
            </a:rPr>
            <a:t>One</a:t>
          </a:r>
          <a:r>
            <a:rPr lang="cs-CZ" sz="2400" b="1" kern="1200" dirty="0">
              <a:solidFill>
                <a:schemeClr val="tx1"/>
              </a:solidFill>
            </a:rPr>
            <a:t>´s </a:t>
          </a:r>
          <a:r>
            <a:rPr lang="cs-CZ" sz="2400" b="1" kern="1200" dirty="0" err="1">
              <a:solidFill>
                <a:schemeClr val="tx1"/>
              </a:solidFill>
            </a:rPr>
            <a:t>Culture</a:t>
          </a:r>
          <a:endParaRPr lang="cs-CZ" sz="2400" b="1" kern="1200" dirty="0">
            <a:solidFill>
              <a:schemeClr val="tx1"/>
            </a:solidFill>
          </a:endParaRPr>
        </a:p>
      </dsp:txBody>
      <dsp:txXfrm>
        <a:off x="5109556" y="3898363"/>
        <a:ext cx="1119634" cy="1898425"/>
      </dsp:txXfrm>
    </dsp:sp>
    <dsp:sp modelId="{164BF858-F048-4C3C-952F-83DF06918A28}">
      <dsp:nvSpPr>
        <dsp:cNvPr id="0" name=""/>
        <dsp:cNvSpPr/>
      </dsp:nvSpPr>
      <dsp:spPr>
        <a:xfrm>
          <a:off x="6285463" y="3863530"/>
          <a:ext cx="1558901"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b="1" kern="1200" dirty="0" err="1">
              <a:solidFill>
                <a:schemeClr val="tx1"/>
              </a:solidFill>
            </a:rPr>
            <a:t>One</a:t>
          </a:r>
          <a:r>
            <a:rPr lang="cs-CZ" sz="2000" b="1" kern="1200" dirty="0">
              <a:solidFill>
                <a:schemeClr val="tx1"/>
              </a:solidFill>
            </a:rPr>
            <a:t>´s </a:t>
          </a:r>
          <a:r>
            <a:rPr lang="cs-CZ" sz="2000" b="1" kern="1200" dirty="0" err="1">
              <a:solidFill>
                <a:schemeClr val="tx1"/>
              </a:solidFill>
            </a:rPr>
            <a:t>Personal</a:t>
          </a:r>
          <a:r>
            <a:rPr lang="cs-CZ" sz="2000" b="1" kern="1200" dirty="0">
              <a:solidFill>
                <a:schemeClr val="tx1"/>
              </a:solidFill>
            </a:rPr>
            <a:t> </a:t>
          </a:r>
          <a:r>
            <a:rPr lang="cs-CZ" sz="2000" b="1" kern="1200" dirty="0" err="1">
              <a:solidFill>
                <a:schemeClr val="tx1"/>
              </a:solidFill>
            </a:rPr>
            <a:t>Preferences</a:t>
          </a:r>
          <a:endParaRPr lang="cs-CZ" sz="2000" b="1" kern="1200" dirty="0">
            <a:solidFill>
              <a:schemeClr val="tx1"/>
            </a:solidFill>
          </a:endParaRPr>
        </a:p>
      </dsp:txBody>
      <dsp:txXfrm>
        <a:off x="6331122" y="3909189"/>
        <a:ext cx="1467583" cy="1876773"/>
      </dsp:txXfrm>
    </dsp:sp>
    <dsp:sp modelId="{95FBD48F-7A0E-4C48-A59A-B05EA6CB235D}">
      <dsp:nvSpPr>
        <dsp:cNvPr id="0" name=""/>
        <dsp:cNvSpPr/>
      </dsp:nvSpPr>
      <dsp:spPr>
        <a:xfrm>
          <a:off x="7865804" y="3863530"/>
          <a:ext cx="1254363"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b="1" kern="1200" dirty="0" err="1">
              <a:solidFill>
                <a:schemeClr val="tx1"/>
              </a:solidFill>
            </a:rPr>
            <a:t>Actual</a:t>
          </a:r>
          <a:r>
            <a:rPr lang="cs-CZ" sz="2000" b="1" kern="1200" dirty="0">
              <a:solidFill>
                <a:schemeClr val="tx1"/>
              </a:solidFill>
            </a:rPr>
            <a:t> </a:t>
          </a:r>
          <a:r>
            <a:rPr lang="cs-CZ" sz="2000" b="1" kern="1200" dirty="0" err="1">
              <a:solidFill>
                <a:schemeClr val="tx1"/>
              </a:solidFill>
            </a:rPr>
            <a:t>Social</a:t>
          </a:r>
          <a:r>
            <a:rPr lang="cs-CZ" sz="2000" b="1" kern="1200" dirty="0">
              <a:solidFill>
                <a:schemeClr val="tx1"/>
              </a:solidFill>
            </a:rPr>
            <a:t> </a:t>
          </a:r>
          <a:r>
            <a:rPr lang="cs-CZ" sz="2000" b="1" kern="1200" dirty="0" err="1">
              <a:solidFill>
                <a:schemeClr val="tx1"/>
              </a:solidFill>
            </a:rPr>
            <a:t>Contract</a:t>
          </a:r>
          <a:endParaRPr lang="cs-CZ" sz="2000" b="1" kern="1200" dirty="0">
            <a:solidFill>
              <a:schemeClr val="tx1"/>
            </a:solidFill>
          </a:endParaRPr>
        </a:p>
      </dsp:txBody>
      <dsp:txXfrm>
        <a:off x="7902543" y="3900269"/>
        <a:ext cx="1180885" cy="18946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6A41E-BC94-488A-A68E-893F03C89DA2}">
      <dsp:nvSpPr>
        <dsp:cNvPr id="0" name=""/>
        <dsp:cNvSpPr/>
      </dsp:nvSpPr>
      <dsp:spPr>
        <a:xfrm>
          <a:off x="3592" y="40687"/>
          <a:ext cx="9140407" cy="847794"/>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What</a:t>
          </a:r>
          <a:r>
            <a:rPr lang="cs-CZ" sz="2800" b="1" kern="1200" dirty="0">
              <a:solidFill>
                <a:schemeClr val="tx1"/>
              </a:solidFill>
            </a:rPr>
            <a:t> </a:t>
          </a:r>
          <a:r>
            <a:rPr lang="cs-CZ" sz="2800" b="1" kern="1200" dirty="0" err="1">
              <a:solidFill>
                <a:schemeClr val="tx1"/>
              </a:solidFill>
            </a:rPr>
            <a:t>is</a:t>
          </a:r>
          <a:r>
            <a:rPr lang="cs-CZ" sz="2800" b="1" kern="1200" dirty="0">
              <a:solidFill>
                <a:schemeClr val="tx1"/>
              </a:solidFill>
            </a:rPr>
            <a:t> </a:t>
          </a:r>
          <a:r>
            <a:rPr lang="cs-CZ" sz="2800" b="1" kern="1200" dirty="0" err="1">
              <a:solidFill>
                <a:schemeClr val="tx1"/>
              </a:solidFill>
            </a:rPr>
            <a:t>the</a:t>
          </a:r>
          <a:r>
            <a:rPr lang="cs-CZ" sz="2800" b="1" kern="1200" dirty="0">
              <a:solidFill>
                <a:schemeClr val="tx1"/>
              </a:solidFill>
            </a:rPr>
            <a:t> </a:t>
          </a:r>
          <a:r>
            <a:rPr lang="cs-CZ" sz="2800" b="1" kern="1200" dirty="0" err="1">
              <a:solidFill>
                <a:schemeClr val="tx1"/>
              </a:solidFill>
            </a:rPr>
            <a:t>source</a:t>
          </a:r>
          <a:r>
            <a:rPr lang="cs-CZ" sz="2800" b="1" kern="1200" dirty="0">
              <a:solidFill>
                <a:schemeClr val="tx1"/>
              </a:solidFill>
            </a:rPr>
            <a:t> </a:t>
          </a:r>
          <a:r>
            <a:rPr lang="cs-CZ" sz="2800" b="1" kern="1200" dirty="0" err="1">
              <a:solidFill>
                <a:schemeClr val="tx1"/>
              </a:solidFill>
            </a:rPr>
            <a:t>of</a:t>
          </a:r>
          <a:r>
            <a:rPr lang="cs-CZ" sz="2800" b="1" kern="1200" dirty="0">
              <a:solidFill>
                <a:schemeClr val="tx1"/>
              </a:solidFill>
            </a:rPr>
            <a:t> </a:t>
          </a:r>
          <a:r>
            <a:rPr lang="cs-CZ" sz="2800" b="1" kern="1200" dirty="0" err="1">
              <a:solidFill>
                <a:schemeClr val="tx1"/>
              </a:solidFill>
            </a:rPr>
            <a:t>ethics</a:t>
          </a:r>
          <a:r>
            <a:rPr lang="cs-CZ" sz="2800" b="1" kern="1200" dirty="0">
              <a:solidFill>
                <a:schemeClr val="tx1"/>
              </a:solidFill>
            </a:rPr>
            <a:t>?</a:t>
          </a:r>
        </a:p>
      </dsp:txBody>
      <dsp:txXfrm>
        <a:off x="28423" y="65518"/>
        <a:ext cx="9090745" cy="798132"/>
      </dsp:txXfrm>
    </dsp:sp>
    <dsp:sp modelId="{7516BD53-F541-4463-990C-1E54155D186D}">
      <dsp:nvSpPr>
        <dsp:cNvPr id="0" name=""/>
        <dsp:cNvSpPr/>
      </dsp:nvSpPr>
      <dsp:spPr>
        <a:xfrm>
          <a:off x="10718" y="1022014"/>
          <a:ext cx="2111063" cy="1300160"/>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Religious</a:t>
          </a:r>
          <a:r>
            <a:rPr lang="cs-CZ" sz="2800" b="1" kern="1200" dirty="0">
              <a:solidFill>
                <a:schemeClr val="tx1"/>
              </a:solidFill>
            </a:rPr>
            <a:t> </a:t>
          </a:r>
          <a:r>
            <a:rPr lang="cs-CZ" sz="2800" b="1" kern="1200" dirty="0" err="1">
              <a:solidFill>
                <a:schemeClr val="tx1"/>
              </a:solidFill>
            </a:rPr>
            <a:t>Answers</a:t>
          </a:r>
          <a:endParaRPr lang="cs-CZ" sz="2800" b="1" kern="1200" dirty="0">
            <a:solidFill>
              <a:schemeClr val="tx1"/>
            </a:solidFill>
          </a:endParaRPr>
        </a:p>
      </dsp:txBody>
      <dsp:txXfrm>
        <a:off x="48798" y="1060094"/>
        <a:ext cx="2034903" cy="1224000"/>
      </dsp:txXfrm>
    </dsp:sp>
    <dsp:sp modelId="{A0A03307-8A9C-4651-8594-D74F368249E5}">
      <dsp:nvSpPr>
        <dsp:cNvPr id="0" name=""/>
        <dsp:cNvSpPr/>
      </dsp:nvSpPr>
      <dsp:spPr>
        <a:xfrm>
          <a:off x="10802" y="2494946"/>
          <a:ext cx="1033821"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The</a:t>
          </a:r>
          <a:r>
            <a:rPr lang="cs-CZ" sz="2300" b="1" kern="1200" dirty="0">
              <a:solidFill>
                <a:schemeClr val="tx1"/>
              </a:solidFill>
            </a:rPr>
            <a:t> </a:t>
          </a:r>
          <a:r>
            <a:rPr lang="cs-CZ" sz="2300" b="1" kern="1200" dirty="0" err="1">
              <a:solidFill>
                <a:schemeClr val="tx1"/>
              </a:solidFill>
            </a:rPr>
            <a:t>Divine</a:t>
          </a:r>
          <a:r>
            <a:rPr lang="cs-CZ" sz="2300" b="1" kern="1200" dirty="0">
              <a:solidFill>
                <a:schemeClr val="tx1"/>
              </a:solidFill>
            </a:rPr>
            <a:t> </a:t>
          </a:r>
          <a:r>
            <a:rPr lang="cs-CZ" sz="2300" b="1" kern="1200" dirty="0" err="1">
              <a:solidFill>
                <a:schemeClr val="tx1"/>
              </a:solidFill>
            </a:rPr>
            <a:t>Will</a:t>
          </a:r>
          <a:endParaRPr lang="cs-CZ" sz="2300" b="1" kern="1200" dirty="0">
            <a:solidFill>
              <a:schemeClr val="tx1"/>
            </a:solidFill>
          </a:endParaRPr>
        </a:p>
      </dsp:txBody>
      <dsp:txXfrm>
        <a:off x="41082" y="2525226"/>
        <a:ext cx="973261" cy="1907531"/>
      </dsp:txXfrm>
    </dsp:sp>
    <dsp:sp modelId="{F11CB649-A562-40D1-BF0B-CB264FA30697}">
      <dsp:nvSpPr>
        <dsp:cNvPr id="0" name=""/>
        <dsp:cNvSpPr/>
      </dsp:nvSpPr>
      <dsp:spPr>
        <a:xfrm>
          <a:off x="1087875" y="2494946"/>
          <a:ext cx="1033821"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The</a:t>
          </a:r>
          <a:r>
            <a:rPr lang="cs-CZ" sz="2300" b="1" kern="1200" dirty="0">
              <a:solidFill>
                <a:schemeClr val="tx1"/>
              </a:solidFill>
            </a:rPr>
            <a:t> </a:t>
          </a:r>
          <a:r>
            <a:rPr lang="cs-CZ" sz="2300" b="1" kern="1200" dirty="0" err="1">
              <a:solidFill>
                <a:schemeClr val="tx1"/>
              </a:solidFill>
            </a:rPr>
            <a:t>Divine</a:t>
          </a:r>
          <a:r>
            <a:rPr lang="cs-CZ" sz="2300" b="1" kern="1200" dirty="0">
              <a:solidFill>
                <a:schemeClr val="tx1"/>
              </a:solidFill>
            </a:rPr>
            <a:t> </a:t>
          </a:r>
          <a:r>
            <a:rPr lang="cs-CZ" sz="2300" b="1" kern="1200" dirty="0" err="1">
              <a:solidFill>
                <a:schemeClr val="tx1"/>
              </a:solidFill>
            </a:rPr>
            <a:t>Law</a:t>
          </a:r>
          <a:endParaRPr lang="cs-CZ" sz="2300" b="1" kern="1200" dirty="0">
            <a:solidFill>
              <a:schemeClr val="tx1"/>
            </a:solidFill>
          </a:endParaRPr>
        </a:p>
      </dsp:txBody>
      <dsp:txXfrm>
        <a:off x="1118155" y="2525226"/>
        <a:ext cx="973261" cy="1907531"/>
      </dsp:txXfrm>
    </dsp:sp>
    <dsp:sp modelId="{793539F2-33E5-4D41-B13F-E61140AE8BF1}">
      <dsp:nvSpPr>
        <dsp:cNvPr id="0" name=""/>
        <dsp:cNvSpPr/>
      </dsp:nvSpPr>
      <dsp:spPr>
        <a:xfrm>
          <a:off x="2208538" y="1022014"/>
          <a:ext cx="6924743" cy="1351409"/>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Secular</a:t>
          </a:r>
          <a:r>
            <a:rPr lang="cs-CZ" sz="2800" b="1" kern="1200" dirty="0">
              <a:solidFill>
                <a:schemeClr val="tx1"/>
              </a:solidFill>
            </a:rPr>
            <a:t> </a:t>
          </a:r>
          <a:r>
            <a:rPr lang="cs-CZ" sz="2800" b="1" kern="1200" dirty="0" err="1">
              <a:solidFill>
                <a:schemeClr val="tx1"/>
              </a:solidFill>
            </a:rPr>
            <a:t>Answers</a:t>
          </a:r>
          <a:endParaRPr lang="cs-CZ" sz="2800" b="1" kern="1200" dirty="0">
            <a:solidFill>
              <a:schemeClr val="tx1"/>
            </a:solidFill>
          </a:endParaRPr>
        </a:p>
      </dsp:txBody>
      <dsp:txXfrm>
        <a:off x="2248119" y="1061595"/>
        <a:ext cx="6845581" cy="1272247"/>
      </dsp:txXfrm>
    </dsp:sp>
    <dsp:sp modelId="{96F8161B-B211-41C3-9CA7-C2C93A137A2E}">
      <dsp:nvSpPr>
        <dsp:cNvPr id="0" name=""/>
        <dsp:cNvSpPr/>
      </dsp:nvSpPr>
      <dsp:spPr>
        <a:xfrm>
          <a:off x="2222043" y="2546195"/>
          <a:ext cx="2773860" cy="1144563"/>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u="sng" kern="1200" dirty="0" err="1">
              <a:solidFill>
                <a:schemeClr val="tx1"/>
              </a:solidFill>
            </a:rPr>
            <a:t>Universal</a:t>
          </a:r>
          <a:r>
            <a:rPr lang="cs-CZ" sz="2300" b="1" kern="1200" dirty="0">
              <a:solidFill>
                <a:schemeClr val="tx1"/>
              </a:solidFill>
            </a:rPr>
            <a:t> </a:t>
          </a:r>
          <a:r>
            <a:rPr lang="cs-CZ" sz="2300" b="1" kern="1200" dirty="0" err="1">
              <a:solidFill>
                <a:schemeClr val="tx1"/>
              </a:solidFill>
            </a:rPr>
            <a:t>Sources</a:t>
          </a:r>
          <a:endParaRPr lang="cs-CZ" sz="2300" b="1" kern="1200" dirty="0">
            <a:solidFill>
              <a:schemeClr val="tx1"/>
            </a:solidFill>
          </a:endParaRPr>
        </a:p>
      </dsp:txBody>
      <dsp:txXfrm>
        <a:off x="2255566" y="2579718"/>
        <a:ext cx="2706814" cy="1077517"/>
      </dsp:txXfrm>
    </dsp:sp>
    <dsp:sp modelId="{E51316DA-9DA5-458E-B7DD-BA9D80A0E15F}">
      <dsp:nvSpPr>
        <dsp:cNvPr id="0" name=""/>
        <dsp:cNvSpPr/>
      </dsp:nvSpPr>
      <dsp:spPr>
        <a:xfrm>
          <a:off x="2096069" y="3829718"/>
          <a:ext cx="1228765"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u="sng" kern="1200" dirty="0" err="1">
              <a:solidFill>
                <a:schemeClr val="tx1"/>
              </a:solidFill>
            </a:rPr>
            <a:t>Natural</a:t>
          </a:r>
          <a:r>
            <a:rPr lang="cs-CZ" sz="2400" b="1" u="sng" kern="1200" dirty="0">
              <a:solidFill>
                <a:schemeClr val="tx1"/>
              </a:solidFill>
            </a:rPr>
            <a:t> </a:t>
          </a:r>
          <a:r>
            <a:rPr lang="cs-CZ" sz="2400" b="1" u="sng" kern="1200" dirty="0" err="1">
              <a:solidFill>
                <a:schemeClr val="tx1"/>
              </a:solidFill>
            </a:rPr>
            <a:t>Law</a:t>
          </a:r>
          <a:endParaRPr lang="cs-CZ" sz="2400" b="1" u="sng" kern="1200" dirty="0">
            <a:solidFill>
              <a:schemeClr val="tx1"/>
            </a:solidFill>
          </a:endParaRPr>
        </a:p>
      </dsp:txBody>
      <dsp:txXfrm>
        <a:off x="2132058" y="3865707"/>
        <a:ext cx="1156787" cy="1896113"/>
      </dsp:txXfrm>
    </dsp:sp>
    <dsp:sp modelId="{3E8B0F3D-A162-4DA9-9C25-572D9035C92B}">
      <dsp:nvSpPr>
        <dsp:cNvPr id="0" name=""/>
        <dsp:cNvSpPr/>
      </dsp:nvSpPr>
      <dsp:spPr>
        <a:xfrm>
          <a:off x="3345707" y="3816434"/>
          <a:ext cx="1523470" cy="185772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kern="1200" dirty="0" err="1">
              <a:solidFill>
                <a:schemeClr val="tx1"/>
              </a:solidFill>
            </a:rPr>
            <a:t>Hypo</a:t>
          </a:r>
          <a:r>
            <a:rPr lang="cs-CZ" sz="2400" b="1" kern="1200" dirty="0">
              <a:solidFill>
                <a:schemeClr val="tx1"/>
              </a:solidFill>
            </a:rPr>
            <a:t>-</a:t>
          </a:r>
          <a:r>
            <a:rPr lang="cs-CZ" sz="2400" b="1" kern="1200" dirty="0" err="1">
              <a:solidFill>
                <a:schemeClr val="tx1"/>
              </a:solidFill>
            </a:rPr>
            <a:t>thetical</a:t>
          </a:r>
          <a:r>
            <a:rPr lang="cs-CZ" sz="2400" b="1" kern="1200" dirty="0">
              <a:solidFill>
                <a:schemeClr val="tx1"/>
              </a:solidFill>
            </a:rPr>
            <a:t> </a:t>
          </a:r>
          <a:r>
            <a:rPr lang="cs-CZ" sz="2400" b="1" kern="1200" dirty="0" err="1">
              <a:solidFill>
                <a:schemeClr val="tx1"/>
              </a:solidFill>
            </a:rPr>
            <a:t>Contract</a:t>
          </a:r>
          <a:endParaRPr lang="cs-CZ" sz="2400" b="1" kern="1200" dirty="0">
            <a:solidFill>
              <a:schemeClr val="tx1"/>
            </a:solidFill>
          </a:endParaRPr>
        </a:p>
      </dsp:txBody>
      <dsp:txXfrm>
        <a:off x="3390328" y="3861055"/>
        <a:ext cx="1434228" cy="1768478"/>
      </dsp:txXfrm>
    </dsp:sp>
    <dsp:sp modelId="{BA07C4C0-E43C-461F-B814-F0426DD2DF50}">
      <dsp:nvSpPr>
        <dsp:cNvPr id="0" name=""/>
        <dsp:cNvSpPr/>
      </dsp:nvSpPr>
      <dsp:spPr>
        <a:xfrm>
          <a:off x="5039154" y="2546195"/>
          <a:ext cx="4080621" cy="1144563"/>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Relativist</a:t>
          </a:r>
          <a:r>
            <a:rPr lang="cs-CZ" sz="2300" b="1" kern="1200" dirty="0">
              <a:solidFill>
                <a:schemeClr val="tx1"/>
              </a:solidFill>
            </a:rPr>
            <a:t> </a:t>
          </a:r>
          <a:r>
            <a:rPr lang="cs-CZ" sz="2300" b="1" kern="1200" dirty="0" err="1">
              <a:solidFill>
                <a:schemeClr val="tx1"/>
              </a:solidFill>
            </a:rPr>
            <a:t>Answers</a:t>
          </a:r>
          <a:endParaRPr lang="cs-CZ" sz="2300" b="1" kern="1200" dirty="0">
            <a:solidFill>
              <a:schemeClr val="tx1"/>
            </a:solidFill>
          </a:endParaRPr>
        </a:p>
      </dsp:txBody>
      <dsp:txXfrm>
        <a:off x="5072677" y="2579718"/>
        <a:ext cx="4013575" cy="1077517"/>
      </dsp:txXfrm>
    </dsp:sp>
    <dsp:sp modelId="{BC2921C6-D312-4197-B6DA-A41A7DF778DF}">
      <dsp:nvSpPr>
        <dsp:cNvPr id="0" name=""/>
        <dsp:cNvSpPr/>
      </dsp:nvSpPr>
      <dsp:spPr>
        <a:xfrm>
          <a:off x="5039154" y="3863530"/>
          <a:ext cx="1199642"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kern="1200" dirty="0" err="1">
              <a:solidFill>
                <a:schemeClr val="tx1"/>
              </a:solidFill>
            </a:rPr>
            <a:t>One</a:t>
          </a:r>
          <a:r>
            <a:rPr lang="cs-CZ" sz="2400" b="1" kern="1200" dirty="0">
              <a:solidFill>
                <a:schemeClr val="tx1"/>
              </a:solidFill>
            </a:rPr>
            <a:t>´s </a:t>
          </a:r>
          <a:r>
            <a:rPr lang="cs-CZ" sz="2400" b="1" kern="1200" dirty="0" err="1">
              <a:solidFill>
                <a:schemeClr val="tx1"/>
              </a:solidFill>
            </a:rPr>
            <a:t>Culture</a:t>
          </a:r>
          <a:endParaRPr lang="cs-CZ" sz="2400" b="1" kern="1200" dirty="0">
            <a:solidFill>
              <a:schemeClr val="tx1"/>
            </a:solidFill>
          </a:endParaRPr>
        </a:p>
      </dsp:txBody>
      <dsp:txXfrm>
        <a:off x="5074290" y="3898666"/>
        <a:ext cx="1129370" cy="1897819"/>
      </dsp:txXfrm>
    </dsp:sp>
    <dsp:sp modelId="{164BF858-F048-4C3C-952F-83DF06918A28}">
      <dsp:nvSpPr>
        <dsp:cNvPr id="0" name=""/>
        <dsp:cNvSpPr/>
      </dsp:nvSpPr>
      <dsp:spPr>
        <a:xfrm>
          <a:off x="6260423" y="3863530"/>
          <a:ext cx="1572457"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b="1" kern="1200" dirty="0" err="1">
              <a:solidFill>
                <a:schemeClr val="tx1"/>
              </a:solidFill>
            </a:rPr>
            <a:t>One</a:t>
          </a:r>
          <a:r>
            <a:rPr lang="cs-CZ" sz="2000" b="1" kern="1200" dirty="0">
              <a:solidFill>
                <a:schemeClr val="tx1"/>
              </a:solidFill>
            </a:rPr>
            <a:t>´s </a:t>
          </a:r>
          <a:r>
            <a:rPr lang="cs-CZ" sz="2000" b="1" kern="1200" dirty="0" err="1">
              <a:solidFill>
                <a:schemeClr val="tx1"/>
              </a:solidFill>
            </a:rPr>
            <a:t>Personal</a:t>
          </a:r>
          <a:r>
            <a:rPr lang="cs-CZ" sz="2000" b="1" kern="1200" dirty="0">
              <a:solidFill>
                <a:schemeClr val="tx1"/>
              </a:solidFill>
            </a:rPr>
            <a:t> </a:t>
          </a:r>
          <a:r>
            <a:rPr lang="cs-CZ" sz="2000" b="1" kern="1200" dirty="0" err="1">
              <a:solidFill>
                <a:schemeClr val="tx1"/>
              </a:solidFill>
            </a:rPr>
            <a:t>Preferences</a:t>
          </a:r>
          <a:endParaRPr lang="cs-CZ" sz="2000" b="1" kern="1200" dirty="0">
            <a:solidFill>
              <a:schemeClr val="tx1"/>
            </a:solidFill>
          </a:endParaRPr>
        </a:p>
      </dsp:txBody>
      <dsp:txXfrm>
        <a:off x="6306479" y="3909586"/>
        <a:ext cx="1480345" cy="1875979"/>
      </dsp:txXfrm>
    </dsp:sp>
    <dsp:sp modelId="{95FBD48F-7A0E-4C48-A59A-B05EA6CB235D}">
      <dsp:nvSpPr>
        <dsp:cNvPr id="0" name=""/>
        <dsp:cNvSpPr/>
      </dsp:nvSpPr>
      <dsp:spPr>
        <a:xfrm>
          <a:off x="7854505" y="3863530"/>
          <a:ext cx="1265271"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b="1" kern="1200" dirty="0" err="1">
              <a:solidFill>
                <a:schemeClr val="tx1"/>
              </a:solidFill>
            </a:rPr>
            <a:t>Actual</a:t>
          </a:r>
          <a:r>
            <a:rPr lang="cs-CZ" sz="2000" b="1" kern="1200" dirty="0">
              <a:solidFill>
                <a:schemeClr val="tx1"/>
              </a:solidFill>
            </a:rPr>
            <a:t> </a:t>
          </a:r>
          <a:r>
            <a:rPr lang="cs-CZ" sz="2000" b="1" kern="1200" dirty="0" err="1">
              <a:solidFill>
                <a:schemeClr val="tx1"/>
              </a:solidFill>
            </a:rPr>
            <a:t>Social</a:t>
          </a:r>
          <a:r>
            <a:rPr lang="cs-CZ" sz="2000" b="1" kern="1200" dirty="0">
              <a:solidFill>
                <a:schemeClr val="tx1"/>
              </a:solidFill>
            </a:rPr>
            <a:t> </a:t>
          </a:r>
          <a:r>
            <a:rPr lang="cs-CZ" sz="2000" b="1" kern="1200" dirty="0" err="1">
              <a:solidFill>
                <a:schemeClr val="tx1"/>
              </a:solidFill>
            </a:rPr>
            <a:t>Contract</a:t>
          </a:r>
          <a:endParaRPr lang="cs-CZ" sz="2000" b="1" kern="1200" dirty="0">
            <a:solidFill>
              <a:schemeClr val="tx1"/>
            </a:solidFill>
          </a:endParaRPr>
        </a:p>
      </dsp:txBody>
      <dsp:txXfrm>
        <a:off x="7891564" y="3900589"/>
        <a:ext cx="1191153" cy="18939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9B5EF-D114-482F-820B-A0174AFAD1E2}">
      <dsp:nvSpPr>
        <dsp:cNvPr id="0" name=""/>
        <dsp:cNvSpPr/>
      </dsp:nvSpPr>
      <dsp:spPr>
        <a:xfrm>
          <a:off x="5988403" y="3968563"/>
          <a:ext cx="5548358" cy="194895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228600" lvl="1" indent="-228600" algn="r" defTabSz="1022350">
            <a:lnSpc>
              <a:spcPct val="90000"/>
            </a:lnSpc>
            <a:spcBef>
              <a:spcPct val="0"/>
            </a:spcBef>
            <a:spcAft>
              <a:spcPct val="15000"/>
            </a:spcAft>
            <a:buChar char="•"/>
          </a:pPr>
          <a:r>
            <a:rPr lang="en-US" sz="2300" kern="1200" dirty="0"/>
            <a:t>Written provisions derived from natural law, or concretizing natural law</a:t>
          </a:r>
          <a:endParaRPr lang="sk-SK" sz="2300" kern="1200" dirty="0"/>
        </a:p>
      </dsp:txBody>
      <dsp:txXfrm>
        <a:off x="7695723" y="4498615"/>
        <a:ext cx="3798226" cy="1376095"/>
      </dsp:txXfrm>
    </dsp:sp>
    <dsp:sp modelId="{1925A970-3FE3-4C5C-893B-6BF04A18AA42}">
      <dsp:nvSpPr>
        <dsp:cNvPr id="0" name=""/>
        <dsp:cNvSpPr/>
      </dsp:nvSpPr>
      <dsp:spPr>
        <a:xfrm>
          <a:off x="0" y="4039956"/>
          <a:ext cx="5710827" cy="18932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Man's participation in the eternal law through reason</a:t>
          </a:r>
          <a:endParaRPr lang="sk-SK" sz="2300" kern="1200" dirty="0"/>
        </a:p>
      </dsp:txBody>
      <dsp:txXfrm>
        <a:off x="41588" y="4554845"/>
        <a:ext cx="3914403" cy="1336727"/>
      </dsp:txXfrm>
    </dsp:sp>
    <dsp:sp modelId="{5372B0C5-C7EF-4CB4-832B-CD011AD4EB69}">
      <dsp:nvSpPr>
        <dsp:cNvPr id="0" name=""/>
        <dsp:cNvSpPr/>
      </dsp:nvSpPr>
      <dsp:spPr>
        <a:xfrm>
          <a:off x="5932347" y="30575"/>
          <a:ext cx="5604414" cy="18932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228600" lvl="1" indent="-228600" algn="r" defTabSz="1022350">
            <a:lnSpc>
              <a:spcPct val="90000"/>
            </a:lnSpc>
            <a:spcBef>
              <a:spcPct val="0"/>
            </a:spcBef>
            <a:spcAft>
              <a:spcPct val="15000"/>
            </a:spcAft>
            <a:buChar char="•"/>
          </a:pPr>
          <a:r>
            <a:rPr lang="sk-SK" sz="2300" kern="1200" dirty="0" err="1"/>
            <a:t>The</a:t>
          </a:r>
          <a:r>
            <a:rPr lang="sk-SK" sz="2300" kern="1200" dirty="0"/>
            <a:t> Old and New Testament</a:t>
          </a:r>
        </a:p>
      </dsp:txBody>
      <dsp:txXfrm>
        <a:off x="7655259" y="72163"/>
        <a:ext cx="3839914" cy="1336727"/>
      </dsp:txXfrm>
    </dsp:sp>
    <dsp:sp modelId="{AEF6BAF6-D499-473F-8E85-A2A69FA84921}">
      <dsp:nvSpPr>
        <dsp:cNvPr id="0" name=""/>
        <dsp:cNvSpPr/>
      </dsp:nvSpPr>
      <dsp:spPr>
        <a:xfrm>
          <a:off x="0" y="30575"/>
          <a:ext cx="5404418" cy="18932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228600" lvl="1" indent="-228600" algn="l" defTabSz="1022350">
            <a:lnSpc>
              <a:spcPct val="90000"/>
            </a:lnSpc>
            <a:spcBef>
              <a:spcPct val="0"/>
            </a:spcBef>
            <a:spcAft>
              <a:spcPct val="15000"/>
            </a:spcAft>
            <a:buChar char="•"/>
          </a:pPr>
          <a:r>
            <a:rPr lang="cs-CZ" sz="2300" kern="1200" dirty="0" err="1"/>
            <a:t>Plan</a:t>
          </a:r>
          <a:r>
            <a:rPr lang="cs-CZ" sz="2300" kern="1200" dirty="0"/>
            <a:t> </a:t>
          </a:r>
          <a:r>
            <a:rPr lang="cs-CZ" sz="2300" kern="1200" dirty="0" err="1"/>
            <a:t>of</a:t>
          </a:r>
          <a:r>
            <a:rPr lang="cs-CZ" sz="2300" kern="1200" dirty="0"/>
            <a:t> </a:t>
          </a:r>
          <a:r>
            <a:rPr lang="cs-CZ" sz="2300" kern="1200" dirty="0" err="1"/>
            <a:t>God's</a:t>
          </a:r>
          <a:r>
            <a:rPr lang="cs-CZ" sz="2300" kern="1200" dirty="0"/>
            <a:t> </a:t>
          </a:r>
          <a:r>
            <a:rPr lang="cs-CZ" sz="2300" kern="1200" dirty="0" err="1"/>
            <a:t>providence</a:t>
          </a:r>
          <a:endParaRPr lang="sk-SK" sz="2300" kern="1200" dirty="0"/>
        </a:p>
      </dsp:txBody>
      <dsp:txXfrm>
        <a:off x="41588" y="72163"/>
        <a:ext cx="3699917" cy="1336727"/>
      </dsp:txXfrm>
    </dsp:sp>
    <dsp:sp modelId="{24A3A5FA-1F70-4A20-B5E9-9C27C5ABDBFB}">
      <dsp:nvSpPr>
        <dsp:cNvPr id="0" name=""/>
        <dsp:cNvSpPr/>
      </dsp:nvSpPr>
      <dsp:spPr>
        <a:xfrm>
          <a:off x="3147475" y="345675"/>
          <a:ext cx="2561742" cy="256174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cs-CZ" sz="3400" kern="1200" dirty="0" err="1"/>
            <a:t>Eternal</a:t>
          </a:r>
          <a:r>
            <a:rPr lang="cs-CZ" sz="3400" kern="1200" dirty="0"/>
            <a:t> </a:t>
          </a:r>
          <a:r>
            <a:rPr lang="cs-CZ" sz="3400" kern="1200" dirty="0" err="1"/>
            <a:t>law</a:t>
          </a:r>
          <a:endParaRPr lang="sk-SK" sz="3400" kern="1200" dirty="0"/>
        </a:p>
      </dsp:txBody>
      <dsp:txXfrm>
        <a:off x="3897792" y="1095992"/>
        <a:ext cx="1811425" cy="1811425"/>
      </dsp:txXfrm>
    </dsp:sp>
    <dsp:sp modelId="{5D075684-C4A6-48F4-B046-29BBE51CC20A}">
      <dsp:nvSpPr>
        <dsp:cNvPr id="0" name=""/>
        <dsp:cNvSpPr/>
      </dsp:nvSpPr>
      <dsp:spPr>
        <a:xfrm rot="5400000">
          <a:off x="5827543" y="345675"/>
          <a:ext cx="2561742" cy="256174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cs-CZ" sz="3400" kern="1200" dirty="0"/>
            <a:t>Divine </a:t>
          </a:r>
          <a:r>
            <a:rPr lang="cs-CZ" sz="3400" kern="1200" dirty="0" err="1"/>
            <a:t>law</a:t>
          </a:r>
          <a:endParaRPr lang="sk-SK" sz="3400" kern="1200" dirty="0"/>
        </a:p>
      </dsp:txBody>
      <dsp:txXfrm rot="-5400000">
        <a:off x="5827543" y="1095992"/>
        <a:ext cx="1811425" cy="1811425"/>
      </dsp:txXfrm>
    </dsp:sp>
    <dsp:sp modelId="{18E126E6-120E-474C-AEC3-B2CC64787D38}">
      <dsp:nvSpPr>
        <dsp:cNvPr id="0" name=""/>
        <dsp:cNvSpPr/>
      </dsp:nvSpPr>
      <dsp:spPr>
        <a:xfrm rot="10800000">
          <a:off x="5827543" y="3025743"/>
          <a:ext cx="2561742" cy="256174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cs-CZ" sz="3400" kern="1200" dirty="0" err="1"/>
            <a:t>Human</a:t>
          </a:r>
          <a:r>
            <a:rPr lang="cs-CZ" sz="3400" kern="1200" dirty="0"/>
            <a:t> </a:t>
          </a:r>
          <a:r>
            <a:rPr lang="cs-CZ" sz="3400" kern="1200" dirty="0" err="1"/>
            <a:t>law</a:t>
          </a:r>
          <a:endParaRPr lang="sk-SK" sz="3400" kern="1200" dirty="0"/>
        </a:p>
      </dsp:txBody>
      <dsp:txXfrm rot="10800000">
        <a:off x="5827543" y="3025743"/>
        <a:ext cx="1811425" cy="1811425"/>
      </dsp:txXfrm>
    </dsp:sp>
    <dsp:sp modelId="{6B569F56-5149-4796-B7E7-C026595458AA}">
      <dsp:nvSpPr>
        <dsp:cNvPr id="0" name=""/>
        <dsp:cNvSpPr/>
      </dsp:nvSpPr>
      <dsp:spPr>
        <a:xfrm rot="16200000">
          <a:off x="3147475" y="3025743"/>
          <a:ext cx="2561742" cy="256174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cs-CZ" sz="3400" kern="1200" dirty="0"/>
            <a:t>Natural </a:t>
          </a:r>
          <a:r>
            <a:rPr lang="cs-CZ" sz="3400" kern="1200" dirty="0" err="1"/>
            <a:t>law</a:t>
          </a:r>
          <a:endParaRPr lang="sk-SK" sz="3400" kern="1200" dirty="0"/>
        </a:p>
      </dsp:txBody>
      <dsp:txXfrm rot="5400000">
        <a:off x="3897792" y="3025743"/>
        <a:ext cx="1811425" cy="1811425"/>
      </dsp:txXfrm>
    </dsp:sp>
    <dsp:sp modelId="{064B5A02-2D9E-4864-8F53-BB894F3BC229}">
      <dsp:nvSpPr>
        <dsp:cNvPr id="0" name=""/>
        <dsp:cNvSpPr/>
      </dsp:nvSpPr>
      <dsp:spPr>
        <a:xfrm flipH="1">
          <a:off x="5735137" y="1240962"/>
          <a:ext cx="48142" cy="74227"/>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9F0BC7-1956-446B-8516-80B52D2087B7}">
      <dsp:nvSpPr>
        <dsp:cNvPr id="0" name=""/>
        <dsp:cNvSpPr/>
      </dsp:nvSpPr>
      <dsp:spPr>
        <a:xfrm rot="10800000" flipV="1">
          <a:off x="5777155" y="4294643"/>
          <a:ext cx="55810" cy="133987"/>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6A41E-BC94-488A-A68E-893F03C89DA2}">
      <dsp:nvSpPr>
        <dsp:cNvPr id="0" name=""/>
        <dsp:cNvSpPr/>
      </dsp:nvSpPr>
      <dsp:spPr>
        <a:xfrm>
          <a:off x="8981" y="52507"/>
          <a:ext cx="9135018" cy="1022248"/>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solidFill>
                <a:schemeClr val="tx1"/>
              </a:solidFill>
            </a:rPr>
            <a:t>How do we know what is ethical?</a:t>
          </a:r>
        </a:p>
      </dsp:txBody>
      <dsp:txXfrm>
        <a:off x="38922" y="82448"/>
        <a:ext cx="9075136" cy="962366"/>
      </dsp:txXfrm>
    </dsp:sp>
    <dsp:sp modelId="{7516BD53-F541-4463-990C-1E54155D186D}">
      <dsp:nvSpPr>
        <dsp:cNvPr id="0" name=""/>
        <dsp:cNvSpPr/>
      </dsp:nvSpPr>
      <dsp:spPr>
        <a:xfrm>
          <a:off x="10" y="1268665"/>
          <a:ext cx="3044753" cy="1567698"/>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solidFill>
                <a:schemeClr val="tx1"/>
              </a:solidFill>
            </a:rPr>
            <a:t>Religious Answers</a:t>
          </a:r>
        </a:p>
      </dsp:txBody>
      <dsp:txXfrm>
        <a:off x="45926" y="1314581"/>
        <a:ext cx="2952921" cy="1475866"/>
      </dsp:txXfrm>
    </dsp:sp>
    <dsp:sp modelId="{A0A03307-8A9C-4651-8594-D74F368249E5}">
      <dsp:nvSpPr>
        <dsp:cNvPr id="0" name=""/>
        <dsp:cNvSpPr/>
      </dsp:nvSpPr>
      <dsp:spPr>
        <a:xfrm>
          <a:off x="13407" y="3036082"/>
          <a:ext cx="731918"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cs-CZ" sz="2000" b="1" kern="1200" dirty="0">
            <a:solidFill>
              <a:schemeClr val="tx1"/>
            </a:solidFill>
          </a:endParaRPr>
        </a:p>
      </dsp:txBody>
      <dsp:txXfrm>
        <a:off x="34844" y="3057519"/>
        <a:ext cx="689044" cy="2330197"/>
      </dsp:txXfrm>
    </dsp:sp>
    <dsp:sp modelId="{F11CB649-A562-40D1-BF0B-CB264FA30697}">
      <dsp:nvSpPr>
        <dsp:cNvPr id="0" name=""/>
        <dsp:cNvSpPr/>
      </dsp:nvSpPr>
      <dsp:spPr>
        <a:xfrm>
          <a:off x="776066" y="3036082"/>
          <a:ext cx="731918"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cs-CZ" sz="2000" b="1" kern="1200" dirty="0">
            <a:solidFill>
              <a:schemeClr val="tx1"/>
            </a:solidFill>
          </a:endParaRPr>
        </a:p>
      </dsp:txBody>
      <dsp:txXfrm>
        <a:off x="797503" y="3057519"/>
        <a:ext cx="689044" cy="2330197"/>
      </dsp:txXfrm>
    </dsp:sp>
    <dsp:sp modelId="{7C052A32-BD55-44C2-890C-6E12085823B9}">
      <dsp:nvSpPr>
        <dsp:cNvPr id="0" name=""/>
        <dsp:cNvSpPr/>
      </dsp:nvSpPr>
      <dsp:spPr>
        <a:xfrm>
          <a:off x="1538726" y="3036082"/>
          <a:ext cx="731918"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cs-CZ" sz="2000" b="1" kern="1200" dirty="0">
            <a:solidFill>
              <a:schemeClr val="tx1"/>
            </a:solidFill>
          </a:endParaRPr>
        </a:p>
      </dsp:txBody>
      <dsp:txXfrm>
        <a:off x="1560163" y="3057519"/>
        <a:ext cx="689044" cy="2330197"/>
      </dsp:txXfrm>
    </dsp:sp>
    <dsp:sp modelId="{2EF992AD-B642-4AB3-A5E2-BDB8021A87CF}">
      <dsp:nvSpPr>
        <dsp:cNvPr id="0" name=""/>
        <dsp:cNvSpPr/>
      </dsp:nvSpPr>
      <dsp:spPr>
        <a:xfrm>
          <a:off x="2301386" y="3036082"/>
          <a:ext cx="756774"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cs-CZ" sz="2000" b="1" kern="1200" dirty="0">
            <a:solidFill>
              <a:schemeClr val="tx1"/>
            </a:solidFill>
          </a:endParaRPr>
        </a:p>
      </dsp:txBody>
      <dsp:txXfrm>
        <a:off x="2323551" y="3058247"/>
        <a:ext cx="712444" cy="2328741"/>
      </dsp:txXfrm>
    </dsp:sp>
    <dsp:sp modelId="{793539F2-33E5-4D41-B13F-E61140AE8BF1}">
      <dsp:nvSpPr>
        <dsp:cNvPr id="0" name=""/>
        <dsp:cNvSpPr/>
      </dsp:nvSpPr>
      <dsp:spPr>
        <a:xfrm>
          <a:off x="3707933" y="1196415"/>
          <a:ext cx="4456999" cy="1629493"/>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solidFill>
                <a:schemeClr val="tx1"/>
              </a:solidFill>
            </a:rPr>
            <a:t>Secular Answers</a:t>
          </a:r>
        </a:p>
      </dsp:txBody>
      <dsp:txXfrm>
        <a:off x="3755659" y="1244141"/>
        <a:ext cx="4361547" cy="1534041"/>
      </dsp:txXfrm>
    </dsp:sp>
    <dsp:sp modelId="{4A374790-94EA-4E31-A4A5-A85E45D986D3}">
      <dsp:nvSpPr>
        <dsp:cNvPr id="0" name=""/>
        <dsp:cNvSpPr/>
      </dsp:nvSpPr>
      <dsp:spPr>
        <a:xfrm>
          <a:off x="3366020" y="2689756"/>
          <a:ext cx="927458"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cs-CZ" sz="2400" b="1" kern="1200" dirty="0">
            <a:solidFill>
              <a:schemeClr val="tx1"/>
            </a:solidFill>
          </a:endParaRPr>
        </a:p>
      </dsp:txBody>
      <dsp:txXfrm>
        <a:off x="3393184" y="2716920"/>
        <a:ext cx="873130" cy="2318743"/>
      </dsp:txXfrm>
    </dsp:sp>
    <dsp:sp modelId="{1E0A784A-EEF7-46AE-8168-9013E553D026}">
      <dsp:nvSpPr>
        <dsp:cNvPr id="0" name=""/>
        <dsp:cNvSpPr/>
      </dsp:nvSpPr>
      <dsp:spPr>
        <a:xfrm>
          <a:off x="4291232" y="2689756"/>
          <a:ext cx="1909064"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noProof="0" dirty="0">
              <a:solidFill>
                <a:schemeClr val="tx1"/>
              </a:solidFill>
            </a:rPr>
            <a:t>Experience and Observation</a:t>
          </a:r>
        </a:p>
      </dsp:txBody>
      <dsp:txXfrm>
        <a:off x="4347147" y="2745671"/>
        <a:ext cx="1797234" cy="2261241"/>
      </dsp:txXfrm>
    </dsp:sp>
    <dsp:sp modelId="{BECB2203-C38A-4D09-80EB-DEBF19B4B2C7}">
      <dsp:nvSpPr>
        <dsp:cNvPr id="0" name=""/>
        <dsp:cNvSpPr/>
      </dsp:nvSpPr>
      <dsp:spPr>
        <a:xfrm>
          <a:off x="7667881" y="2689756"/>
          <a:ext cx="1471654"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noProof="0" dirty="0">
              <a:solidFill>
                <a:schemeClr val="tx1"/>
              </a:solidFill>
            </a:rPr>
            <a:t>Intuition</a:t>
          </a:r>
        </a:p>
      </dsp:txBody>
      <dsp:txXfrm>
        <a:off x="7710984" y="2732859"/>
        <a:ext cx="1385448" cy="2286865"/>
      </dsp:txXfrm>
    </dsp:sp>
    <dsp:sp modelId="{DA05DB06-678B-406D-AE54-F59CA663B2D6}">
      <dsp:nvSpPr>
        <dsp:cNvPr id="0" name=""/>
        <dsp:cNvSpPr/>
      </dsp:nvSpPr>
      <dsp:spPr>
        <a:xfrm>
          <a:off x="6157691" y="2689756"/>
          <a:ext cx="1610551"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noProof="0" dirty="0">
              <a:solidFill>
                <a:schemeClr val="tx1"/>
              </a:solidFill>
            </a:rPr>
            <a:t>Social Agreement or Contract</a:t>
          </a:r>
        </a:p>
      </dsp:txBody>
      <dsp:txXfrm>
        <a:off x="6204862" y="2736927"/>
        <a:ext cx="1516209" cy="227872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BCA4B031-A368-480A-99F1-78DF7A8FDFEF}" type="datetimeFigureOut">
              <a:rPr lang="cs-CZ" smtClean="0"/>
              <a:pPr/>
              <a:t>19.03.2024</a:t>
            </a:fld>
            <a:endParaRPr lang="cs-CZ"/>
          </a:p>
        </p:txBody>
      </p:sp>
      <p:sp>
        <p:nvSpPr>
          <p:cNvPr id="4" name="Zástupný symbol pro zápatí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CC4BA7E9-F9FD-4E66-9B5C-66160DDA0E54}" type="slidenum">
              <a:rPr lang="cs-CZ" smtClean="0"/>
              <a:pPr/>
              <a:t>‹#›</a:t>
            </a:fld>
            <a:endParaRPr lang="cs-CZ"/>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FB1DEFF4-AE57-4C4A-894D-C99A2CDD549F}" type="datetimeFigureOut">
              <a:rPr lang="cs-CZ" smtClean="0"/>
              <a:pPr/>
              <a:t>19.03.2024</a:t>
            </a:fld>
            <a:endParaRPr lang="cs-CZ"/>
          </a:p>
        </p:txBody>
      </p:sp>
      <p:sp>
        <p:nvSpPr>
          <p:cNvPr id="4" name="Zástupný symbol pro obrázek snímku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724202"/>
            <a:ext cx="5486400" cy="4475560"/>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78EDDB8B-B7DF-4AE1-841E-B91B70536922}"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err="1"/>
              <a:t>Guardini</a:t>
            </a:r>
            <a:r>
              <a:rPr lang="cs-CZ" dirty="0"/>
              <a:t>, Romano. I </a:t>
            </a:r>
            <a:r>
              <a:rPr lang="cs-CZ" dirty="0" err="1"/>
              <a:t>diritti</a:t>
            </a:r>
            <a:r>
              <a:rPr lang="cs-CZ" dirty="0"/>
              <a:t> </a:t>
            </a:r>
            <a:r>
              <a:rPr lang="cs-CZ" dirty="0" err="1"/>
              <a:t>del</a:t>
            </a:r>
            <a:r>
              <a:rPr lang="cs-CZ" dirty="0"/>
              <a:t> </a:t>
            </a:r>
            <a:r>
              <a:rPr lang="cs-CZ" dirty="0" err="1"/>
              <a:t>nascituro</a:t>
            </a:r>
            <a:r>
              <a:rPr lang="cs-CZ" dirty="0"/>
              <a:t>. </a:t>
            </a:r>
            <a:r>
              <a:rPr lang="cs-CZ" dirty="0" err="1"/>
              <a:t>Studi</a:t>
            </a:r>
            <a:r>
              <a:rPr lang="cs-CZ" dirty="0"/>
              <a:t> </a:t>
            </a:r>
            <a:r>
              <a:rPr lang="cs-CZ" dirty="0" err="1"/>
              <a:t>cattolici</a:t>
            </a:r>
            <a:r>
              <a:rPr lang="cs-CZ" dirty="0"/>
              <a:t>, </a:t>
            </a:r>
            <a:r>
              <a:rPr lang="cs-CZ" dirty="0" err="1"/>
              <a:t>May</a:t>
            </a:r>
            <a:r>
              <a:rPr lang="cs-CZ" dirty="0"/>
              <a:t>/June, 1974.</a:t>
            </a:r>
          </a:p>
        </p:txBody>
      </p:sp>
      <p:sp>
        <p:nvSpPr>
          <p:cNvPr id="4" name="Zástupný symbol pro číslo snímku 3"/>
          <p:cNvSpPr>
            <a:spLocks noGrp="1"/>
          </p:cNvSpPr>
          <p:nvPr>
            <p:ph type="sldNum" sz="quarter" idx="10"/>
          </p:nvPr>
        </p:nvSpPr>
        <p:spPr/>
        <p:txBody>
          <a:bodyPr/>
          <a:lstStyle/>
          <a:p>
            <a:fld id="{78EDDB8B-B7DF-4AE1-841E-B91B70536922}" type="slidenum">
              <a:rPr lang="cs-CZ" smtClean="0"/>
              <a:pPr/>
              <a:t>13</a:t>
            </a:fld>
            <a:endParaRPr lang="cs-CZ"/>
          </a:p>
        </p:txBody>
      </p:sp>
    </p:spTree>
    <p:extLst>
      <p:ext uri="{BB962C8B-B14F-4D97-AF65-F5344CB8AC3E}">
        <p14:creationId xmlns:p14="http://schemas.microsoft.com/office/powerpoint/2010/main" val="2257518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F58E03-C063-4F68-B263-65087D1DFFF5}" type="slidenum">
              <a:rPr lang="cs-CZ"/>
              <a:pPr/>
              <a:t>14</a:t>
            </a:fld>
            <a:endParaRPr lang="cs-CZ"/>
          </a:p>
        </p:txBody>
      </p:sp>
      <p:sp>
        <p:nvSpPr>
          <p:cNvPr id="66562" name="Rectangle 2"/>
          <p:cNvSpPr>
            <a:spLocks noGrp="1" noRot="1" noChangeAspect="1" noChangeArrowheads="1" noTextEdit="1"/>
          </p:cNvSpPr>
          <p:nvPr>
            <p:ph type="sldImg"/>
          </p:nvPr>
        </p:nvSpPr>
        <p:spPr>
          <a:xfrm>
            <a:off x="114300" y="746125"/>
            <a:ext cx="6629400" cy="3729038"/>
          </a:xfrm>
          <a:ln/>
        </p:spPr>
      </p:sp>
      <p:sp>
        <p:nvSpPr>
          <p:cNvPr id="66563" name="Rectangle 3"/>
          <p:cNvSpPr>
            <a:spLocks noGrp="1" noChangeArrowheads="1"/>
          </p:cNvSpPr>
          <p:nvPr>
            <p:ph type="body" idx="1"/>
          </p:nvPr>
        </p:nvSpPr>
        <p:spPr/>
        <p:txBody>
          <a:bodyPr/>
          <a:lstStyle/>
          <a:p>
            <a:pPr>
              <a:lnSpc>
                <a:spcPct val="90000"/>
              </a:lnSpc>
            </a:pPr>
            <a:endParaRPr lang="cs-CZ" sz="1000" i="1"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F58E03-C063-4F68-B263-65087D1DFFF5}" type="slidenum">
              <a:rPr lang="cs-CZ"/>
              <a:pPr/>
              <a:t>19</a:t>
            </a:fld>
            <a:endParaRPr lang="cs-CZ"/>
          </a:p>
        </p:txBody>
      </p:sp>
      <p:sp>
        <p:nvSpPr>
          <p:cNvPr id="66562" name="Rectangle 2"/>
          <p:cNvSpPr>
            <a:spLocks noGrp="1" noRot="1" noChangeAspect="1" noChangeArrowheads="1" noTextEdit="1"/>
          </p:cNvSpPr>
          <p:nvPr>
            <p:ph type="sldImg"/>
          </p:nvPr>
        </p:nvSpPr>
        <p:spPr>
          <a:xfrm>
            <a:off x="381000" y="685800"/>
            <a:ext cx="6096000" cy="3429000"/>
          </a:xfrm>
          <a:ln/>
        </p:spPr>
      </p:sp>
      <p:sp>
        <p:nvSpPr>
          <p:cNvPr id="66563" name="Rectangle 3"/>
          <p:cNvSpPr>
            <a:spLocks noGrp="1" noChangeArrowheads="1"/>
          </p:cNvSpPr>
          <p:nvPr>
            <p:ph type="body" idx="1"/>
          </p:nvPr>
        </p:nvSpPr>
        <p:spPr/>
        <p:txBody>
          <a:bodyPr/>
          <a:lstStyle/>
          <a:p>
            <a:pPr>
              <a:lnSpc>
                <a:spcPct val="90000"/>
              </a:lnSpc>
            </a:pPr>
            <a:r>
              <a:rPr lang="cs-CZ" sz="1000" i="1" dirty="0"/>
              <a:t>http://www.</a:t>
            </a:r>
            <a:r>
              <a:rPr lang="cs-CZ" sz="1000" i="1" dirty="0" err="1"/>
              <a:t>louvre.fr</a:t>
            </a:r>
            <a:r>
              <a:rPr lang="cs-CZ" sz="1000" i="1" dirty="0"/>
              <a:t>/</a:t>
            </a:r>
            <a:r>
              <a:rPr lang="cs-CZ" sz="1000" i="1" dirty="0" err="1"/>
              <a:t>en</a:t>
            </a:r>
            <a:r>
              <a:rPr lang="cs-CZ" sz="1000" i="1" dirty="0"/>
              <a:t>/</a:t>
            </a:r>
            <a:r>
              <a:rPr lang="cs-CZ" sz="1000" i="1" dirty="0" err="1"/>
              <a:t>oeuvre</a:t>
            </a:r>
            <a:r>
              <a:rPr lang="cs-CZ" sz="1000" i="1" dirty="0"/>
              <a:t>-</a:t>
            </a:r>
            <a:r>
              <a:rPr lang="cs-CZ" sz="1000" i="1" dirty="0" err="1"/>
              <a:t>notices</a:t>
            </a:r>
            <a:r>
              <a:rPr lang="cs-CZ" sz="1000" i="1" dirty="0"/>
              <a:t>/</a:t>
            </a:r>
            <a:r>
              <a:rPr lang="cs-CZ" sz="1000" i="1" dirty="0" err="1"/>
              <a:t>law</a:t>
            </a:r>
            <a:r>
              <a:rPr lang="cs-CZ" sz="1000" i="1" dirty="0"/>
              <a:t>-</a:t>
            </a:r>
            <a:r>
              <a:rPr lang="cs-CZ" sz="1000" i="1" dirty="0" err="1"/>
              <a:t>code</a:t>
            </a:r>
            <a:r>
              <a:rPr lang="cs-CZ" sz="1000" i="1" dirty="0"/>
              <a:t>-</a:t>
            </a:r>
            <a:r>
              <a:rPr lang="cs-CZ" sz="1000" i="1" dirty="0" err="1"/>
              <a:t>hammurabi</a:t>
            </a:r>
            <a:r>
              <a:rPr lang="cs-CZ" sz="1000" i="1" dirty="0"/>
              <a:t>-king-babylon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normAutofit/>
          </a:bodyPr>
          <a:lstStyle/>
          <a:p>
            <a:r>
              <a:rPr lang="cs-CZ" dirty="0"/>
              <a:t>I</a:t>
            </a:r>
            <a:r>
              <a:rPr lang="en-US" dirty="0"/>
              <a:t>n the teachings of Moses, and Confucius, and Jesus, and many others.</a:t>
            </a:r>
            <a:r>
              <a:rPr lang="cs-CZ" dirty="0"/>
              <a:t> </a:t>
            </a:r>
          </a:p>
        </p:txBody>
      </p:sp>
      <p:sp>
        <p:nvSpPr>
          <p:cNvPr id="4" name="Zástupný symbol pro číslo snímku 3"/>
          <p:cNvSpPr>
            <a:spLocks noGrp="1"/>
          </p:cNvSpPr>
          <p:nvPr>
            <p:ph type="sldNum" sz="quarter" idx="10"/>
          </p:nvPr>
        </p:nvSpPr>
        <p:spPr/>
        <p:txBody>
          <a:bodyPr/>
          <a:lstStyle/>
          <a:p>
            <a:fld id="{BA264F92-677F-4CF0-9636-F56C67FE2513}" type="slidenum">
              <a:rPr lang="cs-CZ" smtClean="0"/>
              <a:pPr/>
              <a:t>26</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i="0" dirty="0"/>
              <a:t>(1), (2) </a:t>
            </a:r>
            <a:r>
              <a:rPr lang="en-US" i="1" dirty="0"/>
              <a:t>Grounding for the Metaphysics of Morals 3rd ed</a:t>
            </a:r>
            <a:r>
              <a:rPr lang="en-US" dirty="0"/>
              <a:t>. Hackett. p. 30. </a:t>
            </a:r>
            <a:r>
              <a:rPr lang="cs-CZ" dirty="0"/>
              <a:t>T</a:t>
            </a:r>
            <a:r>
              <a:rPr lang="en-US" dirty="0" err="1"/>
              <a:t>ranslated</a:t>
            </a:r>
            <a:r>
              <a:rPr lang="en-US" dirty="0"/>
              <a:t> by James W. Ellington [1785] (1993). </a:t>
            </a:r>
            <a:r>
              <a:rPr lang="cs-CZ" dirty="0"/>
              <a:t>ISBN 0-87220-166-X.</a:t>
            </a:r>
          </a:p>
          <a:p>
            <a:r>
              <a:rPr lang="en-US" dirty="0"/>
              <a:t>"[a]ct with reference to every rational being (whether yourself or another) so that it is an end in itself in your maxim", meaning that the rational being is "the basis of all maxims of action" and "must be treated never as a mere means but as the supreme limiting condition in the use of all means, i.e., as an end at the same time"</a:t>
            </a:r>
            <a:endParaRPr lang="cs-CZ" dirty="0"/>
          </a:p>
          <a:p>
            <a:r>
              <a:rPr lang="cs-CZ" dirty="0"/>
              <a:t>(3) Karl</a:t>
            </a:r>
            <a:r>
              <a:rPr lang="cs-CZ" baseline="0" dirty="0"/>
              <a:t> R. </a:t>
            </a:r>
            <a:r>
              <a:rPr lang="cs-CZ" baseline="0" dirty="0" err="1"/>
              <a:t>Popper</a:t>
            </a:r>
            <a:r>
              <a:rPr lang="cs-CZ" baseline="0" dirty="0"/>
              <a:t>, </a:t>
            </a:r>
            <a:r>
              <a:rPr lang="en-US" dirty="0"/>
              <a:t>summarizing some of Kant's philosophy, in </a:t>
            </a:r>
            <a:r>
              <a:rPr lang="cs-CZ" dirty="0" err="1"/>
              <a:t>The</a:t>
            </a:r>
            <a:r>
              <a:rPr lang="cs-CZ" dirty="0"/>
              <a:t> Open Society </a:t>
            </a:r>
            <a:r>
              <a:rPr lang="cs-CZ" dirty="0" err="1"/>
              <a:t>and</a:t>
            </a:r>
            <a:r>
              <a:rPr lang="cs-CZ" dirty="0"/>
              <a:t> </a:t>
            </a:r>
            <a:r>
              <a:rPr lang="cs-CZ" dirty="0" err="1"/>
              <a:t>Its</a:t>
            </a:r>
            <a:r>
              <a:rPr lang="cs-CZ" dirty="0"/>
              <a:t> </a:t>
            </a:r>
            <a:r>
              <a:rPr lang="cs-CZ" dirty="0" err="1"/>
              <a:t>Enemies</a:t>
            </a:r>
            <a:r>
              <a:rPr lang="cs-CZ" dirty="0"/>
              <a:t> </a:t>
            </a:r>
            <a:r>
              <a:rPr lang="en-US" dirty="0"/>
              <a:t>(1945, p. 102</a:t>
            </a:r>
            <a:r>
              <a:rPr lang="cs-CZ" dirty="0"/>
              <a:t>) - </a:t>
            </a:r>
            <a:r>
              <a:rPr lang="en-US" dirty="0"/>
              <a:t>sometimes </a:t>
            </a:r>
            <a:r>
              <a:rPr lang="cs-CZ" dirty="0"/>
              <a:t>has </a:t>
            </a:r>
            <a:r>
              <a:rPr lang="en-US" dirty="0"/>
              <a:t>been treated as if it were a direct quote of Kant</a:t>
            </a:r>
            <a:endParaRPr lang="cs-CZ" dirty="0"/>
          </a:p>
        </p:txBody>
      </p:sp>
      <p:sp>
        <p:nvSpPr>
          <p:cNvPr id="4" name="Zástupný symbol pro číslo snímku 3"/>
          <p:cNvSpPr>
            <a:spLocks noGrp="1"/>
          </p:cNvSpPr>
          <p:nvPr>
            <p:ph type="sldNum" sz="quarter" idx="10"/>
          </p:nvPr>
        </p:nvSpPr>
        <p:spPr/>
        <p:txBody>
          <a:bodyPr/>
          <a:lstStyle/>
          <a:p>
            <a:fld id="{BA264F92-677F-4CF0-9636-F56C67FE2513}" type="slidenum">
              <a:rPr lang="cs-CZ" smtClean="0"/>
              <a:pPr/>
              <a:t>28</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14300" y="746125"/>
            <a:ext cx="6629400" cy="3729038"/>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1D959336-ABC4-4E5A-ADD0-7D2B09670350}" type="slidenum">
              <a:rPr lang="cs-CZ" smtClean="0"/>
              <a:pPr/>
              <a:t>38</a:t>
            </a:fld>
            <a:endParaRPr lang="cs-CZ"/>
          </a:p>
        </p:txBody>
      </p:sp>
    </p:spTree>
    <p:extLst>
      <p:ext uri="{BB962C8B-B14F-4D97-AF65-F5344CB8AC3E}">
        <p14:creationId xmlns:p14="http://schemas.microsoft.com/office/powerpoint/2010/main" val="2667664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914400" y="2130426"/>
            <a:ext cx="10363200" cy="1470025"/>
          </a:xfrm>
        </p:spPr>
        <p:txBody>
          <a:bodyPr/>
          <a:lstStyle/>
          <a:p>
            <a:r>
              <a:rPr lang="cs-CZ"/>
              <a:t>Klepnutím lze upravit styl předlohy nadpisů.</a:t>
            </a:r>
          </a:p>
        </p:txBody>
      </p:sp>
      <p:sp>
        <p:nvSpPr>
          <p:cNvPr id="3" name="Podnadpis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Klepnutím lze upravit styl předlohy podnadpisů.</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963084" y="4406901"/>
            <a:ext cx="103632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Klepnutím lze upravit styly předlohy textu.</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datum 2"/>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09601" y="273050"/>
            <a:ext cx="4011084"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389717" y="4800600"/>
            <a:ext cx="73152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839200" y="274639"/>
            <a:ext cx="27432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609600" y="274639"/>
            <a:ext cx="80264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F6F9"/>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cs-CZ"/>
              <a:t>Klepnutím lze upravit styl předlohy nadpisů.</a:t>
            </a:r>
          </a:p>
        </p:txBody>
      </p:sp>
      <p:sp>
        <p:nvSpPr>
          <p:cNvPr id="3" name="Zástupný symbol pro tex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C33B4-7F77-41FF-8D03-58D77B52C74B}"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7/06/relationships/model3d" Target="../media/model3d1.glb"/><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collections.louvre.fr/en/ark:/53355/cl010174436"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s://youtu.be/0L2NVFcYqkM" TargetMode="External"/><Relationship Id="rId2" Type="http://schemas.openxmlformats.org/officeDocument/2006/relationships/hyperlink" Target="http://www.peopleandperspectives.org/story/interview/annas" TargetMode="External"/><Relationship Id="rId1" Type="http://schemas.openxmlformats.org/officeDocument/2006/relationships/slideLayout" Target="../slideLayouts/slideLayout2.xml"/><Relationship Id="rId5" Type="http://schemas.openxmlformats.org/officeDocument/2006/relationships/hyperlink" Target="https://phr.org/" TargetMode="External"/><Relationship Id="rId4" Type="http://schemas.openxmlformats.org/officeDocument/2006/relationships/hyperlink" Target="https://youtu.be/XykeF8sAd_o?feature=shared"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www.wma.net/en/30publications/10policies/o3/" TargetMode="External"/><Relationship Id="rId3" Type="http://schemas.openxmlformats.org/officeDocument/2006/relationships/hyperlink" Target="http://www.wma.net/en/20activities/10ethics/index.html" TargetMode="External"/><Relationship Id="rId7" Type="http://schemas.openxmlformats.org/officeDocument/2006/relationships/hyperlink" Target="http://www.wma.net/en/30publications/10policies/d2/index.html" TargetMode="External"/><Relationship Id="rId2" Type="http://schemas.openxmlformats.org/officeDocument/2006/relationships/hyperlink" Target="http://www.wma.net/en/20activities/20humanrights/index.html" TargetMode="External"/><Relationship Id="rId1" Type="http://schemas.openxmlformats.org/officeDocument/2006/relationships/slideLayout" Target="../slideLayouts/slideLayout2.xml"/><Relationship Id="rId6" Type="http://schemas.openxmlformats.org/officeDocument/2006/relationships/hyperlink" Target="http://unesdoc.unesco.org/images/0014/001428/142825e.pdf" TargetMode="External"/><Relationship Id="rId5" Type="http://schemas.openxmlformats.org/officeDocument/2006/relationships/hyperlink" Target="http://www.unesco.org/new/en/social-and-human-sciences/themes/bioethics/human-genome-and-human-rights/" TargetMode="External"/><Relationship Id="rId4" Type="http://schemas.openxmlformats.org/officeDocument/2006/relationships/hyperlink" Target="http://www.unesco.org/new/en/social-and-human-sciences/themes/bioethics/ethics-education-programme/" TargetMode="External"/><Relationship Id="rId9" Type="http://schemas.openxmlformats.org/officeDocument/2006/relationships/hyperlink" Target="http://www3.nd.edu/~undpress/excerpts/P01307-ex.pdf"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ncbi.nlm.nih.gov/pmc/articles/PMC300789/pdf/32701419.pdf" TargetMode="External"/><Relationship Id="rId7" Type="http://schemas.openxmlformats.org/officeDocument/2006/relationships/hyperlink" Target="https://www.hrw.org/" TargetMode="External"/><Relationship Id="rId2" Type="http://schemas.openxmlformats.org/officeDocument/2006/relationships/hyperlink" Target="http://www.thenewatlantis.com/docLib/20091130_human_dignity.pdf" TargetMode="External"/><Relationship Id="rId1" Type="http://schemas.openxmlformats.org/officeDocument/2006/relationships/slideLayout" Target="../slideLayouts/slideLayout2.xml"/><Relationship Id="rId6" Type="http://schemas.openxmlformats.org/officeDocument/2006/relationships/hyperlink" Target="https://www.amnesty.org/en/" TargetMode="External"/><Relationship Id="rId5" Type="http://schemas.openxmlformats.org/officeDocument/2006/relationships/hyperlink" Target="https://www.ncbi.nlm.nih.gov/pmc/articles/PMC300789/citedby/" TargetMode="External"/><Relationship Id="rId4" Type="http://schemas.openxmlformats.org/officeDocument/2006/relationships/hyperlink" Target="http://bmcmedethics.biomedcentral.com/articles/10.1186/1472-6939-7-2"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lib.tcu.edu/staff/bellinger/rights/Poovey-on-rights.pdf" TargetMode="External"/><Relationship Id="rId13" Type="http://schemas.openxmlformats.org/officeDocument/2006/relationships/hyperlink" Target="http://www.ohchr.org/Documents/Publications/LivingFreeAndEqual.pdf" TargetMode="External"/><Relationship Id="rId3" Type="http://schemas.openxmlformats.org/officeDocument/2006/relationships/hyperlink" Target="http://lib.tcu.edu/staff/bellinger/rights/Schaefer-vs-Rorty.pdf" TargetMode="External"/><Relationship Id="rId7" Type="http://schemas.openxmlformats.org/officeDocument/2006/relationships/hyperlink" Target="http://lib.tcu.edu/staff/bellinger/rights/Primus-ch1.pdf" TargetMode="External"/><Relationship Id="rId12" Type="http://schemas.openxmlformats.org/officeDocument/2006/relationships/hyperlink" Target="http://www.ohchr.org/Documents/Publications/NHRIHandbook.pdf" TargetMode="External"/><Relationship Id="rId2" Type="http://schemas.openxmlformats.org/officeDocument/2006/relationships/hyperlink" Target="http://lib.tcu.edu/staff/bellinger/rights/Rorty-on-rights.pdf" TargetMode="External"/><Relationship Id="rId16" Type="http://schemas.openxmlformats.org/officeDocument/2006/relationships/hyperlink" Target="http://www.ohchr.org/Documents/Publications/HRDisabilityen.pdf" TargetMode="External"/><Relationship Id="rId1" Type="http://schemas.openxmlformats.org/officeDocument/2006/relationships/slideLayout" Target="../slideLayouts/slideLayout2.xml"/><Relationship Id="rId6" Type="http://schemas.openxmlformats.org/officeDocument/2006/relationships/hyperlink" Target="http://filcasop.flu.cas.cz/uploaded/Dvorak/Machula.pdf" TargetMode="External"/><Relationship Id="rId11" Type="http://schemas.openxmlformats.org/officeDocument/2006/relationships/hyperlink" Target="http://www.ohchr.org/en/issues/Pages/WhatareHumanRights.aspx" TargetMode="External"/><Relationship Id="rId5" Type="http://schemas.openxmlformats.org/officeDocument/2006/relationships/hyperlink" Target="https://filcasop.flu.cas.cz/images/uploaded/Dvorak/Machula.pdf" TargetMode="External"/><Relationship Id="rId15" Type="http://schemas.openxmlformats.org/officeDocument/2006/relationships/hyperlink" Target="http://www.ohchr.org/Documents/Publications/Reproductiveen.pdf" TargetMode="External"/><Relationship Id="rId10" Type="http://schemas.openxmlformats.org/officeDocument/2006/relationships/hyperlink" Target="https://www.ohchr.org/en/what-are-human-rights" TargetMode="External"/><Relationship Id="rId4" Type="http://schemas.openxmlformats.org/officeDocument/2006/relationships/hyperlink" Target="http://lib.tcu.edu/staff/bellinger/rights/Macdonald-on-rights.pdf" TargetMode="External"/><Relationship Id="rId9" Type="http://schemas.openxmlformats.org/officeDocument/2006/relationships/hyperlink" Target="http://vyuka-data.lf3.cuni.cz/CVOL0076/human%20rights%20-%20justifications(58adfaa2022e7).rtf" TargetMode="External"/><Relationship Id="rId14" Type="http://schemas.openxmlformats.org/officeDocument/2006/relationships/hyperlink" Target="http://www.ohchr.org/Documents/Publications/BornFreeAndEqualLowRe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2130426"/>
            <a:ext cx="9144000" cy="1470025"/>
          </a:xfrm>
        </p:spPr>
        <p:txBody>
          <a:bodyPr/>
          <a:lstStyle/>
          <a:p>
            <a:r>
              <a:rPr lang="cs-CZ" dirty="0" err="1"/>
              <a:t>Human</a:t>
            </a:r>
            <a:r>
              <a:rPr lang="cs-CZ" dirty="0"/>
              <a:t> </a:t>
            </a:r>
            <a:r>
              <a:rPr lang="cs-CZ" dirty="0" err="1"/>
              <a:t>Rights</a:t>
            </a:r>
            <a:r>
              <a:rPr lang="cs-CZ" dirty="0"/>
              <a:t> and </a:t>
            </a:r>
            <a:r>
              <a:rPr lang="cs-CZ" dirty="0" err="1"/>
              <a:t>Medicine</a:t>
            </a:r>
            <a:br>
              <a:rPr lang="cs-CZ" dirty="0"/>
            </a:br>
            <a:r>
              <a:rPr lang="cs-CZ" dirty="0"/>
              <a:t>4</a:t>
            </a:r>
          </a:p>
        </p:txBody>
      </p:sp>
      <p:sp>
        <p:nvSpPr>
          <p:cNvPr id="3" name="Podnadpis 2"/>
          <p:cNvSpPr>
            <a:spLocks noGrp="1"/>
          </p:cNvSpPr>
          <p:nvPr>
            <p:ph type="subTitle" idx="1"/>
          </p:nvPr>
        </p:nvSpPr>
        <p:spPr/>
        <p:txBody>
          <a:bodyPr/>
          <a:lstStyle/>
          <a:p>
            <a:pPr algn="r"/>
            <a:endParaRPr lang="cs-CZ" dirty="0"/>
          </a:p>
          <a:p>
            <a:pPr algn="r"/>
            <a:r>
              <a:rPr lang="cs-CZ" dirty="0"/>
              <a:t>Zuzana Svobodová</a:t>
            </a:r>
          </a:p>
        </p:txBody>
      </p:sp>
    </p:spTree>
    <p:extLst>
      <p:ext uri="{BB962C8B-B14F-4D97-AF65-F5344CB8AC3E}">
        <p14:creationId xmlns:p14="http://schemas.microsoft.com/office/powerpoint/2010/main" val="1256797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AF61FA-9FE7-444F-A4F4-428EA46EDEDE}"/>
              </a:ext>
            </a:extLst>
          </p:cNvPr>
          <p:cNvSpPr>
            <a:spLocks noGrp="1"/>
          </p:cNvSpPr>
          <p:nvPr>
            <p:ph type="title"/>
          </p:nvPr>
        </p:nvSpPr>
        <p:spPr/>
        <p:txBody>
          <a:bodyPr>
            <a:normAutofit/>
          </a:bodyPr>
          <a:lstStyle/>
          <a:p>
            <a:r>
              <a:rPr lang="cs-CZ" b="1" u="sng" dirty="0" err="1"/>
              <a:t>Is</a:t>
            </a:r>
            <a:r>
              <a:rPr lang="cs-CZ" dirty="0"/>
              <a:t> </a:t>
            </a:r>
            <a:r>
              <a:rPr lang="cs-CZ" dirty="0" err="1"/>
              <a:t>there</a:t>
            </a:r>
            <a:r>
              <a:rPr lang="cs-CZ" dirty="0"/>
              <a:t> a hierarchy </a:t>
            </a:r>
            <a:r>
              <a:rPr lang="cs-CZ" dirty="0" err="1"/>
              <a:t>of</a:t>
            </a:r>
            <a:r>
              <a:rPr lang="cs-CZ" dirty="0"/>
              <a:t> </a:t>
            </a:r>
            <a:r>
              <a:rPr lang="cs-CZ" dirty="0" err="1"/>
              <a:t>types</a:t>
            </a:r>
            <a:r>
              <a:rPr lang="cs-CZ" dirty="0"/>
              <a:t> </a:t>
            </a:r>
            <a:r>
              <a:rPr lang="cs-CZ" dirty="0" err="1"/>
              <a:t>of</a:t>
            </a:r>
            <a:r>
              <a:rPr lang="cs-CZ" dirty="0"/>
              <a:t> (HR-)</a:t>
            </a:r>
            <a:r>
              <a:rPr lang="cs-CZ" dirty="0" err="1"/>
              <a:t>goods</a:t>
            </a:r>
            <a:r>
              <a:rPr lang="cs-CZ" dirty="0"/>
              <a:t>?</a:t>
            </a:r>
          </a:p>
        </p:txBody>
      </p:sp>
      <p:graphicFrame>
        <p:nvGraphicFramePr>
          <p:cNvPr id="6" name="Zástupný obsah 5">
            <a:extLst>
              <a:ext uri="{FF2B5EF4-FFF2-40B4-BE49-F238E27FC236}">
                <a16:creationId xmlns:a16="http://schemas.microsoft.com/office/drawing/2014/main" id="{A2448027-4A44-4E92-8D83-4A09BD6F146B}"/>
              </a:ext>
            </a:extLst>
          </p:cNvPr>
          <p:cNvGraphicFramePr>
            <a:graphicFrameLocks noGrp="1"/>
          </p:cNvGraphicFramePr>
          <p:nvPr>
            <p:ph idx="1"/>
          </p:nvPr>
        </p:nvGraphicFramePr>
        <p:xfrm>
          <a:off x="609600" y="1268760"/>
          <a:ext cx="10972800" cy="48574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538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169D491-2C01-4574-88DC-C7D8280639F4}"/>
              </a:ext>
            </a:extLst>
          </p:cNvPr>
          <p:cNvSpPr>
            <a:spLocks noGrp="1"/>
          </p:cNvSpPr>
          <p:nvPr>
            <p:ph type="title"/>
          </p:nvPr>
        </p:nvSpPr>
        <p:spPr/>
        <p:txBody>
          <a:bodyPr/>
          <a:lstStyle/>
          <a:p>
            <a:r>
              <a:rPr lang="cs-CZ" dirty="0"/>
              <a:t>A model </a:t>
            </a:r>
            <a:r>
              <a:rPr lang="cs-CZ" dirty="0" err="1"/>
              <a:t>of</a:t>
            </a:r>
            <a:r>
              <a:rPr lang="cs-CZ" dirty="0"/>
              <a:t> </a:t>
            </a:r>
            <a:r>
              <a:rPr lang="cs-CZ" dirty="0" err="1"/>
              <a:t>the</a:t>
            </a:r>
            <a:r>
              <a:rPr lang="cs-CZ" dirty="0"/>
              <a:t> </a:t>
            </a:r>
            <a:r>
              <a:rPr lang="cs-CZ" dirty="0" err="1"/>
              <a:t>structure</a:t>
            </a:r>
            <a:r>
              <a:rPr lang="cs-CZ" dirty="0"/>
              <a:t> </a:t>
            </a:r>
            <a:r>
              <a:rPr lang="cs-CZ" dirty="0" err="1"/>
              <a:t>of</a:t>
            </a:r>
            <a:r>
              <a:rPr lang="cs-CZ" dirty="0"/>
              <a:t> HR</a:t>
            </a:r>
          </a:p>
        </p:txBody>
      </p:sp>
      <p:graphicFrame>
        <p:nvGraphicFramePr>
          <p:cNvPr id="4" name="Zástupný obsah 3">
            <a:extLst>
              <a:ext uri="{FF2B5EF4-FFF2-40B4-BE49-F238E27FC236}">
                <a16:creationId xmlns:a16="http://schemas.microsoft.com/office/drawing/2014/main" id="{8977AD51-30FF-4403-8844-FE169DA7FB4A}"/>
              </a:ext>
            </a:extLst>
          </p:cNvPr>
          <p:cNvGraphicFramePr>
            <a:graphicFrameLocks noGrp="1"/>
          </p:cNvGraphicFramePr>
          <p:nvPr>
            <p:ph idx="1"/>
          </p:nvPr>
        </p:nvGraphicFramePr>
        <p:xfrm>
          <a:off x="609600" y="1124744"/>
          <a:ext cx="10972800" cy="5001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8591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285423F-4245-48A9-907B-D4FBF23675A8}"/>
              </a:ext>
            </a:extLst>
          </p:cNvPr>
          <p:cNvSpPr>
            <a:spLocks noGrp="1"/>
          </p:cNvSpPr>
          <p:nvPr>
            <p:ph type="title"/>
          </p:nvPr>
        </p:nvSpPr>
        <p:spPr>
          <a:xfrm>
            <a:off x="609600" y="274638"/>
            <a:ext cx="10972800" cy="1498178"/>
          </a:xfrm>
        </p:spPr>
        <p:txBody>
          <a:bodyPr>
            <a:normAutofit/>
          </a:bodyPr>
          <a:lstStyle/>
          <a:p>
            <a:r>
              <a:rPr lang="cs-CZ" dirty="0" err="1"/>
              <a:t>The</a:t>
            </a:r>
            <a:r>
              <a:rPr lang="cs-CZ" dirty="0"/>
              <a:t> </a:t>
            </a:r>
            <a:r>
              <a:rPr lang="cs-CZ" dirty="0" err="1"/>
              <a:t>reason</a:t>
            </a:r>
            <a:r>
              <a:rPr lang="cs-CZ" dirty="0"/>
              <a:t> </a:t>
            </a:r>
            <a:r>
              <a:rPr lang="cs-CZ" dirty="0" err="1"/>
              <a:t>of</a:t>
            </a:r>
            <a:r>
              <a:rPr lang="cs-CZ" dirty="0"/>
              <a:t> these </a:t>
            </a:r>
            <a:r>
              <a:rPr lang="cs-CZ" dirty="0" err="1"/>
              <a:t>models</a:t>
            </a:r>
            <a:br>
              <a:rPr lang="cs-CZ" dirty="0"/>
            </a:br>
            <a:r>
              <a:rPr lang="cs-CZ" b="1" dirty="0" err="1"/>
              <a:t>Why</a:t>
            </a:r>
            <a:r>
              <a:rPr lang="cs-CZ" b="1" dirty="0"/>
              <a:t>?</a:t>
            </a:r>
            <a:endParaRPr lang="cs-CZ" dirty="0"/>
          </a:p>
        </p:txBody>
      </p:sp>
      <p:sp>
        <p:nvSpPr>
          <p:cNvPr id="3" name="Zástupný obsah 2">
            <a:extLst>
              <a:ext uri="{FF2B5EF4-FFF2-40B4-BE49-F238E27FC236}">
                <a16:creationId xmlns:a16="http://schemas.microsoft.com/office/drawing/2014/main" id="{8140DB28-2875-4630-ACAC-1E6D7D30E9DE}"/>
              </a:ext>
            </a:extLst>
          </p:cNvPr>
          <p:cNvSpPr>
            <a:spLocks noGrp="1"/>
          </p:cNvSpPr>
          <p:nvPr>
            <p:ph idx="1"/>
          </p:nvPr>
        </p:nvSpPr>
        <p:spPr>
          <a:xfrm>
            <a:off x="191344" y="1772816"/>
            <a:ext cx="11809312" cy="4353348"/>
          </a:xfrm>
        </p:spPr>
        <p:txBody>
          <a:bodyPr>
            <a:normAutofit/>
          </a:bodyPr>
          <a:lstStyle/>
          <a:p>
            <a:r>
              <a:rPr lang="cs-CZ" dirty="0"/>
              <a:t>to </a:t>
            </a:r>
            <a:r>
              <a:rPr lang="cs-CZ" dirty="0" err="1"/>
              <a:t>guide</a:t>
            </a:r>
            <a:r>
              <a:rPr lang="cs-CZ" dirty="0"/>
              <a:t> (</a:t>
            </a:r>
            <a:r>
              <a:rPr lang="cs-CZ" dirty="0" err="1"/>
              <a:t>our</a:t>
            </a:r>
            <a:r>
              <a:rPr lang="cs-CZ" dirty="0"/>
              <a:t> </a:t>
            </a:r>
            <a:r>
              <a:rPr lang="cs-CZ" dirty="0" err="1"/>
              <a:t>discussion</a:t>
            </a:r>
            <a:r>
              <a:rPr lang="cs-CZ" dirty="0"/>
              <a:t>, </a:t>
            </a:r>
            <a:r>
              <a:rPr lang="cs-CZ" dirty="0" err="1"/>
              <a:t>the</a:t>
            </a:r>
            <a:r>
              <a:rPr lang="cs-CZ" dirty="0"/>
              <a:t> </a:t>
            </a:r>
            <a:r>
              <a:rPr lang="cs-CZ" dirty="0" err="1"/>
              <a:t>assessment</a:t>
            </a:r>
            <a:r>
              <a:rPr lang="cs-CZ" dirty="0"/>
              <a:t>, </a:t>
            </a:r>
            <a:r>
              <a:rPr lang="cs-CZ" dirty="0" err="1"/>
              <a:t>the</a:t>
            </a:r>
            <a:r>
              <a:rPr lang="cs-CZ" dirty="0"/>
              <a:t> </a:t>
            </a:r>
            <a:r>
              <a:rPr lang="cs-CZ" dirty="0" err="1"/>
              <a:t>intervations</a:t>
            </a:r>
            <a:r>
              <a:rPr lang="cs-CZ" dirty="0"/>
              <a:t> …)</a:t>
            </a:r>
          </a:p>
          <a:p>
            <a:endParaRPr lang="cs-CZ" dirty="0"/>
          </a:p>
          <a:p>
            <a:pPr marL="0" indent="0">
              <a:buNone/>
            </a:pPr>
            <a:r>
              <a:rPr lang="cs-CZ" b="1" dirty="0" err="1"/>
              <a:t>However</a:t>
            </a:r>
            <a:r>
              <a:rPr lang="cs-CZ" dirty="0"/>
              <a:t>, </a:t>
            </a:r>
            <a:r>
              <a:rPr lang="cs-CZ" dirty="0" err="1"/>
              <a:t>we</a:t>
            </a:r>
            <a:r>
              <a:rPr lang="cs-CZ" dirty="0"/>
              <a:t> </a:t>
            </a:r>
            <a:r>
              <a:rPr lang="cs-CZ" dirty="0" err="1"/>
              <a:t>can</a:t>
            </a:r>
            <a:r>
              <a:rPr lang="cs-CZ" dirty="0"/>
              <a:t>/</a:t>
            </a:r>
            <a:r>
              <a:rPr lang="cs-CZ" dirty="0" err="1"/>
              <a:t>should</a:t>
            </a:r>
            <a:r>
              <a:rPr lang="cs-CZ" dirty="0"/>
              <a:t> </a:t>
            </a:r>
            <a:r>
              <a:rPr lang="cs-CZ" dirty="0" err="1"/>
              <a:t>ask</a:t>
            </a:r>
            <a:r>
              <a:rPr lang="cs-CZ" dirty="0"/>
              <a:t> </a:t>
            </a:r>
            <a:r>
              <a:rPr lang="cs-CZ" dirty="0" err="1"/>
              <a:t>all</a:t>
            </a:r>
            <a:r>
              <a:rPr lang="cs-CZ" dirty="0"/>
              <a:t> </a:t>
            </a:r>
            <a:r>
              <a:rPr lang="cs-CZ" dirty="0" err="1"/>
              <a:t>the</a:t>
            </a:r>
            <a:r>
              <a:rPr lang="cs-CZ" dirty="0"/>
              <a:t> </a:t>
            </a:r>
            <a:r>
              <a:rPr lang="cs-CZ" dirty="0" err="1"/>
              <a:t>time</a:t>
            </a:r>
            <a:r>
              <a:rPr lang="cs-CZ" dirty="0"/>
              <a:t>:</a:t>
            </a:r>
          </a:p>
          <a:p>
            <a:r>
              <a:rPr lang="cs-CZ" dirty="0" err="1"/>
              <a:t>Why</a:t>
            </a:r>
            <a:r>
              <a:rPr lang="cs-CZ" dirty="0"/>
              <a:t>?</a:t>
            </a:r>
          </a:p>
          <a:p>
            <a:r>
              <a:rPr lang="cs-CZ" dirty="0" err="1"/>
              <a:t>What</a:t>
            </a:r>
            <a:r>
              <a:rPr lang="cs-CZ" dirty="0"/>
              <a:t> are </a:t>
            </a:r>
            <a:r>
              <a:rPr lang="cs-CZ" dirty="0" err="1"/>
              <a:t>the</a:t>
            </a:r>
            <a:r>
              <a:rPr lang="cs-CZ" dirty="0"/>
              <a:t> </a:t>
            </a:r>
            <a:r>
              <a:rPr lang="cs-CZ" dirty="0" err="1"/>
              <a:t>core</a:t>
            </a:r>
            <a:r>
              <a:rPr lang="cs-CZ" dirty="0"/>
              <a:t> </a:t>
            </a:r>
            <a:r>
              <a:rPr lang="cs-CZ" dirty="0" err="1"/>
              <a:t>values</a:t>
            </a:r>
            <a:r>
              <a:rPr lang="cs-CZ" dirty="0"/>
              <a:t>?</a:t>
            </a:r>
          </a:p>
          <a:p>
            <a:r>
              <a:rPr lang="cs-CZ" dirty="0" err="1"/>
              <a:t>What</a:t>
            </a:r>
            <a:r>
              <a:rPr lang="cs-CZ" dirty="0"/>
              <a:t> </a:t>
            </a:r>
            <a:r>
              <a:rPr lang="cs-CZ" dirty="0" err="1"/>
              <a:t>does</a:t>
            </a:r>
            <a:r>
              <a:rPr lang="cs-CZ" dirty="0"/>
              <a:t> </a:t>
            </a:r>
            <a:r>
              <a:rPr lang="cs-CZ" dirty="0" err="1"/>
              <a:t>it</a:t>
            </a:r>
            <a:r>
              <a:rPr lang="cs-CZ" dirty="0"/>
              <a:t> </a:t>
            </a:r>
            <a:r>
              <a:rPr lang="cs-CZ" dirty="0" err="1"/>
              <a:t>mean</a:t>
            </a:r>
            <a:r>
              <a:rPr lang="cs-CZ" dirty="0"/>
              <a:t> „</a:t>
            </a:r>
            <a:r>
              <a:rPr lang="cs-CZ" dirty="0" err="1"/>
              <a:t>good</a:t>
            </a:r>
            <a:r>
              <a:rPr lang="cs-CZ" dirty="0"/>
              <a:t>“, „</a:t>
            </a:r>
            <a:r>
              <a:rPr lang="cs-CZ" dirty="0" err="1"/>
              <a:t>well</a:t>
            </a:r>
            <a:r>
              <a:rPr lang="cs-CZ" dirty="0"/>
              <a:t>“, „</a:t>
            </a:r>
            <a:r>
              <a:rPr lang="cs-CZ" dirty="0" err="1"/>
              <a:t>beauty</a:t>
            </a:r>
            <a:r>
              <a:rPr lang="cs-CZ" dirty="0"/>
              <a:t>“, „nice“, „</a:t>
            </a:r>
            <a:r>
              <a:rPr lang="cs-CZ" dirty="0" err="1"/>
              <a:t>truth</a:t>
            </a:r>
            <a:r>
              <a:rPr lang="cs-CZ" dirty="0"/>
              <a:t>“, „</a:t>
            </a:r>
            <a:r>
              <a:rPr lang="cs-CZ" dirty="0" err="1"/>
              <a:t>truly</a:t>
            </a:r>
            <a:r>
              <a:rPr lang="cs-CZ" dirty="0"/>
              <a:t>“?</a:t>
            </a:r>
          </a:p>
        </p:txBody>
      </p:sp>
    </p:spTree>
    <p:extLst>
      <p:ext uri="{BB962C8B-B14F-4D97-AF65-F5344CB8AC3E}">
        <p14:creationId xmlns:p14="http://schemas.microsoft.com/office/powerpoint/2010/main" val="2163950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60D75CC-2BD0-8936-561E-1357541D267B}"/>
              </a:ext>
            </a:extLst>
          </p:cNvPr>
          <p:cNvSpPr>
            <a:spLocks noGrp="1"/>
          </p:cNvSpPr>
          <p:nvPr>
            <p:ph type="title"/>
          </p:nvPr>
        </p:nvSpPr>
        <p:spPr>
          <a:xfrm>
            <a:off x="407368" y="2060848"/>
            <a:ext cx="10972800" cy="1143000"/>
          </a:xfrm>
        </p:spPr>
        <p:txBody>
          <a:bodyPr>
            <a:normAutofit/>
          </a:bodyPr>
          <a:lstStyle/>
          <a:p>
            <a:r>
              <a:rPr lang="en-US" dirty="0"/>
              <a:t>Origins of human rights, fundamental sources</a:t>
            </a:r>
            <a:endParaRPr lang="en-CA" dirty="0"/>
          </a:p>
        </p:txBody>
      </p:sp>
    </p:spTree>
    <p:extLst>
      <p:ext uri="{BB962C8B-B14F-4D97-AF65-F5344CB8AC3E}">
        <p14:creationId xmlns:p14="http://schemas.microsoft.com/office/powerpoint/2010/main" val="2988486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1200" y="274638"/>
            <a:ext cx="8229600" cy="562074"/>
          </a:xfrm>
        </p:spPr>
        <p:txBody>
          <a:bodyPr>
            <a:normAutofit fontScale="90000"/>
          </a:bodyPr>
          <a:lstStyle/>
          <a:p>
            <a:r>
              <a:rPr lang="cs-CZ" dirty="0"/>
              <a:t>(</a:t>
            </a:r>
            <a:r>
              <a:rPr lang="cs-CZ" dirty="0" err="1"/>
              <a:t>From</a:t>
            </a:r>
            <a:r>
              <a:rPr lang="cs-CZ" dirty="0"/>
              <a:t>) </a:t>
            </a:r>
            <a:r>
              <a:rPr lang="cs-CZ" dirty="0" err="1"/>
              <a:t>The</a:t>
            </a:r>
            <a:r>
              <a:rPr lang="cs-CZ" dirty="0"/>
              <a:t> </a:t>
            </a:r>
            <a:r>
              <a:rPr lang="cs-CZ" dirty="0" err="1"/>
              <a:t>history</a:t>
            </a:r>
            <a:r>
              <a:rPr lang="cs-CZ" dirty="0"/>
              <a:t> </a:t>
            </a:r>
            <a:r>
              <a:rPr lang="cs-CZ" dirty="0" err="1"/>
              <a:t>of</a:t>
            </a:r>
            <a:r>
              <a:rPr lang="cs-CZ" dirty="0"/>
              <a:t> </a:t>
            </a:r>
            <a:r>
              <a:rPr lang="cs-CZ" dirty="0" err="1"/>
              <a:t>human</a:t>
            </a:r>
            <a:r>
              <a:rPr lang="cs-CZ" dirty="0"/>
              <a:t> </a:t>
            </a:r>
            <a:r>
              <a:rPr lang="cs-CZ" dirty="0" err="1"/>
              <a:t>rights</a:t>
            </a:r>
            <a:endParaRPr lang="cs-CZ" dirty="0"/>
          </a:p>
        </p:txBody>
      </p:sp>
      <p:sp>
        <p:nvSpPr>
          <p:cNvPr id="3" name="Zástupný symbol pro obsah 2"/>
          <p:cNvSpPr>
            <a:spLocks noGrp="1"/>
          </p:cNvSpPr>
          <p:nvPr>
            <p:ph idx="1"/>
          </p:nvPr>
        </p:nvSpPr>
        <p:spPr>
          <a:xfrm>
            <a:off x="551384" y="1052737"/>
            <a:ext cx="11161240" cy="5616623"/>
          </a:xfrm>
        </p:spPr>
        <p:txBody>
          <a:bodyPr>
            <a:normAutofit fontScale="77500" lnSpcReduction="20000"/>
          </a:bodyPr>
          <a:lstStyle/>
          <a:p>
            <a:pPr>
              <a:buNone/>
            </a:pPr>
            <a:r>
              <a:rPr lang="cs-CZ" dirty="0" err="1"/>
              <a:t>Acc</a:t>
            </a:r>
            <a:r>
              <a:rPr lang="cs-CZ" dirty="0"/>
              <a:t>. to Michael </a:t>
            </a:r>
            <a:r>
              <a:rPr lang="cs-CZ" dirty="0" err="1"/>
              <a:t>Peel</a:t>
            </a:r>
            <a:r>
              <a:rPr lang="cs-CZ" dirty="0"/>
              <a:t> (</a:t>
            </a:r>
            <a:r>
              <a:rPr lang="cs-CZ" i="1" dirty="0" err="1"/>
              <a:t>Human</a:t>
            </a:r>
            <a:r>
              <a:rPr lang="cs-CZ" i="1" dirty="0"/>
              <a:t> </a:t>
            </a:r>
            <a:r>
              <a:rPr lang="cs-CZ" i="1" dirty="0" err="1"/>
              <a:t>rights</a:t>
            </a:r>
            <a:r>
              <a:rPr lang="cs-CZ" i="1" dirty="0"/>
              <a:t> </a:t>
            </a:r>
            <a:r>
              <a:rPr lang="cs-CZ" i="1" dirty="0" err="1"/>
              <a:t>and</a:t>
            </a:r>
            <a:r>
              <a:rPr lang="cs-CZ" i="1" dirty="0"/>
              <a:t> </a:t>
            </a:r>
            <a:r>
              <a:rPr lang="cs-CZ" i="1" dirty="0" err="1"/>
              <a:t>medical</a:t>
            </a:r>
            <a:r>
              <a:rPr lang="cs-CZ" i="1" dirty="0"/>
              <a:t> </a:t>
            </a:r>
            <a:r>
              <a:rPr lang="cs-CZ" i="1" dirty="0" err="1"/>
              <a:t>ethics</a:t>
            </a:r>
            <a:r>
              <a:rPr lang="cs-CZ" dirty="0"/>
              <a:t>, 2005): </a:t>
            </a:r>
          </a:p>
          <a:p>
            <a:pPr lvl="1"/>
            <a:r>
              <a:rPr lang="cs-CZ" dirty="0" err="1"/>
              <a:t>Code</a:t>
            </a:r>
            <a:r>
              <a:rPr lang="cs-CZ" dirty="0"/>
              <a:t> </a:t>
            </a:r>
            <a:r>
              <a:rPr lang="cs-CZ" dirty="0" err="1"/>
              <a:t>of</a:t>
            </a:r>
            <a:r>
              <a:rPr lang="cs-CZ" dirty="0"/>
              <a:t> </a:t>
            </a:r>
            <a:r>
              <a:rPr lang="cs-CZ" dirty="0" err="1"/>
              <a:t>Hammurabi</a:t>
            </a:r>
            <a:r>
              <a:rPr lang="cs-CZ" dirty="0"/>
              <a:t> (</a:t>
            </a:r>
            <a:r>
              <a:rPr lang="cs-CZ" b="1" dirty="0"/>
              <a:t>1780 BC</a:t>
            </a:r>
            <a:r>
              <a:rPr lang="cs-CZ" dirty="0"/>
              <a:t>)</a:t>
            </a:r>
          </a:p>
          <a:p>
            <a:pPr lvl="1"/>
            <a:r>
              <a:rPr lang="en-US" dirty="0"/>
              <a:t>Cyrus the Great Cylinder</a:t>
            </a:r>
            <a:r>
              <a:rPr lang="cs-CZ" dirty="0"/>
              <a:t> (</a:t>
            </a:r>
            <a:r>
              <a:rPr lang="cs-CZ" b="1" dirty="0"/>
              <a:t>539 BC</a:t>
            </a:r>
            <a:r>
              <a:rPr lang="cs-CZ" dirty="0"/>
              <a:t>) – </a:t>
            </a:r>
            <a:r>
              <a:rPr lang="cs-CZ" dirty="0" err="1"/>
              <a:t>see</a:t>
            </a:r>
            <a:r>
              <a:rPr lang="cs-CZ" dirty="0"/>
              <a:t> </a:t>
            </a:r>
            <a:r>
              <a:rPr lang="cs-CZ" dirty="0" err="1"/>
              <a:t>presentation</a:t>
            </a:r>
            <a:r>
              <a:rPr lang="cs-CZ" dirty="0"/>
              <a:t> 2</a:t>
            </a:r>
          </a:p>
          <a:p>
            <a:pPr lvl="1"/>
            <a:r>
              <a:rPr lang="en-US" i="1" dirty="0"/>
              <a:t>On Truth</a:t>
            </a:r>
            <a:r>
              <a:rPr lang="cs-CZ" i="1" dirty="0"/>
              <a:t> </a:t>
            </a:r>
            <a:r>
              <a:rPr lang="cs-CZ" dirty="0"/>
              <a:t>(</a:t>
            </a:r>
            <a:r>
              <a:rPr lang="cs-CZ" dirty="0" err="1"/>
              <a:t>Antiphon</a:t>
            </a:r>
            <a:r>
              <a:rPr lang="cs-CZ" dirty="0"/>
              <a:t> </a:t>
            </a:r>
            <a:r>
              <a:rPr lang="cs-CZ" dirty="0" err="1"/>
              <a:t>the</a:t>
            </a:r>
            <a:r>
              <a:rPr lang="cs-CZ" dirty="0"/>
              <a:t> </a:t>
            </a:r>
            <a:r>
              <a:rPr lang="cs-CZ" dirty="0" err="1"/>
              <a:t>Sophist</a:t>
            </a:r>
            <a:r>
              <a:rPr lang="cs-CZ" dirty="0"/>
              <a:t>, </a:t>
            </a:r>
            <a:r>
              <a:rPr lang="cs-CZ" b="1" dirty="0"/>
              <a:t>5th </a:t>
            </a:r>
            <a:r>
              <a:rPr lang="cs-CZ" b="1" dirty="0" err="1"/>
              <a:t>c</a:t>
            </a:r>
            <a:r>
              <a:rPr lang="cs-CZ" b="1" dirty="0"/>
              <a:t>. BC</a:t>
            </a:r>
            <a:r>
              <a:rPr lang="cs-CZ" dirty="0"/>
              <a:t>)</a:t>
            </a:r>
          </a:p>
          <a:p>
            <a:pPr lvl="1"/>
            <a:r>
              <a:rPr lang="cs-CZ" i="1" dirty="0" err="1"/>
              <a:t>Nicomachean</a:t>
            </a:r>
            <a:r>
              <a:rPr lang="cs-CZ" i="1" dirty="0"/>
              <a:t> </a:t>
            </a:r>
            <a:r>
              <a:rPr lang="cs-CZ" i="1" dirty="0" err="1"/>
              <a:t>Ethics</a:t>
            </a:r>
            <a:r>
              <a:rPr lang="cs-CZ" i="1" dirty="0"/>
              <a:t> </a:t>
            </a:r>
            <a:r>
              <a:rPr lang="cs-CZ" dirty="0"/>
              <a:t>(</a:t>
            </a:r>
            <a:r>
              <a:rPr lang="cs-CZ" dirty="0" err="1"/>
              <a:t>Aristotle</a:t>
            </a:r>
            <a:r>
              <a:rPr lang="cs-CZ" dirty="0"/>
              <a:t>, </a:t>
            </a:r>
            <a:r>
              <a:rPr lang="cs-CZ" b="1" dirty="0"/>
              <a:t>330 BC</a:t>
            </a:r>
            <a:r>
              <a:rPr lang="cs-CZ" dirty="0"/>
              <a:t>)</a:t>
            </a:r>
          </a:p>
          <a:p>
            <a:pPr lvl="1"/>
            <a:r>
              <a:rPr lang="cs-CZ" i="1" dirty="0"/>
              <a:t>De Re Publica </a:t>
            </a:r>
            <a:r>
              <a:rPr lang="cs-CZ" dirty="0"/>
              <a:t>(Cicero, </a:t>
            </a:r>
            <a:r>
              <a:rPr lang="cs-CZ" b="1" dirty="0"/>
              <a:t>51 BC</a:t>
            </a:r>
            <a:r>
              <a:rPr lang="cs-CZ" dirty="0"/>
              <a:t>)</a:t>
            </a:r>
          </a:p>
          <a:p>
            <a:pPr lvl="1"/>
            <a:r>
              <a:rPr lang="cs-CZ" dirty="0" err="1"/>
              <a:t>Magna</a:t>
            </a:r>
            <a:r>
              <a:rPr lang="cs-CZ" dirty="0"/>
              <a:t> </a:t>
            </a:r>
            <a:r>
              <a:rPr lang="cs-CZ" dirty="0" err="1"/>
              <a:t>Carta</a:t>
            </a:r>
            <a:r>
              <a:rPr lang="cs-CZ" dirty="0"/>
              <a:t> (</a:t>
            </a:r>
            <a:r>
              <a:rPr lang="cs-CZ" b="1" dirty="0"/>
              <a:t>1215</a:t>
            </a:r>
            <a:r>
              <a:rPr lang="cs-CZ" dirty="0"/>
              <a:t>)</a:t>
            </a:r>
          </a:p>
          <a:p>
            <a:pPr lvl="1"/>
            <a:r>
              <a:rPr lang="cs-CZ" dirty="0"/>
              <a:t>Thomas </a:t>
            </a:r>
            <a:r>
              <a:rPr lang="cs-CZ" dirty="0" err="1"/>
              <a:t>Hobbes</a:t>
            </a:r>
            <a:r>
              <a:rPr lang="cs-CZ" dirty="0"/>
              <a:t> (1588-1679)</a:t>
            </a:r>
          </a:p>
          <a:p>
            <a:pPr lvl="1"/>
            <a:r>
              <a:rPr lang="cs-CZ" dirty="0"/>
              <a:t>John </a:t>
            </a:r>
            <a:r>
              <a:rPr lang="cs-CZ" dirty="0" err="1"/>
              <a:t>Locke</a:t>
            </a:r>
            <a:r>
              <a:rPr lang="cs-CZ" dirty="0"/>
              <a:t> (1632-1704)</a:t>
            </a:r>
          </a:p>
          <a:p>
            <a:pPr lvl="1"/>
            <a:r>
              <a:rPr lang="cs-CZ" dirty="0" err="1"/>
              <a:t>Jean</a:t>
            </a:r>
            <a:r>
              <a:rPr lang="cs-CZ" dirty="0"/>
              <a:t>-</a:t>
            </a:r>
            <a:r>
              <a:rPr lang="cs-CZ" dirty="0" err="1"/>
              <a:t>Jacques</a:t>
            </a:r>
            <a:r>
              <a:rPr lang="cs-CZ" dirty="0"/>
              <a:t> Rousseau (1712-1778)</a:t>
            </a:r>
          </a:p>
          <a:p>
            <a:pPr lvl="1"/>
            <a:r>
              <a:rPr lang="cs-CZ" dirty="0" err="1"/>
              <a:t>American</a:t>
            </a:r>
            <a:r>
              <a:rPr lang="cs-CZ" dirty="0"/>
              <a:t> </a:t>
            </a:r>
            <a:r>
              <a:rPr lang="cs-CZ" dirty="0" err="1"/>
              <a:t>Declaration</a:t>
            </a:r>
            <a:r>
              <a:rPr lang="cs-CZ" dirty="0"/>
              <a:t> </a:t>
            </a:r>
            <a:r>
              <a:rPr lang="cs-CZ" dirty="0" err="1"/>
              <a:t>of</a:t>
            </a:r>
            <a:r>
              <a:rPr lang="cs-CZ" dirty="0"/>
              <a:t> </a:t>
            </a:r>
            <a:r>
              <a:rPr lang="cs-CZ" dirty="0" err="1"/>
              <a:t>Independence</a:t>
            </a:r>
            <a:r>
              <a:rPr lang="cs-CZ" dirty="0"/>
              <a:t> (</a:t>
            </a:r>
            <a:r>
              <a:rPr lang="cs-CZ" b="1" dirty="0"/>
              <a:t>1776</a:t>
            </a:r>
            <a:r>
              <a:rPr lang="cs-CZ" dirty="0"/>
              <a:t>)</a:t>
            </a:r>
          </a:p>
          <a:p>
            <a:pPr lvl="1"/>
            <a:r>
              <a:rPr lang="cs-CZ" dirty="0" err="1"/>
              <a:t>French</a:t>
            </a:r>
            <a:r>
              <a:rPr lang="cs-CZ" dirty="0"/>
              <a:t> </a:t>
            </a:r>
            <a:r>
              <a:rPr lang="cs-CZ" dirty="0" err="1"/>
              <a:t>Declaration</a:t>
            </a:r>
            <a:r>
              <a:rPr lang="cs-CZ" dirty="0"/>
              <a:t> </a:t>
            </a:r>
            <a:r>
              <a:rPr lang="cs-CZ" dirty="0" err="1"/>
              <a:t>of</a:t>
            </a:r>
            <a:r>
              <a:rPr lang="cs-CZ" dirty="0"/>
              <a:t> </a:t>
            </a:r>
            <a:r>
              <a:rPr lang="cs-CZ" dirty="0" err="1"/>
              <a:t>the</a:t>
            </a:r>
            <a:r>
              <a:rPr lang="cs-CZ" dirty="0"/>
              <a:t> </a:t>
            </a:r>
            <a:r>
              <a:rPr lang="cs-CZ" dirty="0" err="1"/>
              <a:t>Rights</a:t>
            </a:r>
            <a:r>
              <a:rPr lang="cs-CZ" dirty="0"/>
              <a:t> </a:t>
            </a:r>
            <a:r>
              <a:rPr lang="cs-CZ" dirty="0" err="1"/>
              <a:t>of</a:t>
            </a:r>
            <a:r>
              <a:rPr lang="cs-CZ" dirty="0"/>
              <a:t> Man </a:t>
            </a:r>
            <a:r>
              <a:rPr lang="cs-CZ" dirty="0" err="1"/>
              <a:t>and</a:t>
            </a:r>
            <a:r>
              <a:rPr lang="cs-CZ" dirty="0"/>
              <a:t> </a:t>
            </a:r>
            <a:r>
              <a:rPr lang="cs-CZ" dirty="0" err="1"/>
              <a:t>the</a:t>
            </a:r>
            <a:r>
              <a:rPr lang="cs-CZ" dirty="0"/>
              <a:t> Citizen (</a:t>
            </a:r>
            <a:r>
              <a:rPr lang="cs-CZ" b="1" dirty="0"/>
              <a:t>1789</a:t>
            </a:r>
            <a:r>
              <a:rPr lang="cs-CZ" dirty="0"/>
              <a:t>)</a:t>
            </a:r>
          </a:p>
          <a:p>
            <a:pPr lvl="1"/>
            <a:r>
              <a:rPr lang="cs-CZ" dirty="0" err="1"/>
              <a:t>Universal</a:t>
            </a:r>
            <a:r>
              <a:rPr lang="cs-CZ" dirty="0"/>
              <a:t> </a:t>
            </a:r>
            <a:r>
              <a:rPr lang="cs-CZ" dirty="0" err="1"/>
              <a:t>Declaration</a:t>
            </a:r>
            <a:r>
              <a:rPr lang="cs-CZ" dirty="0"/>
              <a:t> </a:t>
            </a:r>
            <a:r>
              <a:rPr lang="cs-CZ" dirty="0" err="1"/>
              <a:t>of</a:t>
            </a:r>
            <a:r>
              <a:rPr lang="cs-CZ" dirty="0"/>
              <a:t> </a:t>
            </a:r>
            <a:r>
              <a:rPr lang="cs-CZ" dirty="0" err="1"/>
              <a:t>Human</a:t>
            </a:r>
            <a:r>
              <a:rPr lang="cs-CZ" dirty="0"/>
              <a:t> </a:t>
            </a:r>
            <a:r>
              <a:rPr lang="cs-CZ" dirty="0" err="1"/>
              <a:t>Rights</a:t>
            </a:r>
            <a:r>
              <a:rPr lang="cs-CZ" dirty="0"/>
              <a:t> (</a:t>
            </a:r>
            <a:r>
              <a:rPr lang="cs-CZ" b="1" dirty="0"/>
              <a:t>1948</a:t>
            </a:r>
            <a:r>
              <a:rPr lang="cs-CZ" dirty="0"/>
              <a:t>)</a:t>
            </a:r>
          </a:p>
          <a:p>
            <a:pPr lvl="1"/>
            <a:r>
              <a:rPr lang="en-US" dirty="0"/>
              <a:t>Convention for the Protection of Human Rights and Fundamental Freedoms </a:t>
            </a:r>
            <a:r>
              <a:rPr lang="cs-CZ" dirty="0"/>
              <a:t>(</a:t>
            </a:r>
            <a:r>
              <a:rPr lang="en-US" dirty="0"/>
              <a:t>1950</a:t>
            </a:r>
            <a:r>
              <a:rPr lang="cs-CZ" dirty="0"/>
              <a:t>)</a:t>
            </a:r>
          </a:p>
          <a:p>
            <a:pPr lvl="1"/>
            <a:r>
              <a:rPr lang="en-US" dirty="0"/>
              <a:t>Convention on Human Rights and Biomedicine</a:t>
            </a:r>
            <a:r>
              <a:rPr lang="cs-CZ" dirty="0"/>
              <a:t> (1997)</a:t>
            </a:r>
          </a:p>
          <a:p>
            <a:pPr lvl="1"/>
            <a:r>
              <a:rPr lang="cs-CZ" dirty="0"/>
              <a:t>in UK </a:t>
            </a:r>
            <a:r>
              <a:rPr lang="cs-CZ" dirty="0" err="1"/>
              <a:t>Human</a:t>
            </a:r>
            <a:r>
              <a:rPr lang="cs-CZ" dirty="0"/>
              <a:t> </a:t>
            </a:r>
            <a:r>
              <a:rPr lang="cs-CZ" dirty="0" err="1"/>
              <a:t>Rights</a:t>
            </a:r>
            <a:r>
              <a:rPr lang="cs-CZ" dirty="0"/>
              <a:t> </a:t>
            </a:r>
            <a:r>
              <a:rPr lang="cs-CZ" dirty="0" err="1"/>
              <a:t>Act</a:t>
            </a:r>
            <a:r>
              <a:rPr lang="cs-CZ" dirty="0"/>
              <a:t> (1998)</a:t>
            </a:r>
          </a:p>
          <a:p>
            <a:endParaRPr lang="cs-CZ" dirty="0"/>
          </a:p>
          <a:p>
            <a:endParaRPr lang="cs-CZ" dirty="0"/>
          </a:p>
          <a:p>
            <a:endParaRPr lang="cs-CZ"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The</a:t>
            </a:r>
            <a:r>
              <a:rPr lang="cs-CZ" dirty="0"/>
              <a:t> </a:t>
            </a:r>
            <a:r>
              <a:rPr lang="cs-CZ" dirty="0" err="1"/>
              <a:t>Beginnings</a:t>
            </a:r>
            <a:r>
              <a:rPr lang="cs-CZ" dirty="0"/>
              <a:t> </a:t>
            </a:r>
            <a:r>
              <a:rPr lang="cs-CZ" dirty="0" err="1"/>
              <a:t>of</a:t>
            </a:r>
            <a:r>
              <a:rPr lang="cs-CZ" dirty="0"/>
              <a:t> </a:t>
            </a:r>
            <a:r>
              <a:rPr lang="cs-CZ" dirty="0" err="1"/>
              <a:t>Human</a:t>
            </a:r>
            <a:r>
              <a:rPr lang="cs-CZ" dirty="0"/>
              <a:t> </a:t>
            </a:r>
            <a:r>
              <a:rPr lang="cs-CZ" dirty="0" err="1"/>
              <a:t>Rights</a:t>
            </a:r>
            <a:endParaRPr lang="cs-CZ" dirty="0"/>
          </a:p>
        </p:txBody>
      </p:sp>
      <p:sp>
        <p:nvSpPr>
          <p:cNvPr id="3" name="Zástupný symbol pro obsah 2"/>
          <p:cNvSpPr>
            <a:spLocks noGrp="1"/>
          </p:cNvSpPr>
          <p:nvPr>
            <p:ph idx="1"/>
          </p:nvPr>
        </p:nvSpPr>
        <p:spPr>
          <a:xfrm>
            <a:off x="1981200" y="1196753"/>
            <a:ext cx="8229600" cy="4929411"/>
          </a:xfrm>
        </p:spPr>
        <p:txBody>
          <a:bodyPr/>
          <a:lstStyle/>
          <a:p>
            <a:pPr algn="ctr">
              <a:buNone/>
            </a:pPr>
            <a:r>
              <a:rPr lang="cs-CZ" sz="2800" dirty="0"/>
              <a:t>“</a:t>
            </a:r>
            <a:r>
              <a:rPr lang="cs-CZ" sz="2800" dirty="0" err="1"/>
              <a:t>the</a:t>
            </a:r>
            <a:r>
              <a:rPr lang="cs-CZ" sz="2800" dirty="0"/>
              <a:t> </a:t>
            </a:r>
            <a:r>
              <a:rPr lang="cs-CZ" sz="2800" dirty="0" err="1"/>
              <a:t>first</a:t>
            </a:r>
            <a:r>
              <a:rPr lang="cs-CZ" sz="2800" dirty="0"/>
              <a:t> </a:t>
            </a:r>
            <a:r>
              <a:rPr lang="cs-CZ" sz="2800" dirty="0" err="1"/>
              <a:t>declaration</a:t>
            </a:r>
            <a:r>
              <a:rPr lang="cs-CZ" sz="2800" dirty="0"/>
              <a:t> </a:t>
            </a:r>
            <a:r>
              <a:rPr lang="cs-CZ" sz="2800" dirty="0" err="1"/>
              <a:t>of</a:t>
            </a:r>
            <a:r>
              <a:rPr lang="cs-CZ" sz="2800" dirty="0"/>
              <a:t> </a:t>
            </a:r>
            <a:r>
              <a:rPr lang="cs-CZ" sz="2800" dirty="0" err="1"/>
              <a:t>human</a:t>
            </a:r>
            <a:r>
              <a:rPr lang="cs-CZ" sz="2800" dirty="0"/>
              <a:t> </a:t>
            </a:r>
            <a:r>
              <a:rPr lang="cs-CZ" sz="2800" dirty="0" err="1"/>
              <a:t>rights</a:t>
            </a:r>
            <a:r>
              <a:rPr lang="cs-CZ" sz="2800" dirty="0"/>
              <a:t>”</a:t>
            </a:r>
          </a:p>
          <a:p>
            <a:pPr algn="ctr">
              <a:buNone/>
            </a:pPr>
            <a:r>
              <a:rPr lang="cs-CZ" sz="2800" dirty="0"/>
              <a:t>(539 BC, </a:t>
            </a:r>
            <a:r>
              <a:rPr lang="cs-CZ" sz="2800" dirty="0" err="1"/>
              <a:t>excavated</a:t>
            </a:r>
            <a:r>
              <a:rPr lang="cs-CZ" sz="2800" dirty="0"/>
              <a:t> in 1879):</a:t>
            </a:r>
          </a:p>
          <a:p>
            <a:pPr>
              <a:buNone/>
            </a:pPr>
            <a:endParaRPr lang="cs-CZ" dirty="0"/>
          </a:p>
        </p:txBody>
      </p:sp>
      <p:pic>
        <p:nvPicPr>
          <p:cNvPr id="2050" name="Picture 2" descr="http://paultanner.org/English%20HTML/CyrusCyl.jpg"/>
          <p:cNvPicPr>
            <a:picLocks noChangeAspect="1" noChangeArrowheads="1"/>
          </p:cNvPicPr>
          <p:nvPr/>
        </p:nvPicPr>
        <p:blipFill>
          <a:blip r:embed="rId2" cstate="print"/>
          <a:srcRect/>
          <a:stretch>
            <a:fillRect/>
          </a:stretch>
        </p:blipFill>
        <p:spPr bwMode="auto">
          <a:xfrm>
            <a:off x="2567608" y="2204865"/>
            <a:ext cx="7143750" cy="3886201"/>
          </a:xfrm>
          <a:prstGeom prst="rect">
            <a:avLst/>
          </a:prstGeom>
          <a:noFill/>
        </p:spPr>
      </p:pic>
      <p:sp>
        <p:nvSpPr>
          <p:cNvPr id="7" name="TextovéPole 6"/>
          <p:cNvSpPr txBox="1"/>
          <p:nvPr/>
        </p:nvSpPr>
        <p:spPr>
          <a:xfrm>
            <a:off x="5879976" y="6381328"/>
            <a:ext cx="864096" cy="369332"/>
          </a:xfrm>
          <a:prstGeom prst="rect">
            <a:avLst/>
          </a:prstGeom>
          <a:noFill/>
        </p:spPr>
        <p:txBody>
          <a:bodyPr wrap="square" rtlCol="0">
            <a:spAutoFit/>
          </a:bodyPr>
          <a:lstStyle/>
          <a:p>
            <a:r>
              <a:rPr lang="cs-CZ" dirty="0"/>
              <a:t>23 cm</a:t>
            </a:r>
          </a:p>
        </p:txBody>
      </p:sp>
      <p:cxnSp>
        <p:nvCxnSpPr>
          <p:cNvPr id="15" name="Přímá spojovací šipka 14"/>
          <p:cNvCxnSpPr/>
          <p:nvPr/>
        </p:nvCxnSpPr>
        <p:spPr>
          <a:xfrm>
            <a:off x="9840416" y="2924944"/>
            <a:ext cx="0" cy="25922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Přímá spojovací šipka 16"/>
          <p:cNvCxnSpPr/>
          <p:nvPr/>
        </p:nvCxnSpPr>
        <p:spPr>
          <a:xfrm>
            <a:off x="3071664" y="6309320"/>
            <a:ext cx="6336704"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8" name="TextovéPole 17"/>
          <p:cNvSpPr txBox="1"/>
          <p:nvPr/>
        </p:nvSpPr>
        <p:spPr>
          <a:xfrm>
            <a:off x="9840416" y="3789041"/>
            <a:ext cx="576064" cy="646331"/>
          </a:xfrm>
          <a:prstGeom prst="rect">
            <a:avLst/>
          </a:prstGeom>
          <a:noFill/>
        </p:spPr>
        <p:txBody>
          <a:bodyPr wrap="square" rtlCol="0">
            <a:spAutoFit/>
          </a:bodyPr>
          <a:lstStyle/>
          <a:p>
            <a:r>
              <a:rPr lang="cs-CZ" dirty="0"/>
              <a:t>11</a:t>
            </a:r>
          </a:p>
          <a:p>
            <a:r>
              <a:rPr lang="cs-CZ" dirty="0"/>
              <a:t>cm</a:t>
            </a:r>
          </a:p>
        </p:txBody>
      </p:sp>
    </p:spTree>
    <p:extLst>
      <p:ext uri="{BB962C8B-B14F-4D97-AF65-F5344CB8AC3E}">
        <p14:creationId xmlns:p14="http://schemas.microsoft.com/office/powerpoint/2010/main" val="2658551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2F26F72-1A06-4370-949F-538E62B68825}"/>
              </a:ext>
            </a:extLst>
          </p:cNvPr>
          <p:cNvSpPr>
            <a:spLocks noGrp="1"/>
          </p:cNvSpPr>
          <p:nvPr>
            <p:ph type="title"/>
          </p:nvPr>
        </p:nvSpPr>
        <p:spPr/>
        <p:txBody>
          <a:bodyPr/>
          <a:lstStyle/>
          <a:p>
            <a:r>
              <a:rPr lang="cs-CZ" dirty="0"/>
              <a:t>W</a:t>
            </a:r>
            <a:r>
              <a:rPr lang="en-US" dirty="0"/>
              <a:t>hat is good</a:t>
            </a:r>
            <a:r>
              <a:rPr lang="cs-CZ" dirty="0"/>
              <a:t>?</a:t>
            </a:r>
          </a:p>
        </p:txBody>
      </p:sp>
      <p:graphicFrame>
        <p:nvGraphicFramePr>
          <p:cNvPr id="6" name="Zástupný obsah 5">
            <a:extLst>
              <a:ext uri="{FF2B5EF4-FFF2-40B4-BE49-F238E27FC236}">
                <a16:creationId xmlns:a16="http://schemas.microsoft.com/office/drawing/2014/main" id="{83E10851-D577-45D7-B9C1-DE98F3F94184}"/>
              </a:ext>
            </a:extLst>
          </p:cNvPr>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3993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2" name="3D model 1" descr="Stone Corner Stairs">
                <a:extLst>
                  <a:ext uri="{FF2B5EF4-FFF2-40B4-BE49-F238E27FC236}">
                    <a16:creationId xmlns:a16="http://schemas.microsoft.com/office/drawing/2014/main" id="{1630486F-9A3D-46BC-AFCE-A3F55CE54BA8}"/>
                  </a:ext>
                </a:extLst>
              </p:cNvPr>
              <p:cNvGraphicFramePr>
                <a:graphicFrameLocks noChangeAspect="1"/>
              </p:cNvGraphicFramePr>
              <p:nvPr/>
            </p:nvGraphicFramePr>
            <p:xfrm>
              <a:off x="407368" y="-99392"/>
              <a:ext cx="11017224" cy="6597352"/>
            </p:xfrm>
            <a:graphic>
              <a:graphicData uri="http://schemas.microsoft.com/office/drawing/2017/model3d">
                <am3d:model3d r:embed="rId2">
                  <am3d:spPr>
                    <a:xfrm>
                      <a:off x="0" y="0"/>
                      <a:ext cx="11017224" cy="6597352"/>
                    </a:xfrm>
                    <a:prstGeom prst="rect">
                      <a:avLst/>
                    </a:prstGeom>
                  </am3d:spPr>
                  <am3d:camera>
                    <am3d:pos x="0" y="0" z="70109617"/>
                    <am3d:up dx="0" dy="36000000" dz="0"/>
                    <am3d:lookAt x="0" y="0" z="0"/>
                    <am3d:perspective fov="2700000"/>
                  </am3d:camera>
                  <am3d:trans>
                    <am3d:meterPerModelUnit n="244378" d="1000000"/>
                    <am3d:preTrans dx="-17480986" dy="-8801451" dz="-17507590"/>
                    <am3d:scale>
                      <am3d:sx n="1000000" d="1000000"/>
                      <am3d:sy n="1000000" d="1000000"/>
                      <am3d:sz n="1000000" d="1000000"/>
                    </am3d:scale>
                    <am3d:rot ax="6026126" ay="-1737467" az="-6649560"/>
                    <am3d:postTrans dx="0" dy="0" dz="0"/>
                  </am3d:trans>
                  <am3d:raster rName="Office3DRenderer" rVer="16.0.8326">
                    <am3d:blip r:embed="rId3"/>
                  </am3d:raster>
                  <am3d:objViewport viewportSz="757648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Stone Corner Stairs">
                <a:extLst>
                  <a:ext uri="{FF2B5EF4-FFF2-40B4-BE49-F238E27FC236}">
                    <a16:creationId xmlns:a16="http://schemas.microsoft.com/office/drawing/2014/main" id="{1630486F-9A3D-46BC-AFCE-A3F55CE54BA8}"/>
                  </a:ext>
                </a:extLst>
              </p:cNvPr>
              <p:cNvPicPr>
                <a:picLocks noGrp="1" noRot="1" noChangeAspect="1" noMove="1" noResize="1" noEditPoints="1" noAdjustHandles="1" noChangeArrowheads="1" noChangeShapeType="1" noCrop="1"/>
              </p:cNvPicPr>
              <p:nvPr/>
            </p:nvPicPr>
            <p:blipFill>
              <a:blip r:embed="rId3"/>
              <a:stretch>
                <a:fillRect/>
              </a:stretch>
            </p:blipFill>
            <p:spPr>
              <a:xfrm>
                <a:off x="407368" y="-99392"/>
                <a:ext cx="11017224" cy="6597352"/>
              </a:xfrm>
              <a:prstGeom prst="rect">
                <a:avLst/>
              </a:prstGeom>
            </p:spPr>
          </p:pic>
        </mc:Fallback>
      </mc:AlternateContent>
      <p:sp>
        <p:nvSpPr>
          <p:cNvPr id="3" name="TextovéPole 2">
            <a:extLst>
              <a:ext uri="{FF2B5EF4-FFF2-40B4-BE49-F238E27FC236}">
                <a16:creationId xmlns:a16="http://schemas.microsoft.com/office/drawing/2014/main" id="{F6BAD668-4472-4FE1-AE12-C9D4DF624B23}"/>
              </a:ext>
            </a:extLst>
          </p:cNvPr>
          <p:cNvSpPr txBox="1"/>
          <p:nvPr/>
        </p:nvSpPr>
        <p:spPr>
          <a:xfrm rot="1044326">
            <a:off x="5316250" y="4432513"/>
            <a:ext cx="2075015" cy="400110"/>
          </a:xfrm>
          <a:prstGeom prst="rect">
            <a:avLst/>
          </a:prstGeom>
          <a:noFill/>
        </p:spPr>
        <p:txBody>
          <a:bodyPr wrap="square" rtlCol="0">
            <a:spAutoFit/>
          </a:bodyPr>
          <a:lstStyle/>
          <a:p>
            <a:r>
              <a:rPr lang="en-US" sz="2000" b="1" dirty="0">
                <a:solidFill>
                  <a:schemeClr val="tx2">
                    <a:lumMod val="75000"/>
                  </a:schemeClr>
                </a:solidFill>
              </a:rPr>
              <a:t>to do justice</a:t>
            </a:r>
            <a:endParaRPr lang="cs-CZ" sz="2000" dirty="0">
              <a:solidFill>
                <a:schemeClr val="tx2">
                  <a:lumMod val="75000"/>
                </a:schemeClr>
              </a:solidFill>
            </a:endParaRPr>
          </a:p>
        </p:txBody>
      </p:sp>
      <p:sp>
        <p:nvSpPr>
          <p:cNvPr id="4" name="TextovéPole 3">
            <a:extLst>
              <a:ext uri="{FF2B5EF4-FFF2-40B4-BE49-F238E27FC236}">
                <a16:creationId xmlns:a16="http://schemas.microsoft.com/office/drawing/2014/main" id="{46E34A1C-7564-4F7C-890A-34D959B03974}"/>
              </a:ext>
            </a:extLst>
          </p:cNvPr>
          <p:cNvSpPr txBox="1"/>
          <p:nvPr/>
        </p:nvSpPr>
        <p:spPr>
          <a:xfrm rot="1005276">
            <a:off x="6143572" y="3069392"/>
            <a:ext cx="2520060" cy="461665"/>
          </a:xfrm>
          <a:prstGeom prst="rect">
            <a:avLst/>
          </a:prstGeom>
          <a:noFill/>
        </p:spPr>
        <p:txBody>
          <a:bodyPr wrap="square" rtlCol="0">
            <a:spAutoFit/>
          </a:bodyPr>
          <a:lstStyle/>
          <a:p>
            <a:r>
              <a:rPr lang="en-US" sz="2400" b="1" dirty="0">
                <a:solidFill>
                  <a:srgbClr val="0070C0"/>
                </a:solidFill>
              </a:rPr>
              <a:t>to love kindness</a:t>
            </a:r>
            <a:endParaRPr lang="cs-CZ" sz="2400" dirty="0">
              <a:solidFill>
                <a:srgbClr val="0070C0"/>
              </a:solidFill>
            </a:endParaRPr>
          </a:p>
        </p:txBody>
      </p:sp>
      <p:sp>
        <p:nvSpPr>
          <p:cNvPr id="5" name="TextovéPole 4">
            <a:extLst>
              <a:ext uri="{FF2B5EF4-FFF2-40B4-BE49-F238E27FC236}">
                <a16:creationId xmlns:a16="http://schemas.microsoft.com/office/drawing/2014/main" id="{E80B87EB-E850-48B3-993B-08C8FF437A5A}"/>
              </a:ext>
            </a:extLst>
          </p:cNvPr>
          <p:cNvSpPr txBox="1"/>
          <p:nvPr/>
        </p:nvSpPr>
        <p:spPr>
          <a:xfrm rot="701893">
            <a:off x="6442395" y="1458340"/>
            <a:ext cx="4853565" cy="523220"/>
          </a:xfrm>
          <a:prstGeom prst="rect">
            <a:avLst/>
          </a:prstGeom>
          <a:noFill/>
        </p:spPr>
        <p:txBody>
          <a:bodyPr wrap="square" rtlCol="0">
            <a:spAutoFit/>
          </a:bodyPr>
          <a:lstStyle/>
          <a:p>
            <a:r>
              <a:rPr lang="en-US" sz="2800" b="1" dirty="0">
                <a:solidFill>
                  <a:srgbClr val="00B0F0"/>
                </a:solidFill>
              </a:rPr>
              <a:t>to walk humbly with your God</a:t>
            </a:r>
            <a:endParaRPr lang="cs-CZ" sz="2800" dirty="0">
              <a:solidFill>
                <a:srgbClr val="00B0F0"/>
              </a:solidFill>
            </a:endParaRPr>
          </a:p>
        </p:txBody>
      </p:sp>
    </p:spTree>
    <p:extLst>
      <p:ext uri="{BB962C8B-B14F-4D97-AF65-F5344CB8AC3E}">
        <p14:creationId xmlns:p14="http://schemas.microsoft.com/office/powerpoint/2010/main" val="682948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Bible, New Testament </a:t>
            </a:r>
          </a:p>
        </p:txBody>
      </p:sp>
      <p:sp>
        <p:nvSpPr>
          <p:cNvPr id="3" name="Zástupný symbol pro obsah 2"/>
          <p:cNvSpPr>
            <a:spLocks noGrp="1"/>
          </p:cNvSpPr>
          <p:nvPr>
            <p:ph idx="1"/>
          </p:nvPr>
        </p:nvSpPr>
        <p:spPr/>
        <p:txBody>
          <a:bodyPr>
            <a:normAutofit lnSpcReduction="10000"/>
          </a:bodyPr>
          <a:lstStyle/>
          <a:p>
            <a:r>
              <a:rPr lang="cs-CZ" dirty="0"/>
              <a:t>1C 10,23n: „</a:t>
            </a:r>
            <a:r>
              <a:rPr lang="en-US" dirty="0"/>
              <a:t> All things are lawful for me, but all things are not expedient: all things are lawful for me, but all things edify not.</a:t>
            </a:r>
            <a:r>
              <a:rPr lang="cs-CZ" dirty="0"/>
              <a:t>“;</a:t>
            </a:r>
          </a:p>
          <a:p>
            <a:r>
              <a:rPr lang="cs-CZ" dirty="0" err="1"/>
              <a:t>Ga</a:t>
            </a:r>
            <a:r>
              <a:rPr lang="cs-CZ" dirty="0"/>
              <a:t> 5,1.13n: „</a:t>
            </a:r>
            <a:r>
              <a:rPr lang="en-US" dirty="0"/>
              <a:t>Stand fast therefore in the liberty with which Christ has made us </a:t>
            </a:r>
            <a:r>
              <a:rPr lang="en-US" b="1" dirty="0">
                <a:highlight>
                  <a:srgbClr val="FFFF00"/>
                </a:highlight>
              </a:rPr>
              <a:t>free</a:t>
            </a:r>
            <a:r>
              <a:rPr lang="en-US" dirty="0"/>
              <a:t>, and be not entangled again with the yoke of bondage.</a:t>
            </a:r>
            <a:r>
              <a:rPr lang="cs-CZ" dirty="0"/>
              <a:t> … </a:t>
            </a:r>
            <a:r>
              <a:rPr lang="en-US" dirty="0"/>
              <a:t>or, brethren</a:t>
            </a:r>
            <a:r>
              <a:rPr lang="en-US" b="1" dirty="0"/>
              <a:t>, you have been called unto </a:t>
            </a:r>
            <a:r>
              <a:rPr lang="en-US" b="1" dirty="0">
                <a:highlight>
                  <a:srgbClr val="FFFF00"/>
                </a:highlight>
              </a:rPr>
              <a:t>liberty</a:t>
            </a:r>
            <a:r>
              <a:rPr lang="en-US" dirty="0"/>
              <a:t>; only use not liberty for an occasion to the flesh, but </a:t>
            </a:r>
            <a:r>
              <a:rPr lang="en-US" b="1" dirty="0"/>
              <a:t>by love</a:t>
            </a:r>
            <a:r>
              <a:rPr lang="en-US" dirty="0"/>
              <a:t> </a:t>
            </a:r>
            <a:r>
              <a:rPr lang="en-US" b="1" dirty="0"/>
              <a:t>serve one another</a:t>
            </a:r>
            <a:r>
              <a:rPr lang="en-US" dirty="0"/>
              <a:t>.</a:t>
            </a:r>
            <a:r>
              <a:rPr lang="cs-CZ" dirty="0"/>
              <a:t> </a:t>
            </a:r>
            <a:r>
              <a:rPr lang="en-US" dirty="0"/>
              <a:t>For all the law is fulfilled in one word, even in this; </a:t>
            </a:r>
            <a:r>
              <a:rPr lang="en-US" b="1" dirty="0"/>
              <a:t>You shall </a:t>
            </a:r>
            <a:r>
              <a:rPr lang="en-US" b="1" dirty="0">
                <a:highlight>
                  <a:srgbClr val="FFFF00"/>
                </a:highlight>
              </a:rPr>
              <a:t>love</a:t>
            </a:r>
            <a:r>
              <a:rPr lang="en-US" b="1" dirty="0"/>
              <a:t> your </a:t>
            </a:r>
            <a:r>
              <a:rPr lang="cs-CZ" b="1" dirty="0" err="1"/>
              <a:t>neighbour</a:t>
            </a:r>
            <a:r>
              <a:rPr lang="en-US" b="1" dirty="0"/>
              <a:t> as yourself</a:t>
            </a:r>
            <a:r>
              <a:rPr lang="en-US" dirty="0"/>
              <a:t>.</a:t>
            </a:r>
            <a:r>
              <a:rPr lang="cs-CZ" dirty="0"/>
              <a:t>“; </a:t>
            </a:r>
          </a:p>
        </p:txBody>
      </p:sp>
    </p:spTree>
    <p:extLst>
      <p:ext uri="{BB962C8B-B14F-4D97-AF65-F5344CB8AC3E}">
        <p14:creationId xmlns:p14="http://schemas.microsoft.com/office/powerpoint/2010/main" val="2963739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Bible, New Testament </a:t>
            </a:r>
          </a:p>
        </p:txBody>
      </p:sp>
      <p:sp>
        <p:nvSpPr>
          <p:cNvPr id="3" name="Zástupný symbol pro obsah 2"/>
          <p:cNvSpPr>
            <a:spLocks noGrp="1"/>
          </p:cNvSpPr>
          <p:nvPr>
            <p:ph idx="1"/>
          </p:nvPr>
        </p:nvSpPr>
        <p:spPr/>
        <p:txBody>
          <a:bodyPr>
            <a:normAutofit fontScale="92500" lnSpcReduction="20000"/>
          </a:bodyPr>
          <a:lstStyle/>
          <a:p>
            <a:r>
              <a:rPr lang="cs-CZ" dirty="0"/>
              <a:t>Co 3,11.15: „</a:t>
            </a:r>
            <a:r>
              <a:rPr lang="en-US" dirty="0"/>
              <a:t> Where there is neither Greek nor Jew, circumcision nor </a:t>
            </a:r>
            <a:r>
              <a:rPr lang="en-US" dirty="0" err="1"/>
              <a:t>uncircumcision</a:t>
            </a:r>
            <a:r>
              <a:rPr lang="en-US" dirty="0"/>
              <a:t>, Barbarian, Scythian, bond nor free: but Christ is all, and in all.</a:t>
            </a:r>
            <a:r>
              <a:rPr lang="cs-CZ" dirty="0"/>
              <a:t> … a</a:t>
            </a:r>
            <a:r>
              <a:rPr lang="en-US" dirty="0" err="1"/>
              <a:t>nd</a:t>
            </a:r>
            <a:r>
              <a:rPr lang="en-US" dirty="0"/>
              <a:t> let the </a:t>
            </a:r>
            <a:r>
              <a:rPr lang="en-US" b="1" dirty="0"/>
              <a:t>peace</a:t>
            </a:r>
            <a:r>
              <a:rPr lang="en-US" dirty="0"/>
              <a:t> of God rule </a:t>
            </a:r>
            <a:r>
              <a:rPr lang="en-US" b="1" dirty="0"/>
              <a:t>in your hearts</a:t>
            </a:r>
            <a:r>
              <a:rPr lang="en-US" dirty="0"/>
              <a:t>, to which also you are called in one body; and </a:t>
            </a:r>
            <a:r>
              <a:rPr lang="en-US" b="1" dirty="0"/>
              <a:t>be thankful</a:t>
            </a:r>
            <a:r>
              <a:rPr lang="en-US" dirty="0"/>
              <a:t>.</a:t>
            </a:r>
            <a:r>
              <a:rPr lang="cs-CZ" dirty="0"/>
              <a:t>“;</a:t>
            </a:r>
          </a:p>
          <a:p>
            <a:r>
              <a:rPr lang="cs-CZ" dirty="0"/>
              <a:t>R 13,1-5: „</a:t>
            </a:r>
            <a:r>
              <a:rPr lang="en-US" dirty="0"/>
              <a:t>Whosoever therefore resists the power, resists the ordinance of God: and they that resist shall receive to themselves judgment.</a:t>
            </a:r>
            <a:r>
              <a:rPr lang="cs-CZ" dirty="0"/>
              <a:t> </a:t>
            </a:r>
            <a:r>
              <a:rPr lang="en-US" dirty="0"/>
              <a:t>For rulers are not a terror to good works, but to the evil. Will you then not be afraid of the power? </a:t>
            </a:r>
            <a:r>
              <a:rPr lang="en-US" b="1" dirty="0"/>
              <a:t>do that which is good</a:t>
            </a:r>
            <a:r>
              <a:rPr lang="en-US" dirty="0"/>
              <a:t>, and you shall have praise of the same:</a:t>
            </a:r>
            <a:r>
              <a:rPr lang="cs-CZ" dirty="0"/>
              <a:t> </a:t>
            </a:r>
            <a:r>
              <a:rPr lang="en-US" dirty="0"/>
              <a:t>For he is the minister of God to you for good.</a:t>
            </a:r>
            <a:r>
              <a:rPr lang="cs-CZ" dirty="0"/>
              <a:t> … </a:t>
            </a:r>
            <a:r>
              <a:rPr lang="en-US" dirty="0"/>
              <a:t>Therefore you must be subject, not only for wrath, but also for </a:t>
            </a:r>
            <a:r>
              <a:rPr lang="en-US" b="1" dirty="0"/>
              <a:t>conscience</a:t>
            </a:r>
            <a:r>
              <a:rPr lang="en-US" dirty="0"/>
              <a:t>'s sake. </a:t>
            </a:r>
            <a:r>
              <a:rPr lang="cs-CZ" dirty="0"/>
              <a:t>“</a:t>
            </a:r>
          </a:p>
          <a:p>
            <a:pPr>
              <a:buNone/>
            </a:pPr>
            <a:endParaRPr lang="cs-CZ" dirty="0"/>
          </a:p>
        </p:txBody>
      </p:sp>
    </p:spTree>
    <p:extLst>
      <p:ext uri="{BB962C8B-B14F-4D97-AF65-F5344CB8AC3E}">
        <p14:creationId xmlns:p14="http://schemas.microsoft.com/office/powerpoint/2010/main" val="3469247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Bible, New Testament </a:t>
            </a:r>
          </a:p>
        </p:txBody>
      </p:sp>
      <p:sp>
        <p:nvSpPr>
          <p:cNvPr id="3" name="Zástupný symbol pro obsah 2"/>
          <p:cNvSpPr>
            <a:spLocks noGrp="1"/>
          </p:cNvSpPr>
          <p:nvPr>
            <p:ph idx="1"/>
          </p:nvPr>
        </p:nvSpPr>
        <p:spPr/>
        <p:txBody>
          <a:bodyPr>
            <a:normAutofit/>
          </a:bodyPr>
          <a:lstStyle/>
          <a:p>
            <a:pPr>
              <a:buNone/>
            </a:pPr>
            <a:r>
              <a:rPr lang="en-US" b="1" dirty="0"/>
              <a:t>The Principle</a:t>
            </a:r>
            <a:r>
              <a:rPr lang="cs-CZ" b="1" dirty="0"/>
              <a:t>s:</a:t>
            </a:r>
          </a:p>
          <a:p>
            <a:pPr>
              <a:buNone/>
            </a:pPr>
            <a:r>
              <a:rPr lang="cs-CZ" b="1" dirty="0"/>
              <a:t>Love, liberty, justice, dignity, … ?</a:t>
            </a:r>
          </a:p>
          <a:p>
            <a:pPr>
              <a:buNone/>
            </a:pPr>
            <a:endParaRPr lang="cs-CZ" dirty="0"/>
          </a:p>
        </p:txBody>
      </p:sp>
    </p:spTree>
    <p:extLst>
      <p:ext uri="{BB962C8B-B14F-4D97-AF65-F5344CB8AC3E}">
        <p14:creationId xmlns:p14="http://schemas.microsoft.com/office/powerpoint/2010/main" val="2509274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en-US" dirty="0"/>
              <a:t>Origins of Human Rights</a:t>
            </a:r>
            <a:endParaRPr lang="cs-CZ" dirty="0"/>
          </a:p>
        </p:txBody>
      </p:sp>
      <p:sp>
        <p:nvSpPr>
          <p:cNvPr id="3" name="Zástupný symbol pro obsah 2"/>
          <p:cNvSpPr>
            <a:spLocks noGrp="1"/>
          </p:cNvSpPr>
          <p:nvPr>
            <p:ph idx="1"/>
          </p:nvPr>
        </p:nvSpPr>
        <p:spPr/>
        <p:txBody>
          <a:bodyPr>
            <a:normAutofit fontScale="92500" lnSpcReduction="10000"/>
          </a:bodyPr>
          <a:lstStyle/>
          <a:p>
            <a:pPr>
              <a:buNone/>
            </a:pPr>
            <a:r>
              <a:rPr lang="cs-CZ" dirty="0"/>
              <a:t>personality – </a:t>
            </a:r>
            <a:r>
              <a:rPr lang="cs-CZ" dirty="0" err="1"/>
              <a:t>subject</a:t>
            </a:r>
            <a:r>
              <a:rPr lang="cs-CZ" dirty="0"/>
              <a:t> (x </a:t>
            </a:r>
            <a:r>
              <a:rPr lang="cs-CZ" dirty="0" err="1"/>
              <a:t>object</a:t>
            </a:r>
            <a:r>
              <a:rPr lang="cs-CZ" dirty="0"/>
              <a:t>, </a:t>
            </a:r>
            <a:r>
              <a:rPr lang="cs-CZ" dirty="0" err="1"/>
              <a:t>thing</a:t>
            </a:r>
            <a:r>
              <a:rPr lang="cs-CZ" dirty="0"/>
              <a:t>): „</a:t>
            </a:r>
            <a:r>
              <a:rPr lang="cs-CZ" dirty="0" err="1"/>
              <a:t>The</a:t>
            </a:r>
            <a:r>
              <a:rPr lang="cs-CZ" dirty="0"/>
              <a:t> </a:t>
            </a:r>
            <a:r>
              <a:rPr lang="cs-CZ" dirty="0" err="1"/>
              <a:t>prohibition</a:t>
            </a:r>
            <a:r>
              <a:rPr lang="cs-CZ" dirty="0"/>
              <a:t> </a:t>
            </a:r>
            <a:r>
              <a:rPr lang="cs-CZ" dirty="0" err="1"/>
              <a:t>against</a:t>
            </a:r>
            <a:r>
              <a:rPr lang="cs-CZ" dirty="0"/>
              <a:t> </a:t>
            </a:r>
            <a:r>
              <a:rPr lang="cs-CZ" dirty="0" err="1"/>
              <a:t>taking</a:t>
            </a:r>
            <a:r>
              <a:rPr lang="cs-CZ" dirty="0"/>
              <a:t> </a:t>
            </a:r>
            <a:r>
              <a:rPr lang="cs-CZ" dirty="0" err="1"/>
              <a:t>human</a:t>
            </a:r>
            <a:r>
              <a:rPr lang="cs-CZ" dirty="0"/>
              <a:t> </a:t>
            </a:r>
            <a:r>
              <a:rPr lang="cs-CZ" dirty="0" err="1"/>
              <a:t>life</a:t>
            </a:r>
            <a:r>
              <a:rPr lang="cs-CZ" dirty="0"/>
              <a:t> </a:t>
            </a:r>
            <a:r>
              <a:rPr lang="cs-CZ" dirty="0" err="1"/>
              <a:t>expresses</a:t>
            </a:r>
            <a:r>
              <a:rPr lang="cs-CZ" dirty="0"/>
              <a:t> in </a:t>
            </a:r>
            <a:r>
              <a:rPr lang="cs-CZ" dirty="0" err="1"/>
              <a:t>the</a:t>
            </a:r>
            <a:r>
              <a:rPr lang="cs-CZ" dirty="0"/>
              <a:t> most </a:t>
            </a:r>
            <a:r>
              <a:rPr lang="cs-CZ" dirty="0" err="1"/>
              <a:t>acute</a:t>
            </a:r>
            <a:r>
              <a:rPr lang="cs-CZ" dirty="0"/>
              <a:t> </a:t>
            </a:r>
            <a:r>
              <a:rPr lang="cs-CZ" dirty="0" err="1"/>
              <a:t>form</a:t>
            </a:r>
            <a:r>
              <a:rPr lang="cs-CZ" dirty="0"/>
              <a:t> </a:t>
            </a:r>
            <a:r>
              <a:rPr lang="cs-CZ" dirty="0" err="1"/>
              <a:t>the</a:t>
            </a:r>
            <a:r>
              <a:rPr lang="cs-CZ" dirty="0"/>
              <a:t> </a:t>
            </a:r>
            <a:r>
              <a:rPr lang="cs-CZ" b="1" dirty="0" err="1"/>
              <a:t>prohibition</a:t>
            </a:r>
            <a:r>
              <a:rPr lang="cs-CZ" b="1" dirty="0"/>
              <a:t> </a:t>
            </a:r>
            <a:r>
              <a:rPr lang="cs-CZ" b="1" dirty="0" err="1"/>
              <a:t>of</a:t>
            </a:r>
            <a:r>
              <a:rPr lang="cs-CZ" b="1" dirty="0"/>
              <a:t> </a:t>
            </a:r>
            <a:r>
              <a:rPr lang="cs-CZ" b="1" dirty="0" err="1"/>
              <a:t>treating</a:t>
            </a:r>
            <a:r>
              <a:rPr lang="cs-CZ" b="1" dirty="0"/>
              <a:t> a man as </a:t>
            </a:r>
            <a:r>
              <a:rPr lang="cs-CZ" b="1" dirty="0" err="1"/>
              <a:t>if</a:t>
            </a:r>
            <a:r>
              <a:rPr lang="cs-CZ" b="1" dirty="0"/>
              <a:t> he </a:t>
            </a:r>
            <a:r>
              <a:rPr lang="cs-CZ" b="1" dirty="0" err="1"/>
              <a:t>were</a:t>
            </a:r>
            <a:r>
              <a:rPr lang="cs-CZ" b="1" dirty="0"/>
              <a:t> a </a:t>
            </a:r>
            <a:r>
              <a:rPr lang="cs-CZ" b="1" dirty="0" err="1"/>
              <a:t>thing</a:t>
            </a:r>
            <a:r>
              <a:rPr lang="cs-CZ" dirty="0"/>
              <a:t>.“ (R. </a:t>
            </a:r>
            <a:r>
              <a:rPr lang="cs-CZ" dirty="0" err="1"/>
              <a:t>Guardini</a:t>
            </a:r>
            <a:r>
              <a:rPr lang="cs-CZ" dirty="0"/>
              <a:t>, 1974)</a:t>
            </a:r>
          </a:p>
          <a:p>
            <a:pPr>
              <a:buNone/>
            </a:pPr>
            <a:r>
              <a:rPr lang="cs-CZ" dirty="0" err="1"/>
              <a:t>the</a:t>
            </a:r>
            <a:r>
              <a:rPr lang="cs-CZ" dirty="0"/>
              <a:t> look </a:t>
            </a:r>
            <a:r>
              <a:rPr lang="cs-CZ" dirty="0" err="1"/>
              <a:t>of</a:t>
            </a:r>
            <a:r>
              <a:rPr lang="cs-CZ" dirty="0"/>
              <a:t> </a:t>
            </a:r>
            <a:r>
              <a:rPr lang="cs-CZ" dirty="0" err="1"/>
              <a:t>God</a:t>
            </a:r>
            <a:r>
              <a:rPr lang="cs-CZ" dirty="0"/>
              <a:t>´s </a:t>
            </a:r>
            <a:r>
              <a:rPr lang="cs-CZ" dirty="0" err="1"/>
              <a:t>mercy</a:t>
            </a:r>
            <a:r>
              <a:rPr lang="cs-CZ" dirty="0"/>
              <a:t> – look </a:t>
            </a:r>
            <a:r>
              <a:rPr lang="cs-CZ" dirty="0" err="1"/>
              <a:t>of</a:t>
            </a:r>
            <a:r>
              <a:rPr lang="cs-CZ" dirty="0"/>
              <a:t> love: </a:t>
            </a:r>
            <a:r>
              <a:rPr lang="cs-CZ" dirty="0" err="1"/>
              <a:t>essential</a:t>
            </a:r>
            <a:r>
              <a:rPr lang="cs-CZ" dirty="0"/>
              <a:t> </a:t>
            </a:r>
            <a:r>
              <a:rPr lang="cs-CZ" dirty="0" err="1"/>
              <a:t>message</a:t>
            </a:r>
            <a:r>
              <a:rPr lang="cs-CZ" dirty="0"/>
              <a:t> </a:t>
            </a:r>
            <a:r>
              <a:rPr lang="cs-CZ" dirty="0" err="1"/>
              <a:t>for</a:t>
            </a:r>
            <a:r>
              <a:rPr lang="cs-CZ" dirty="0"/>
              <a:t> man´s </a:t>
            </a:r>
            <a:r>
              <a:rPr lang="cs-CZ" dirty="0" err="1"/>
              <a:t>life</a:t>
            </a:r>
            <a:r>
              <a:rPr lang="cs-CZ" dirty="0"/>
              <a:t> </a:t>
            </a:r>
            <a:r>
              <a:rPr lang="cs-CZ" dirty="0" err="1"/>
              <a:t>and</a:t>
            </a:r>
            <a:r>
              <a:rPr lang="cs-CZ" dirty="0"/>
              <a:t> </a:t>
            </a:r>
            <a:r>
              <a:rPr lang="cs-CZ" dirty="0" err="1"/>
              <a:t>for</a:t>
            </a:r>
            <a:r>
              <a:rPr lang="cs-CZ" dirty="0"/>
              <a:t> his </a:t>
            </a:r>
            <a:r>
              <a:rPr lang="cs-CZ" dirty="0" err="1"/>
              <a:t>future</a:t>
            </a:r>
            <a:r>
              <a:rPr lang="cs-CZ" dirty="0"/>
              <a:t>:  </a:t>
            </a:r>
            <a:r>
              <a:rPr lang="cs-CZ" dirty="0" err="1"/>
              <a:t>the</a:t>
            </a:r>
            <a:r>
              <a:rPr lang="cs-CZ" dirty="0"/>
              <a:t> dignity </a:t>
            </a:r>
            <a:r>
              <a:rPr lang="cs-CZ" dirty="0" err="1"/>
              <a:t>of</a:t>
            </a:r>
            <a:r>
              <a:rPr lang="cs-CZ" dirty="0"/>
              <a:t> man </a:t>
            </a:r>
            <a:r>
              <a:rPr lang="cs-CZ" dirty="0" err="1"/>
              <a:t>and</a:t>
            </a:r>
            <a:r>
              <a:rPr lang="cs-CZ" dirty="0"/>
              <a:t> </a:t>
            </a:r>
            <a:r>
              <a:rPr lang="cs-CZ" dirty="0" err="1"/>
              <a:t>the</a:t>
            </a:r>
            <a:r>
              <a:rPr lang="cs-CZ" dirty="0"/>
              <a:t> </a:t>
            </a:r>
            <a:r>
              <a:rPr lang="cs-CZ" dirty="0" err="1"/>
              <a:t>duties</a:t>
            </a:r>
            <a:r>
              <a:rPr lang="cs-CZ" dirty="0"/>
              <a:t> </a:t>
            </a:r>
            <a:r>
              <a:rPr lang="cs-CZ" dirty="0" err="1"/>
              <a:t>respecting</a:t>
            </a:r>
            <a:r>
              <a:rPr lang="cs-CZ" dirty="0"/>
              <a:t> </a:t>
            </a:r>
            <a:r>
              <a:rPr lang="cs-CZ" dirty="0" err="1"/>
              <a:t>life</a:t>
            </a:r>
            <a:endParaRPr lang="cs-CZ" dirty="0"/>
          </a:p>
          <a:p>
            <a:pPr>
              <a:buNone/>
            </a:pPr>
            <a:r>
              <a:rPr lang="cs-CZ" dirty="0" err="1"/>
              <a:t>Letter</a:t>
            </a:r>
            <a:r>
              <a:rPr lang="cs-CZ" dirty="0"/>
              <a:t> to </a:t>
            </a:r>
            <a:r>
              <a:rPr lang="cs-CZ" dirty="0" err="1"/>
              <a:t>Diognetus</a:t>
            </a:r>
            <a:r>
              <a:rPr lang="cs-CZ" dirty="0"/>
              <a:t>: „/</a:t>
            </a:r>
            <a:r>
              <a:rPr lang="cs-CZ" dirty="0" err="1"/>
              <a:t>Christians</a:t>
            </a:r>
            <a:r>
              <a:rPr lang="cs-CZ" dirty="0"/>
              <a:t>/ </a:t>
            </a:r>
            <a:r>
              <a:rPr lang="cs-CZ" dirty="0" err="1"/>
              <a:t>obey</a:t>
            </a:r>
            <a:r>
              <a:rPr lang="cs-CZ" dirty="0"/>
              <a:t> </a:t>
            </a:r>
            <a:r>
              <a:rPr lang="cs-CZ" dirty="0" err="1"/>
              <a:t>the</a:t>
            </a:r>
            <a:r>
              <a:rPr lang="cs-CZ" dirty="0"/>
              <a:t> </a:t>
            </a:r>
            <a:r>
              <a:rPr lang="cs-CZ" dirty="0" err="1"/>
              <a:t>laws</a:t>
            </a:r>
            <a:r>
              <a:rPr lang="cs-CZ" dirty="0"/>
              <a:t> </a:t>
            </a:r>
            <a:r>
              <a:rPr lang="cs-CZ" dirty="0" err="1"/>
              <a:t>that</a:t>
            </a:r>
            <a:r>
              <a:rPr lang="cs-CZ" dirty="0"/>
              <a:t> </a:t>
            </a:r>
            <a:r>
              <a:rPr lang="cs-CZ" dirty="0" err="1"/>
              <a:t>have</a:t>
            </a:r>
            <a:r>
              <a:rPr lang="cs-CZ" dirty="0"/>
              <a:t> </a:t>
            </a:r>
            <a:r>
              <a:rPr lang="cs-CZ" dirty="0" err="1"/>
              <a:t>been</a:t>
            </a:r>
            <a:r>
              <a:rPr lang="cs-CZ" dirty="0"/>
              <a:t> </a:t>
            </a:r>
            <a:r>
              <a:rPr lang="cs-CZ" dirty="0" err="1"/>
              <a:t>laid</a:t>
            </a:r>
            <a:r>
              <a:rPr lang="cs-CZ" dirty="0"/>
              <a:t> </a:t>
            </a:r>
            <a:r>
              <a:rPr lang="cs-CZ" dirty="0" err="1"/>
              <a:t>down</a:t>
            </a:r>
            <a:r>
              <a:rPr lang="cs-CZ" dirty="0"/>
              <a:t>, </a:t>
            </a:r>
            <a:r>
              <a:rPr lang="cs-CZ" dirty="0" err="1"/>
              <a:t>but</a:t>
            </a:r>
            <a:r>
              <a:rPr lang="cs-CZ" dirty="0"/>
              <a:t> </a:t>
            </a:r>
            <a:r>
              <a:rPr lang="cs-CZ" dirty="0" err="1"/>
              <a:t>with</a:t>
            </a:r>
            <a:r>
              <a:rPr lang="cs-CZ" dirty="0"/>
              <a:t> </a:t>
            </a:r>
            <a:r>
              <a:rPr lang="cs-CZ" dirty="0" err="1"/>
              <a:t>their</a:t>
            </a:r>
            <a:r>
              <a:rPr lang="cs-CZ" dirty="0"/>
              <a:t> </a:t>
            </a:r>
            <a:r>
              <a:rPr lang="cs-CZ" dirty="0" err="1"/>
              <a:t>manner</a:t>
            </a:r>
            <a:r>
              <a:rPr lang="cs-CZ" dirty="0"/>
              <a:t> </a:t>
            </a:r>
            <a:r>
              <a:rPr lang="cs-CZ" dirty="0" err="1"/>
              <a:t>of</a:t>
            </a:r>
            <a:r>
              <a:rPr lang="cs-CZ" dirty="0"/>
              <a:t> </a:t>
            </a:r>
            <a:r>
              <a:rPr lang="cs-CZ" dirty="0" err="1"/>
              <a:t>life</a:t>
            </a:r>
            <a:r>
              <a:rPr lang="cs-CZ" dirty="0"/>
              <a:t> </a:t>
            </a:r>
            <a:r>
              <a:rPr lang="cs-CZ" dirty="0" err="1"/>
              <a:t>they</a:t>
            </a:r>
            <a:r>
              <a:rPr lang="cs-CZ" dirty="0"/>
              <a:t> </a:t>
            </a:r>
            <a:r>
              <a:rPr lang="cs-CZ" dirty="0" err="1"/>
              <a:t>rise</a:t>
            </a:r>
            <a:r>
              <a:rPr lang="cs-CZ" dirty="0"/>
              <a:t> </a:t>
            </a:r>
            <a:r>
              <a:rPr lang="cs-CZ" dirty="0" err="1"/>
              <a:t>above</a:t>
            </a:r>
            <a:r>
              <a:rPr lang="cs-CZ" dirty="0"/>
              <a:t> </a:t>
            </a:r>
            <a:r>
              <a:rPr lang="cs-CZ" dirty="0" err="1"/>
              <a:t>the</a:t>
            </a:r>
            <a:r>
              <a:rPr lang="cs-CZ" dirty="0"/>
              <a:t> </a:t>
            </a:r>
            <a:r>
              <a:rPr lang="cs-CZ" dirty="0" err="1"/>
              <a:t>laws</a:t>
            </a:r>
            <a:r>
              <a:rPr lang="cs-CZ" dirty="0"/>
              <a:t>. … </a:t>
            </a:r>
            <a:r>
              <a:rPr lang="cs-CZ" dirty="0" err="1"/>
              <a:t>God</a:t>
            </a:r>
            <a:r>
              <a:rPr lang="cs-CZ" dirty="0"/>
              <a:t> has </a:t>
            </a:r>
            <a:r>
              <a:rPr lang="cs-CZ" dirty="0" err="1"/>
              <a:t>assigned</a:t>
            </a:r>
            <a:r>
              <a:rPr lang="cs-CZ" dirty="0"/>
              <a:t> </a:t>
            </a:r>
            <a:r>
              <a:rPr lang="cs-CZ" dirty="0" err="1"/>
              <a:t>them</a:t>
            </a:r>
            <a:r>
              <a:rPr lang="cs-CZ" dirty="0"/>
              <a:t> such a </a:t>
            </a:r>
            <a:r>
              <a:rPr lang="cs-CZ" dirty="0" err="1"/>
              <a:t>high</a:t>
            </a:r>
            <a:r>
              <a:rPr lang="cs-CZ" dirty="0"/>
              <a:t> </a:t>
            </a:r>
            <a:r>
              <a:rPr lang="cs-CZ" dirty="0" err="1"/>
              <a:t>position</a:t>
            </a:r>
            <a:r>
              <a:rPr lang="cs-CZ" dirty="0"/>
              <a:t>, </a:t>
            </a:r>
            <a:r>
              <a:rPr lang="cs-CZ" dirty="0" err="1"/>
              <a:t>and</a:t>
            </a:r>
            <a:r>
              <a:rPr lang="cs-CZ" dirty="0"/>
              <a:t> </a:t>
            </a:r>
            <a:r>
              <a:rPr lang="cs-CZ" dirty="0" err="1"/>
              <a:t>they</a:t>
            </a:r>
            <a:r>
              <a:rPr lang="cs-CZ" dirty="0"/>
              <a:t> are not </a:t>
            </a:r>
            <a:r>
              <a:rPr lang="cs-CZ" dirty="0" err="1"/>
              <a:t>allowed</a:t>
            </a:r>
            <a:r>
              <a:rPr lang="cs-CZ" dirty="0"/>
              <a:t> to abandon </a:t>
            </a:r>
            <a:r>
              <a:rPr lang="cs-CZ" dirty="0" err="1"/>
              <a:t>it</a:t>
            </a:r>
            <a:r>
              <a:rPr lang="cs-CZ" dirty="0"/>
              <a:t>.“</a:t>
            </a:r>
          </a:p>
        </p:txBody>
      </p:sp>
    </p:spTree>
    <p:extLst>
      <p:ext uri="{BB962C8B-B14F-4D97-AF65-F5344CB8AC3E}">
        <p14:creationId xmlns:p14="http://schemas.microsoft.com/office/powerpoint/2010/main" val="4142333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91" name="Picture 55"/>
          <p:cNvPicPr>
            <a:picLocks noChangeAspect="1" noChangeArrowheads="1"/>
          </p:cNvPicPr>
          <p:nvPr/>
        </p:nvPicPr>
        <p:blipFill>
          <a:blip r:embed="rId3" cstate="print"/>
          <a:srcRect/>
          <a:stretch>
            <a:fillRect/>
          </a:stretch>
        </p:blipFill>
        <p:spPr bwMode="auto">
          <a:xfrm>
            <a:off x="6500169" y="0"/>
            <a:ext cx="4648200" cy="6858000"/>
          </a:xfrm>
          <a:prstGeom prst="rect">
            <a:avLst/>
          </a:prstGeom>
          <a:noFill/>
          <a:ln w="9525">
            <a:noFill/>
            <a:miter lim="800000"/>
            <a:headEnd/>
            <a:tailEnd/>
          </a:ln>
          <a:effectLst/>
        </p:spPr>
      </p:pic>
      <p:pic>
        <p:nvPicPr>
          <p:cNvPr id="65592" name="Picture 56"/>
          <p:cNvPicPr>
            <a:picLocks noChangeAspect="1" noChangeArrowheads="1"/>
          </p:cNvPicPr>
          <p:nvPr/>
        </p:nvPicPr>
        <p:blipFill>
          <a:blip r:embed="rId4" cstate="print"/>
          <a:srcRect/>
          <a:stretch>
            <a:fillRect/>
          </a:stretch>
        </p:blipFill>
        <p:spPr bwMode="auto">
          <a:xfrm>
            <a:off x="767408" y="0"/>
            <a:ext cx="4924425" cy="5421313"/>
          </a:xfrm>
          <a:prstGeom prst="rect">
            <a:avLst/>
          </a:prstGeom>
          <a:noFill/>
          <a:ln w="9525">
            <a:noFill/>
            <a:miter lim="800000"/>
            <a:headEnd/>
            <a:tailEnd/>
          </a:ln>
          <a:effectLst/>
        </p:spPr>
      </p:pic>
      <p:sp>
        <p:nvSpPr>
          <p:cNvPr id="65593" name="Rectangle 57"/>
          <p:cNvSpPr>
            <a:spLocks noChangeArrowheads="1"/>
          </p:cNvSpPr>
          <p:nvPr/>
        </p:nvSpPr>
        <p:spPr bwMode="auto">
          <a:xfrm>
            <a:off x="1524000" y="5817690"/>
            <a:ext cx="4356100" cy="461665"/>
          </a:xfrm>
          <a:prstGeom prst="rect">
            <a:avLst/>
          </a:prstGeom>
          <a:noFill/>
          <a:ln w="9525">
            <a:noFill/>
            <a:miter lim="800000"/>
            <a:headEnd/>
            <a:tailEnd/>
          </a:ln>
          <a:effectLst/>
        </p:spPr>
        <p:txBody>
          <a:bodyPr wrap="square" anchor="ctr">
            <a:spAutoFit/>
          </a:bodyPr>
          <a:lstStyle/>
          <a:p>
            <a:r>
              <a:rPr lang="cs-CZ" sz="2400" b="1" dirty="0" err="1"/>
              <a:t>Code</a:t>
            </a:r>
            <a:r>
              <a:rPr lang="cs-CZ" sz="2400" b="1" dirty="0"/>
              <a:t> </a:t>
            </a:r>
            <a:r>
              <a:rPr lang="cs-CZ" sz="2400" b="1" dirty="0" err="1"/>
              <a:t>of</a:t>
            </a:r>
            <a:r>
              <a:rPr lang="cs-CZ" sz="2400" b="1" dirty="0"/>
              <a:t> </a:t>
            </a:r>
            <a:r>
              <a:rPr lang="cs-CZ" sz="2400" b="1" dirty="0" err="1"/>
              <a:t>Hammurabi</a:t>
            </a:r>
            <a:r>
              <a:rPr lang="cs-CZ" sz="2400" b="1" dirty="0"/>
              <a:t> (1780 BC)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044E3A61-7030-1E29-8B6B-C986B6656DE3}"/>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l="35296" t="30050" r="46324" b="32150"/>
          <a:stretch/>
        </p:blipFill>
        <p:spPr>
          <a:xfrm>
            <a:off x="19422" y="0"/>
            <a:ext cx="4445000" cy="6858000"/>
          </a:xfrm>
          <a:prstGeom prst="rect">
            <a:avLst/>
          </a:prstGeom>
        </p:spPr>
      </p:pic>
      <p:pic>
        <p:nvPicPr>
          <p:cNvPr id="3" name="Obrázek 2">
            <a:extLst>
              <a:ext uri="{FF2B5EF4-FFF2-40B4-BE49-F238E27FC236}">
                <a16:creationId xmlns:a16="http://schemas.microsoft.com/office/drawing/2014/main" id="{89E0DF0B-5F49-BAB3-158D-D172B0F838D2}"/>
              </a:ext>
            </a:extLst>
          </p:cNvPr>
          <p:cNvPicPr>
            <a:picLocks noChangeAspect="1"/>
          </p:cNvPicPr>
          <p:nvPr/>
        </p:nvPicPr>
        <p:blipFill rotWithShape="1">
          <a:blip r:embed="rId4"/>
          <a:srcRect l="18290" t="13250" r="41603" b="21651"/>
          <a:stretch/>
        </p:blipFill>
        <p:spPr>
          <a:xfrm>
            <a:off x="4464422" y="0"/>
            <a:ext cx="3169978" cy="6858000"/>
          </a:xfrm>
          <a:prstGeom prst="rect">
            <a:avLst/>
          </a:prstGeom>
        </p:spPr>
      </p:pic>
      <p:pic>
        <p:nvPicPr>
          <p:cNvPr id="4" name="Obrázek 3">
            <a:extLst>
              <a:ext uri="{FF2B5EF4-FFF2-40B4-BE49-F238E27FC236}">
                <a16:creationId xmlns:a16="http://schemas.microsoft.com/office/drawing/2014/main" id="{F9D87AE0-8D5E-7EA8-1864-EE37A0FC693C}"/>
              </a:ext>
            </a:extLst>
          </p:cNvPr>
          <p:cNvPicPr>
            <a:picLocks noChangeAspect="1"/>
          </p:cNvPicPr>
          <p:nvPr/>
        </p:nvPicPr>
        <p:blipFill rotWithShape="1">
          <a:blip r:embed="rId5"/>
          <a:srcRect l="33206" t="32150"/>
          <a:stretch/>
        </p:blipFill>
        <p:spPr>
          <a:xfrm>
            <a:off x="7638366" y="692696"/>
            <a:ext cx="4553634" cy="6165304"/>
          </a:xfrm>
          <a:prstGeom prst="rect">
            <a:avLst/>
          </a:prstGeom>
        </p:spPr>
      </p:pic>
    </p:spTree>
    <p:extLst>
      <p:ext uri="{BB962C8B-B14F-4D97-AF65-F5344CB8AC3E}">
        <p14:creationId xmlns:p14="http://schemas.microsoft.com/office/powerpoint/2010/main" val="3450914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536BE82B-6907-C0F2-69B0-5343EC519ECE}"/>
              </a:ext>
            </a:extLst>
          </p:cNvPr>
          <p:cNvSpPr txBox="1"/>
          <p:nvPr/>
        </p:nvSpPr>
        <p:spPr>
          <a:xfrm>
            <a:off x="6672064" y="332656"/>
            <a:ext cx="5472608" cy="646331"/>
          </a:xfrm>
          <a:prstGeom prst="rect">
            <a:avLst/>
          </a:prstGeom>
          <a:noFill/>
        </p:spPr>
        <p:txBody>
          <a:bodyPr wrap="square" rtlCol="0">
            <a:spAutoFit/>
          </a:bodyPr>
          <a:lstStyle/>
          <a:p>
            <a:r>
              <a:rPr lang="en-CA" dirty="0"/>
              <a:t>1792 / -1750 (</a:t>
            </a:r>
            <a:r>
              <a:rPr lang="en-CA" dirty="0" err="1"/>
              <a:t>1ère</a:t>
            </a:r>
            <a:r>
              <a:rPr lang="en-CA" dirty="0"/>
              <a:t> </a:t>
            </a:r>
            <a:r>
              <a:rPr lang="en-CA" dirty="0" err="1"/>
              <a:t>dynastie</a:t>
            </a:r>
            <a:r>
              <a:rPr lang="en-CA" dirty="0"/>
              <a:t> de </a:t>
            </a:r>
            <a:r>
              <a:rPr lang="en-CA" dirty="0" err="1"/>
              <a:t>Babylone</a:t>
            </a:r>
            <a:r>
              <a:rPr lang="en-CA" dirty="0"/>
              <a:t>:</a:t>
            </a:r>
            <a:r>
              <a:rPr lang="cs-CZ" dirty="0"/>
              <a:t> </a:t>
            </a:r>
            <a:r>
              <a:rPr lang="en-CA" dirty="0" err="1"/>
              <a:t>Hammurab</a:t>
            </a:r>
            <a:r>
              <a:rPr lang="cs-CZ" dirty="0"/>
              <a:t>i)</a:t>
            </a:r>
          </a:p>
          <a:p>
            <a:r>
              <a:rPr lang="en-CA" dirty="0"/>
              <a:t>https://collections.louvre.fr/en/ark:/53355/cl010121494</a:t>
            </a:r>
          </a:p>
        </p:txBody>
      </p:sp>
      <p:pic>
        <p:nvPicPr>
          <p:cNvPr id="4" name="Obrázek 3">
            <a:extLst>
              <a:ext uri="{FF2B5EF4-FFF2-40B4-BE49-F238E27FC236}">
                <a16:creationId xmlns:a16="http://schemas.microsoft.com/office/drawing/2014/main" id="{E2311F5D-5F53-5827-2E1B-56EB441C8520}"/>
              </a:ext>
            </a:extLst>
          </p:cNvPr>
          <p:cNvPicPr>
            <a:picLocks noChangeAspect="1"/>
          </p:cNvPicPr>
          <p:nvPr/>
        </p:nvPicPr>
        <p:blipFill rotWithShape="1">
          <a:blip r:embed="rId2"/>
          <a:srcRect l="38188" t="19550" r="37597" b="17451"/>
          <a:stretch/>
        </p:blipFill>
        <p:spPr>
          <a:xfrm>
            <a:off x="839417" y="0"/>
            <a:ext cx="4680520" cy="6849541"/>
          </a:xfrm>
          <a:prstGeom prst="rect">
            <a:avLst/>
          </a:prstGeom>
        </p:spPr>
      </p:pic>
      <p:pic>
        <p:nvPicPr>
          <p:cNvPr id="6" name="Obrázek 5">
            <a:extLst>
              <a:ext uri="{FF2B5EF4-FFF2-40B4-BE49-F238E27FC236}">
                <a16:creationId xmlns:a16="http://schemas.microsoft.com/office/drawing/2014/main" id="{213A0506-C1D4-AD1A-8447-1A8C448B62CF}"/>
              </a:ext>
            </a:extLst>
          </p:cNvPr>
          <p:cNvPicPr>
            <a:picLocks noChangeAspect="1"/>
          </p:cNvPicPr>
          <p:nvPr/>
        </p:nvPicPr>
        <p:blipFill rotWithShape="1">
          <a:blip r:embed="rId3"/>
          <a:srcRect l="36416" t="19551" r="37006" b="17450"/>
          <a:stretch/>
        </p:blipFill>
        <p:spPr>
          <a:xfrm>
            <a:off x="5553795" y="1097360"/>
            <a:ext cx="4320480" cy="5760640"/>
          </a:xfrm>
          <a:prstGeom prst="rect">
            <a:avLst/>
          </a:prstGeom>
        </p:spPr>
      </p:pic>
    </p:spTree>
    <p:extLst>
      <p:ext uri="{BB962C8B-B14F-4D97-AF65-F5344CB8AC3E}">
        <p14:creationId xmlns:p14="http://schemas.microsoft.com/office/powerpoint/2010/main" val="649240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26D4841D-0BA7-FB90-DDF5-961BFDF0E25A}"/>
              </a:ext>
            </a:extLst>
          </p:cNvPr>
          <p:cNvPicPr>
            <a:picLocks noChangeAspect="1"/>
          </p:cNvPicPr>
          <p:nvPr/>
        </p:nvPicPr>
        <p:blipFill>
          <a:blip r:embed="rId2"/>
          <a:stretch>
            <a:fillRect/>
          </a:stretch>
        </p:blipFill>
        <p:spPr>
          <a:xfrm>
            <a:off x="3484" y="0"/>
            <a:ext cx="5145330" cy="6858000"/>
          </a:xfrm>
          <a:prstGeom prst="rect">
            <a:avLst/>
          </a:prstGeom>
        </p:spPr>
      </p:pic>
      <p:pic>
        <p:nvPicPr>
          <p:cNvPr id="4" name="Obrázek 3">
            <a:extLst>
              <a:ext uri="{FF2B5EF4-FFF2-40B4-BE49-F238E27FC236}">
                <a16:creationId xmlns:a16="http://schemas.microsoft.com/office/drawing/2014/main" id="{2D139856-AF0F-4538-3D12-4A37601C1099}"/>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31000"/>
                    </a14:imgEffect>
                    <a14:imgEffect>
                      <a14:brightnessContrast contrast="-4000"/>
                    </a14:imgEffect>
                  </a14:imgLayer>
                </a14:imgProps>
              </a:ext>
            </a:extLst>
          </a:blip>
          <a:srcRect l="23409" t="3800" r="20293" b="46850"/>
          <a:stretch/>
        </p:blipFill>
        <p:spPr>
          <a:xfrm>
            <a:off x="6322173" y="0"/>
            <a:ext cx="5869827" cy="6858000"/>
          </a:xfrm>
          <a:prstGeom prst="rect">
            <a:avLst/>
          </a:prstGeom>
        </p:spPr>
      </p:pic>
    </p:spTree>
    <p:extLst>
      <p:ext uri="{BB962C8B-B14F-4D97-AF65-F5344CB8AC3E}">
        <p14:creationId xmlns:p14="http://schemas.microsoft.com/office/powerpoint/2010/main" val="3283989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C9EC1C24-D2B1-1117-9E23-9D42EB1EB02B}"/>
              </a:ext>
            </a:extLst>
          </p:cNvPr>
          <p:cNvPicPr>
            <a:picLocks noChangeAspect="1"/>
          </p:cNvPicPr>
          <p:nvPr/>
        </p:nvPicPr>
        <p:blipFill rotWithShape="1">
          <a:blip r:embed="rId2"/>
          <a:srcRect l="34606" t="4851" r="29008"/>
          <a:stretch/>
        </p:blipFill>
        <p:spPr>
          <a:xfrm>
            <a:off x="-4514" y="0"/>
            <a:ext cx="1967652" cy="6858000"/>
          </a:xfrm>
          <a:prstGeom prst="rect">
            <a:avLst/>
          </a:prstGeom>
        </p:spPr>
      </p:pic>
      <p:pic>
        <p:nvPicPr>
          <p:cNvPr id="3" name="Obrázek 2">
            <a:extLst>
              <a:ext uri="{FF2B5EF4-FFF2-40B4-BE49-F238E27FC236}">
                <a16:creationId xmlns:a16="http://schemas.microsoft.com/office/drawing/2014/main" id="{A6E687BF-FDD4-0883-CE10-DBE29FA49E8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7000"/>
                    </a14:imgEffect>
                  </a14:imgLayer>
                </a14:imgProps>
              </a:ext>
            </a:extLst>
          </a:blip>
          <a:srcRect l="34606" t="5048" r="36005" b="64700"/>
          <a:stretch/>
        </p:blipFill>
        <p:spPr>
          <a:xfrm>
            <a:off x="2063552" y="-3609"/>
            <a:ext cx="5003819" cy="6865217"/>
          </a:xfrm>
          <a:prstGeom prst="rect">
            <a:avLst/>
          </a:prstGeom>
        </p:spPr>
      </p:pic>
      <p:pic>
        <p:nvPicPr>
          <p:cNvPr id="4" name="Obrázek 3">
            <a:extLst>
              <a:ext uri="{FF2B5EF4-FFF2-40B4-BE49-F238E27FC236}">
                <a16:creationId xmlns:a16="http://schemas.microsoft.com/office/drawing/2014/main" id="{F1521632-B510-4826-A7C5-71556D9C1A5E}"/>
              </a:ext>
            </a:extLst>
          </p:cNvPr>
          <p:cNvPicPr>
            <a:picLocks noChangeAspect="1"/>
          </p:cNvPicPr>
          <p:nvPr/>
        </p:nvPicPr>
        <p:blipFill rotWithShape="1">
          <a:blip r:embed="rId5"/>
          <a:srcRect l="25353" t="3696" r="28465"/>
          <a:stretch/>
        </p:blipFill>
        <p:spPr>
          <a:xfrm>
            <a:off x="7392144" y="7217"/>
            <a:ext cx="2467447" cy="6857999"/>
          </a:xfrm>
          <a:prstGeom prst="rect">
            <a:avLst/>
          </a:prstGeom>
        </p:spPr>
      </p:pic>
    </p:spTree>
    <p:extLst>
      <p:ext uri="{BB962C8B-B14F-4D97-AF65-F5344CB8AC3E}">
        <p14:creationId xmlns:p14="http://schemas.microsoft.com/office/powerpoint/2010/main" val="3437231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91" name="Picture 55"/>
          <p:cNvPicPr>
            <a:picLocks noChangeAspect="1" noChangeArrowheads="1"/>
          </p:cNvPicPr>
          <p:nvPr/>
        </p:nvPicPr>
        <p:blipFill>
          <a:blip r:embed="rId3" cstate="print"/>
          <a:srcRect/>
          <a:stretch>
            <a:fillRect/>
          </a:stretch>
        </p:blipFill>
        <p:spPr bwMode="auto">
          <a:xfrm>
            <a:off x="6019800" y="0"/>
            <a:ext cx="4648200" cy="6858000"/>
          </a:xfrm>
          <a:prstGeom prst="rect">
            <a:avLst/>
          </a:prstGeom>
          <a:noFill/>
          <a:ln w="9525">
            <a:noFill/>
            <a:miter lim="800000"/>
            <a:headEnd/>
            <a:tailEnd/>
          </a:ln>
          <a:effectLst/>
        </p:spPr>
      </p:pic>
      <p:pic>
        <p:nvPicPr>
          <p:cNvPr id="65592" name="Picture 56"/>
          <p:cNvPicPr>
            <a:picLocks noChangeAspect="1" noChangeArrowheads="1"/>
          </p:cNvPicPr>
          <p:nvPr/>
        </p:nvPicPr>
        <p:blipFill>
          <a:blip r:embed="rId4" cstate="print"/>
          <a:srcRect/>
          <a:stretch>
            <a:fillRect/>
          </a:stretch>
        </p:blipFill>
        <p:spPr bwMode="auto">
          <a:xfrm>
            <a:off x="1524001" y="1"/>
            <a:ext cx="4924425" cy="5421313"/>
          </a:xfrm>
          <a:prstGeom prst="rect">
            <a:avLst/>
          </a:prstGeom>
          <a:noFill/>
          <a:ln w="9525">
            <a:noFill/>
            <a:miter lim="800000"/>
            <a:headEnd/>
            <a:tailEnd/>
          </a:ln>
          <a:effectLst/>
        </p:spPr>
      </p:pic>
      <p:sp>
        <p:nvSpPr>
          <p:cNvPr id="65593" name="Rectangle 57"/>
          <p:cNvSpPr>
            <a:spLocks noChangeArrowheads="1"/>
          </p:cNvSpPr>
          <p:nvPr/>
        </p:nvSpPr>
        <p:spPr bwMode="auto">
          <a:xfrm>
            <a:off x="119336" y="5496659"/>
            <a:ext cx="5904656" cy="1200329"/>
          </a:xfrm>
          <a:prstGeom prst="rect">
            <a:avLst/>
          </a:prstGeom>
          <a:noFill/>
          <a:ln w="9525">
            <a:noFill/>
            <a:miter lim="800000"/>
            <a:headEnd/>
            <a:tailEnd/>
          </a:ln>
          <a:effectLst/>
        </p:spPr>
        <p:txBody>
          <a:bodyPr wrap="square" anchor="ctr">
            <a:spAutoFit/>
          </a:bodyPr>
          <a:lstStyle/>
          <a:p>
            <a:r>
              <a:rPr lang="cs-CZ" dirty="0" err="1"/>
              <a:t>The</a:t>
            </a:r>
            <a:r>
              <a:rPr lang="cs-CZ" dirty="0"/>
              <a:t> </a:t>
            </a:r>
            <a:r>
              <a:rPr lang="cs-CZ" b="1" dirty="0" err="1"/>
              <a:t>Code</a:t>
            </a:r>
            <a:r>
              <a:rPr lang="cs-CZ" b="1" dirty="0"/>
              <a:t> </a:t>
            </a:r>
            <a:r>
              <a:rPr lang="cs-CZ" b="1" dirty="0" err="1"/>
              <a:t>of</a:t>
            </a:r>
            <a:r>
              <a:rPr lang="cs-CZ" b="1" dirty="0"/>
              <a:t> </a:t>
            </a:r>
            <a:r>
              <a:rPr lang="cs-CZ" b="1" dirty="0" err="1"/>
              <a:t>Hammurabi</a:t>
            </a:r>
            <a:r>
              <a:rPr lang="cs-CZ" dirty="0"/>
              <a:t>, 1754 BC, </a:t>
            </a:r>
            <a:r>
              <a:rPr lang="cs-CZ" dirty="0" err="1"/>
              <a:t>Hammurabi</a:t>
            </a:r>
            <a:r>
              <a:rPr lang="cs-CZ" dirty="0"/>
              <a:t>, King </a:t>
            </a:r>
            <a:r>
              <a:rPr lang="cs-CZ" dirty="0" err="1"/>
              <a:t>of</a:t>
            </a:r>
            <a:r>
              <a:rPr lang="cs-CZ" dirty="0"/>
              <a:t> </a:t>
            </a:r>
            <a:r>
              <a:rPr lang="cs-CZ" dirty="0" err="1"/>
              <a:t>the</a:t>
            </a:r>
            <a:r>
              <a:rPr lang="cs-CZ" dirty="0"/>
              <a:t> Babylon, </a:t>
            </a:r>
            <a:r>
              <a:rPr lang="cs-CZ" dirty="0" err="1"/>
              <a:t>before</a:t>
            </a:r>
            <a:r>
              <a:rPr lang="cs-CZ" dirty="0"/>
              <a:t> </a:t>
            </a:r>
            <a:r>
              <a:rPr lang="en-US" b="1" dirty="0"/>
              <a:t>the sun god Shamash, god of justice</a:t>
            </a:r>
            <a:endParaRPr lang="cs-CZ" b="1" dirty="0"/>
          </a:p>
          <a:p>
            <a:r>
              <a:rPr lang="en-US" dirty="0"/>
              <a:t>"an eye for an eye, a tooth for a tooth" </a:t>
            </a:r>
            <a:r>
              <a:rPr lang="cs-CZ" dirty="0" err="1"/>
              <a:t>but</a:t>
            </a:r>
            <a:r>
              <a:rPr lang="cs-CZ" dirty="0"/>
              <a:t>: </a:t>
            </a:r>
            <a:r>
              <a:rPr lang="en-US" dirty="0"/>
              <a:t>depending on social status</a:t>
            </a:r>
            <a:r>
              <a:rPr lang="cs-CZ" dirty="0"/>
              <a:t> (</a:t>
            </a:r>
            <a:r>
              <a:rPr lang="en-US" dirty="0"/>
              <a:t>slave versus free man</a:t>
            </a:r>
            <a:r>
              <a:rPr lang="cs-CZ" dirty="0"/>
              <a:t>)</a:t>
            </a:r>
          </a:p>
        </p:txBody>
      </p:sp>
      <p:sp>
        <p:nvSpPr>
          <p:cNvPr id="5" name="Zástupný symbol pro číslo snímku 4"/>
          <p:cNvSpPr>
            <a:spLocks noGrp="1"/>
          </p:cNvSpPr>
          <p:nvPr>
            <p:ph type="sldNum" sz="quarter" idx="12"/>
          </p:nvPr>
        </p:nvSpPr>
        <p:spPr/>
        <p:txBody>
          <a:bodyPr/>
          <a:lstStyle/>
          <a:p>
            <a:fld id="{DAA36C92-030B-4304-B64C-BA767D91DBEC}" type="slidenum">
              <a:rPr lang="cs-CZ" smtClean="0"/>
              <a:pPr/>
              <a:t>19</a:t>
            </a:fld>
            <a:endParaRPr lang="cs-CZ"/>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cibik.cz/kebab2007/uploaded_images/20_chamurappi-779793.jpg"/>
          <p:cNvPicPr>
            <a:picLocks noChangeAspect="1" noChangeArrowheads="1"/>
          </p:cNvPicPr>
          <p:nvPr/>
        </p:nvPicPr>
        <p:blipFill>
          <a:blip r:embed="rId2" cstate="print"/>
          <a:srcRect/>
          <a:stretch>
            <a:fillRect/>
          </a:stretch>
        </p:blipFill>
        <p:spPr bwMode="auto">
          <a:xfrm>
            <a:off x="1879823" y="0"/>
            <a:ext cx="10312177" cy="6858000"/>
          </a:xfrm>
          <a:prstGeom prst="rect">
            <a:avLst/>
          </a:prstGeom>
          <a:noFill/>
        </p:spPr>
      </p:pic>
      <p:sp>
        <p:nvSpPr>
          <p:cNvPr id="3" name="TextovéPole 2"/>
          <p:cNvSpPr txBox="1"/>
          <p:nvPr/>
        </p:nvSpPr>
        <p:spPr>
          <a:xfrm>
            <a:off x="191344" y="332656"/>
            <a:ext cx="1584176" cy="2585323"/>
          </a:xfrm>
          <a:prstGeom prst="rect">
            <a:avLst/>
          </a:prstGeom>
          <a:noFill/>
        </p:spPr>
        <p:txBody>
          <a:bodyPr wrap="square" rtlCol="0">
            <a:spAutoFit/>
          </a:bodyPr>
          <a:lstStyle/>
          <a:p>
            <a:r>
              <a:rPr lang="en-US" dirty="0"/>
              <a:t>The Code is inscribed in the Akkadian language, using </a:t>
            </a:r>
            <a:r>
              <a:rPr lang="cs-CZ" dirty="0"/>
              <a:t>a </a:t>
            </a:r>
            <a:r>
              <a:rPr lang="en-US" dirty="0"/>
              <a:t>cuneiform script carved into the</a:t>
            </a:r>
            <a:r>
              <a:rPr lang="cs-CZ" dirty="0"/>
              <a:t> diorite</a:t>
            </a:r>
            <a:r>
              <a:rPr lang="en-US" dirty="0"/>
              <a:t> stele.</a:t>
            </a:r>
            <a:endParaRPr lang="cs-CZ" dirty="0"/>
          </a:p>
        </p:txBody>
      </p:sp>
      <p:sp>
        <p:nvSpPr>
          <p:cNvPr id="4" name="Zástupný symbol pro číslo snímku 3"/>
          <p:cNvSpPr>
            <a:spLocks noGrp="1"/>
          </p:cNvSpPr>
          <p:nvPr>
            <p:ph type="sldNum" sz="quarter" idx="12"/>
          </p:nvPr>
        </p:nvSpPr>
        <p:spPr/>
        <p:txBody>
          <a:bodyPr/>
          <a:lstStyle/>
          <a:p>
            <a:fld id="{DAA36C92-030B-4304-B64C-BA767D91DBEC}" type="slidenum">
              <a:rPr lang="cs-CZ" smtClean="0"/>
              <a:pPr/>
              <a:t>20</a:t>
            </a:fld>
            <a:endParaRPr lang="cs-CZ"/>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D35AD470-C54A-A271-D851-A886AA16C40D}"/>
              </a:ext>
            </a:extLst>
          </p:cNvPr>
          <p:cNvPicPr>
            <a:picLocks noChangeAspect="1"/>
          </p:cNvPicPr>
          <p:nvPr/>
        </p:nvPicPr>
        <p:blipFill rotWithShape="1">
          <a:blip r:embed="rId2"/>
          <a:srcRect l="19288" t="10101" r="19287" b="9050"/>
          <a:stretch/>
        </p:blipFill>
        <p:spPr>
          <a:xfrm>
            <a:off x="2937116" y="-381"/>
            <a:ext cx="9263268" cy="6858381"/>
          </a:xfrm>
          <a:prstGeom prst="rect">
            <a:avLst/>
          </a:prstGeom>
        </p:spPr>
      </p:pic>
      <p:sp>
        <p:nvSpPr>
          <p:cNvPr id="4" name="TextovéPole 3">
            <a:extLst>
              <a:ext uri="{FF2B5EF4-FFF2-40B4-BE49-F238E27FC236}">
                <a16:creationId xmlns:a16="http://schemas.microsoft.com/office/drawing/2014/main" id="{5B70EE92-BB83-3709-EAD1-215956B1D300}"/>
              </a:ext>
            </a:extLst>
          </p:cNvPr>
          <p:cNvSpPr txBox="1"/>
          <p:nvPr/>
        </p:nvSpPr>
        <p:spPr>
          <a:xfrm>
            <a:off x="47328" y="116632"/>
            <a:ext cx="2736304" cy="3693319"/>
          </a:xfrm>
          <a:prstGeom prst="rect">
            <a:avLst/>
          </a:prstGeom>
          <a:noFill/>
        </p:spPr>
        <p:txBody>
          <a:bodyPr wrap="square" rtlCol="0">
            <a:spAutoFit/>
          </a:bodyPr>
          <a:lstStyle/>
          <a:p>
            <a:r>
              <a:rPr lang="en-CA" dirty="0">
                <a:hlinkClick r:id="rId3"/>
              </a:rPr>
              <a:t>https://collections.louvre.fr/en/ark:/53355/cl010174436</a:t>
            </a:r>
            <a:endParaRPr lang="cs-CZ" dirty="0"/>
          </a:p>
          <a:p>
            <a:endParaRPr lang="cs-CZ" dirty="0"/>
          </a:p>
          <a:p>
            <a:r>
              <a:rPr lang="en-CA" dirty="0"/>
              <a:t>PLACES AND DATES</a:t>
            </a:r>
          </a:p>
          <a:p>
            <a:r>
              <a:rPr lang="en-CA" dirty="0"/>
              <a:t>Date</a:t>
            </a:r>
            <a:r>
              <a:rPr lang="cs-CZ" dirty="0"/>
              <a:t>: </a:t>
            </a:r>
            <a:r>
              <a:rPr lang="en-CA" dirty="0" err="1"/>
              <a:t>1ère</a:t>
            </a:r>
            <a:r>
              <a:rPr lang="en-CA" dirty="0"/>
              <a:t> </a:t>
            </a:r>
            <a:r>
              <a:rPr lang="en-CA" dirty="0" err="1"/>
              <a:t>dynastie</a:t>
            </a:r>
            <a:r>
              <a:rPr lang="en-CA" dirty="0"/>
              <a:t> de </a:t>
            </a:r>
            <a:r>
              <a:rPr lang="en-CA" dirty="0" err="1"/>
              <a:t>Babylone</a:t>
            </a:r>
            <a:r>
              <a:rPr lang="en-CA" dirty="0"/>
              <a:t> : Hammurabi (-1792 - -1750)</a:t>
            </a:r>
          </a:p>
          <a:p>
            <a:r>
              <a:rPr lang="en-CA" dirty="0"/>
              <a:t>Place of origin</a:t>
            </a:r>
            <a:r>
              <a:rPr lang="cs-CZ" dirty="0"/>
              <a:t>: </a:t>
            </a:r>
            <a:r>
              <a:rPr lang="en-CA" dirty="0" err="1"/>
              <a:t>Irak</a:t>
            </a:r>
            <a:r>
              <a:rPr lang="en-CA" dirty="0"/>
              <a:t> = </a:t>
            </a:r>
            <a:r>
              <a:rPr lang="en-CA" dirty="0" err="1"/>
              <a:t>Mésopotamie</a:t>
            </a:r>
            <a:endParaRPr lang="en-CA" dirty="0"/>
          </a:p>
          <a:p>
            <a:r>
              <a:rPr lang="en-CA" dirty="0"/>
              <a:t>Date of Discovery</a:t>
            </a:r>
            <a:r>
              <a:rPr lang="cs-CZ" dirty="0"/>
              <a:t>: </a:t>
            </a:r>
            <a:r>
              <a:rPr lang="en-CA" dirty="0"/>
              <a:t>1901-1902</a:t>
            </a:r>
          </a:p>
          <a:p>
            <a:r>
              <a:rPr lang="en-CA" dirty="0"/>
              <a:t>Place of Discovery</a:t>
            </a:r>
            <a:r>
              <a:rPr lang="cs-CZ" dirty="0"/>
              <a:t>: </a:t>
            </a:r>
            <a:r>
              <a:rPr lang="en-CA" dirty="0" err="1"/>
              <a:t>Suse</a:t>
            </a:r>
            <a:endParaRPr lang="en-CA" dirty="0"/>
          </a:p>
        </p:txBody>
      </p:sp>
    </p:spTree>
    <p:extLst>
      <p:ext uri="{BB962C8B-B14F-4D97-AF65-F5344CB8AC3E}">
        <p14:creationId xmlns:p14="http://schemas.microsoft.com/office/powerpoint/2010/main" val="3540272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FEDF1D73-1330-AD6B-1511-EAE68C0BFA3E}"/>
              </a:ext>
            </a:extLst>
          </p:cNvPr>
          <p:cNvPicPr>
            <a:picLocks noChangeAspect="1"/>
          </p:cNvPicPr>
          <p:nvPr/>
        </p:nvPicPr>
        <p:blipFill rotWithShape="1">
          <a:blip r:embed="rId2"/>
          <a:srcRect l="18697" t="13250" r="18697" b="9051"/>
          <a:stretch/>
        </p:blipFill>
        <p:spPr>
          <a:xfrm>
            <a:off x="1184189" y="0"/>
            <a:ext cx="9823622" cy="6858000"/>
          </a:xfrm>
          <a:prstGeom prst="rect">
            <a:avLst/>
          </a:prstGeom>
        </p:spPr>
      </p:pic>
    </p:spTree>
    <p:extLst>
      <p:ext uri="{BB962C8B-B14F-4D97-AF65-F5344CB8AC3E}">
        <p14:creationId xmlns:p14="http://schemas.microsoft.com/office/powerpoint/2010/main" val="1116338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F6F86C76-748D-F42F-5455-A31C5B9E8E2B}"/>
              </a:ext>
            </a:extLst>
          </p:cNvPr>
          <p:cNvPicPr>
            <a:picLocks noChangeAspect="1"/>
          </p:cNvPicPr>
          <p:nvPr/>
        </p:nvPicPr>
        <p:blipFill rotWithShape="1">
          <a:blip r:embed="rId2"/>
          <a:srcRect l="24013" t="10100" r="22831" b="10100"/>
          <a:stretch/>
        </p:blipFill>
        <p:spPr>
          <a:xfrm>
            <a:off x="4076995" y="0"/>
            <a:ext cx="8115005" cy="6852671"/>
          </a:xfrm>
          <a:prstGeom prst="rect">
            <a:avLst/>
          </a:prstGeom>
        </p:spPr>
      </p:pic>
      <p:sp>
        <p:nvSpPr>
          <p:cNvPr id="4" name="TextovéPole 3">
            <a:extLst>
              <a:ext uri="{FF2B5EF4-FFF2-40B4-BE49-F238E27FC236}">
                <a16:creationId xmlns:a16="http://schemas.microsoft.com/office/drawing/2014/main" id="{0A74215F-B047-8EB8-B754-6E14BFCB24BF}"/>
              </a:ext>
            </a:extLst>
          </p:cNvPr>
          <p:cNvSpPr txBox="1"/>
          <p:nvPr/>
        </p:nvSpPr>
        <p:spPr>
          <a:xfrm>
            <a:off x="119336" y="188640"/>
            <a:ext cx="4536504" cy="646331"/>
          </a:xfrm>
          <a:prstGeom prst="rect">
            <a:avLst/>
          </a:prstGeom>
          <a:noFill/>
        </p:spPr>
        <p:txBody>
          <a:bodyPr wrap="square" rtlCol="0">
            <a:spAutoFit/>
          </a:bodyPr>
          <a:lstStyle/>
          <a:p>
            <a:r>
              <a:rPr lang="en-CA" dirty="0"/>
              <a:t>https://collections.louvre.fr/en/ark:/53355/cl010174453</a:t>
            </a:r>
          </a:p>
        </p:txBody>
      </p:sp>
      <p:sp>
        <p:nvSpPr>
          <p:cNvPr id="6" name="TextovéPole 5">
            <a:extLst>
              <a:ext uri="{FF2B5EF4-FFF2-40B4-BE49-F238E27FC236}">
                <a16:creationId xmlns:a16="http://schemas.microsoft.com/office/drawing/2014/main" id="{972820D5-2165-5365-6040-FB1D8708D9CD}"/>
              </a:ext>
            </a:extLst>
          </p:cNvPr>
          <p:cNvSpPr txBox="1"/>
          <p:nvPr/>
        </p:nvSpPr>
        <p:spPr>
          <a:xfrm>
            <a:off x="112540" y="1158805"/>
            <a:ext cx="4392488" cy="5447645"/>
          </a:xfrm>
          <a:prstGeom prst="rect">
            <a:avLst/>
          </a:prstGeom>
          <a:noFill/>
        </p:spPr>
        <p:txBody>
          <a:bodyPr wrap="square">
            <a:spAutoFit/>
          </a:bodyPr>
          <a:lstStyle/>
          <a:p>
            <a:r>
              <a:rPr lang="fr-FR" sz="2000" dirty="0"/>
              <a:t>kudurru</a:t>
            </a:r>
          </a:p>
          <a:p>
            <a:r>
              <a:rPr lang="en-US" sz="2000" dirty="0"/>
              <a:t>Place of creation: Babylonia = Sumer</a:t>
            </a:r>
          </a:p>
          <a:p>
            <a:r>
              <a:rPr lang="en-US" sz="2000" dirty="0"/>
              <a:t>Place of discovery: Susa (</a:t>
            </a:r>
            <a:r>
              <a:rPr lang="cs-CZ" sz="2000" dirty="0"/>
              <a:t>b</a:t>
            </a:r>
            <a:r>
              <a:rPr lang="en-US" sz="2000" dirty="0" err="1"/>
              <a:t>rought</a:t>
            </a:r>
            <a:r>
              <a:rPr lang="en-US" sz="2000" dirty="0"/>
              <a:t> from Babylonia to Susa as war booty in the 12th century BC)</a:t>
            </a:r>
            <a:endParaRPr lang="cs-CZ" sz="2000" dirty="0"/>
          </a:p>
          <a:p>
            <a:endParaRPr lang="en-CA" sz="2000" dirty="0"/>
          </a:p>
          <a:p>
            <a:r>
              <a:rPr lang="en-US" sz="2000" dirty="0"/>
              <a:t>King </a:t>
            </a:r>
            <a:r>
              <a:rPr lang="en-US" sz="2000" dirty="0" err="1"/>
              <a:t>Melishipak</a:t>
            </a:r>
            <a:r>
              <a:rPr lang="en-US" sz="2000" dirty="0"/>
              <a:t> II, with his hand in front of his mouth as a sign of prayer, presents his daughter before the goddess </a:t>
            </a:r>
            <a:r>
              <a:rPr lang="en-US" sz="2000" dirty="0" err="1"/>
              <a:t>Nannaya</a:t>
            </a:r>
            <a:r>
              <a:rPr lang="en-US" sz="2000" dirty="0"/>
              <a:t>. Symbols of the astral deities: the star of Ishtar, the sun of Shamash and the crescent moon of Sin for the moon.</a:t>
            </a:r>
            <a:endParaRPr lang="cs-CZ" sz="2000" dirty="0"/>
          </a:p>
          <a:p>
            <a:endParaRPr lang="cs-CZ" sz="2000" dirty="0"/>
          </a:p>
          <a:p>
            <a:r>
              <a:rPr lang="en-US" sz="1600" dirty="0"/>
              <a:t>Height : 83 cm; Width : 42 cm; Thickness : 33 cm</a:t>
            </a:r>
            <a:endParaRPr lang="cs-CZ" sz="1600" dirty="0"/>
          </a:p>
          <a:p>
            <a:r>
              <a:rPr lang="en-US" sz="1600" dirty="0"/>
              <a:t>Material: limestone</a:t>
            </a:r>
            <a:endParaRPr lang="cs-CZ" sz="1600" dirty="0"/>
          </a:p>
          <a:p>
            <a:r>
              <a:rPr lang="en-US" sz="1600" dirty="0"/>
              <a:t>Technique: bas-relief</a:t>
            </a:r>
            <a:endParaRPr lang="cs-CZ" sz="1600" dirty="0"/>
          </a:p>
          <a:p>
            <a:endParaRPr lang="cs-CZ" sz="2000" dirty="0"/>
          </a:p>
        </p:txBody>
      </p:sp>
    </p:spTree>
    <p:extLst>
      <p:ext uri="{BB962C8B-B14F-4D97-AF65-F5344CB8AC3E}">
        <p14:creationId xmlns:p14="http://schemas.microsoft.com/office/powerpoint/2010/main" val="3138559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7722FC57-DD39-D07B-3384-2B2020EA5100}"/>
              </a:ext>
            </a:extLst>
          </p:cNvPr>
          <p:cNvPicPr>
            <a:picLocks noChangeAspect="1"/>
          </p:cNvPicPr>
          <p:nvPr/>
        </p:nvPicPr>
        <p:blipFill>
          <a:blip r:embed="rId2"/>
          <a:stretch>
            <a:fillRect/>
          </a:stretch>
        </p:blipFill>
        <p:spPr>
          <a:xfrm>
            <a:off x="0" y="0"/>
            <a:ext cx="5143500" cy="6858000"/>
          </a:xfrm>
          <a:prstGeom prst="rect">
            <a:avLst/>
          </a:prstGeom>
        </p:spPr>
      </p:pic>
      <p:pic>
        <p:nvPicPr>
          <p:cNvPr id="3" name="Obrázek 2">
            <a:extLst>
              <a:ext uri="{FF2B5EF4-FFF2-40B4-BE49-F238E27FC236}">
                <a16:creationId xmlns:a16="http://schemas.microsoft.com/office/drawing/2014/main" id="{15B131B6-19FF-083C-8C70-6F764C01FCE4}"/>
              </a:ext>
            </a:extLst>
          </p:cNvPr>
          <p:cNvPicPr>
            <a:picLocks noChangeAspect="1"/>
          </p:cNvPicPr>
          <p:nvPr/>
        </p:nvPicPr>
        <p:blipFill>
          <a:blip r:embed="rId3"/>
          <a:stretch>
            <a:fillRect/>
          </a:stretch>
        </p:blipFill>
        <p:spPr>
          <a:xfrm>
            <a:off x="7048500" y="0"/>
            <a:ext cx="5143500" cy="6858000"/>
          </a:xfrm>
          <a:prstGeom prst="rect">
            <a:avLst/>
          </a:prstGeom>
        </p:spPr>
      </p:pic>
    </p:spTree>
    <p:extLst>
      <p:ext uri="{BB962C8B-B14F-4D97-AF65-F5344CB8AC3E}">
        <p14:creationId xmlns:p14="http://schemas.microsoft.com/office/powerpoint/2010/main" val="3150677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3205F224-ADF4-739D-B353-F339BCC8AFE5}"/>
              </a:ext>
            </a:extLst>
          </p:cNvPr>
          <p:cNvPicPr>
            <a:picLocks noChangeAspect="1"/>
          </p:cNvPicPr>
          <p:nvPr/>
        </p:nvPicPr>
        <p:blipFill>
          <a:blip r:embed="rId2"/>
          <a:stretch>
            <a:fillRect/>
          </a:stretch>
        </p:blipFill>
        <p:spPr>
          <a:xfrm>
            <a:off x="0" y="0"/>
            <a:ext cx="5143500" cy="6858000"/>
          </a:xfrm>
          <a:prstGeom prst="rect">
            <a:avLst/>
          </a:prstGeom>
        </p:spPr>
      </p:pic>
      <p:pic>
        <p:nvPicPr>
          <p:cNvPr id="3" name="Obrázek 2">
            <a:extLst>
              <a:ext uri="{FF2B5EF4-FFF2-40B4-BE49-F238E27FC236}">
                <a16:creationId xmlns:a16="http://schemas.microsoft.com/office/drawing/2014/main" id="{301BD778-8EF0-6485-809D-B746AB46B4C1}"/>
              </a:ext>
            </a:extLst>
          </p:cNvPr>
          <p:cNvPicPr>
            <a:picLocks noChangeAspect="1"/>
          </p:cNvPicPr>
          <p:nvPr/>
        </p:nvPicPr>
        <p:blipFill rotWithShape="1">
          <a:blip r:embed="rId3"/>
          <a:srcRect l="10800" t="2751" r="23401" b="22700"/>
          <a:stretch/>
        </p:blipFill>
        <p:spPr>
          <a:xfrm>
            <a:off x="7652197" y="0"/>
            <a:ext cx="4539803" cy="6858000"/>
          </a:xfrm>
          <a:prstGeom prst="rect">
            <a:avLst/>
          </a:prstGeom>
        </p:spPr>
      </p:pic>
    </p:spTree>
    <p:extLst>
      <p:ext uri="{BB962C8B-B14F-4D97-AF65-F5344CB8AC3E}">
        <p14:creationId xmlns:p14="http://schemas.microsoft.com/office/powerpoint/2010/main" val="2180140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The </a:t>
            </a:r>
            <a:r>
              <a:rPr lang="en-US" b="1" dirty="0"/>
              <a:t>Golden Rule</a:t>
            </a:r>
            <a:endParaRPr lang="cs-CZ" b="1" dirty="0"/>
          </a:p>
        </p:txBody>
      </p:sp>
      <p:sp>
        <p:nvSpPr>
          <p:cNvPr id="3" name="Zástupný symbol pro obsah 2"/>
          <p:cNvSpPr>
            <a:spLocks noGrp="1"/>
          </p:cNvSpPr>
          <p:nvPr>
            <p:ph idx="1"/>
          </p:nvPr>
        </p:nvSpPr>
        <p:spPr>
          <a:xfrm>
            <a:off x="0" y="1600201"/>
            <a:ext cx="12192000" cy="4525963"/>
          </a:xfrm>
        </p:spPr>
        <p:txBody>
          <a:bodyPr/>
          <a:lstStyle/>
          <a:p>
            <a:r>
              <a:rPr lang="en-US" dirty="0"/>
              <a:t>in its </a:t>
            </a:r>
            <a:r>
              <a:rPr lang="en-US" b="1" dirty="0">
                <a:solidFill>
                  <a:srgbClr val="FF0000"/>
                </a:solidFill>
              </a:rPr>
              <a:t>negative</a:t>
            </a:r>
            <a:r>
              <a:rPr lang="en-US" dirty="0"/>
              <a:t> form says: </a:t>
            </a:r>
            <a:r>
              <a:rPr lang="en-US" b="1" i="1" dirty="0"/>
              <a:t>Do not impose on others what you do not wish for yourself.</a:t>
            </a:r>
          </a:p>
          <a:p>
            <a:r>
              <a:rPr lang="en-US" dirty="0"/>
              <a:t>in its </a:t>
            </a:r>
            <a:r>
              <a:rPr lang="en-US" b="1" dirty="0">
                <a:solidFill>
                  <a:srgbClr val="00B050"/>
                </a:solidFill>
              </a:rPr>
              <a:t>positive</a:t>
            </a:r>
            <a:r>
              <a:rPr lang="en-US" dirty="0"/>
              <a:t> form says: </a:t>
            </a:r>
            <a:r>
              <a:rPr lang="en-US" b="1" i="1" dirty="0"/>
              <a:t>Treat others how you wish to be treated.</a:t>
            </a:r>
          </a:p>
          <a:p>
            <a:pPr>
              <a:buNone/>
            </a:pPr>
            <a:endParaRPr lang="cs-CZ" dirty="0"/>
          </a:p>
        </p:txBody>
      </p:sp>
      <p:sp>
        <p:nvSpPr>
          <p:cNvPr id="4" name="Zástupný symbol pro číslo snímku 3"/>
          <p:cNvSpPr>
            <a:spLocks noGrp="1"/>
          </p:cNvSpPr>
          <p:nvPr>
            <p:ph type="sldNum" sz="quarter" idx="12"/>
          </p:nvPr>
        </p:nvSpPr>
        <p:spPr/>
        <p:txBody>
          <a:bodyPr/>
          <a:lstStyle/>
          <a:p>
            <a:fld id="{DAA36C92-030B-4304-B64C-BA767D91DBEC}" type="slidenum">
              <a:rPr lang="cs-CZ" smtClean="0"/>
              <a:pPr/>
              <a:t>26</a:t>
            </a:fld>
            <a:endParaRPr lang="cs-CZ"/>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Maxims</a:t>
            </a:r>
            <a:endParaRPr lang="cs-CZ" dirty="0"/>
          </a:p>
        </p:txBody>
      </p:sp>
      <p:sp>
        <p:nvSpPr>
          <p:cNvPr id="3" name="Zástupný symbol pro obsah 2"/>
          <p:cNvSpPr>
            <a:spLocks noGrp="1"/>
          </p:cNvSpPr>
          <p:nvPr>
            <p:ph idx="1"/>
          </p:nvPr>
        </p:nvSpPr>
        <p:spPr/>
        <p:txBody>
          <a:bodyPr/>
          <a:lstStyle/>
          <a:p>
            <a:r>
              <a:rPr lang="en-US" b="1" i="1" dirty="0">
                <a:solidFill>
                  <a:srgbClr val="0070C0"/>
                </a:solidFill>
              </a:rPr>
              <a:t>All good maxims are in the world. We only need apply them.</a:t>
            </a:r>
            <a:r>
              <a:rPr lang="cs-CZ" i="1" dirty="0"/>
              <a:t> </a:t>
            </a:r>
            <a:r>
              <a:rPr lang="cs-CZ" dirty="0"/>
              <a:t>(Pascal, </a:t>
            </a:r>
            <a:r>
              <a:rPr lang="cs-CZ" i="1" dirty="0" err="1"/>
              <a:t>Pensées</a:t>
            </a:r>
            <a:r>
              <a:rPr lang="cs-CZ" dirty="0"/>
              <a:t> 380)</a:t>
            </a:r>
          </a:p>
          <a:p>
            <a:pPr>
              <a:buNone/>
            </a:pPr>
            <a:endParaRPr lang="cs-CZ" dirty="0"/>
          </a:p>
        </p:txBody>
      </p:sp>
      <p:sp>
        <p:nvSpPr>
          <p:cNvPr id="4" name="Zástupný symbol pro číslo snímku 3"/>
          <p:cNvSpPr>
            <a:spLocks noGrp="1"/>
          </p:cNvSpPr>
          <p:nvPr>
            <p:ph type="sldNum" sz="quarter" idx="12"/>
          </p:nvPr>
        </p:nvSpPr>
        <p:spPr/>
        <p:txBody>
          <a:bodyPr/>
          <a:lstStyle/>
          <a:p>
            <a:fld id="{DAA36C92-030B-4304-B64C-BA767D91DBEC}" type="slidenum">
              <a:rPr lang="cs-CZ" smtClean="0"/>
              <a:pPr/>
              <a:t>27</a:t>
            </a:fld>
            <a:endParaRPr lang="cs-CZ"/>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l"/>
            <a:r>
              <a:rPr lang="cs-CZ" b="1" dirty="0"/>
              <a:t>C</a:t>
            </a:r>
            <a:r>
              <a:rPr lang="en-US" b="1" dirty="0" err="1"/>
              <a:t>ategorical</a:t>
            </a:r>
            <a:r>
              <a:rPr lang="en-US" b="1" dirty="0"/>
              <a:t> imperative</a:t>
            </a:r>
            <a:r>
              <a:rPr lang="cs-CZ" dirty="0"/>
              <a:t> </a:t>
            </a:r>
          </a:p>
        </p:txBody>
      </p:sp>
      <p:sp>
        <p:nvSpPr>
          <p:cNvPr id="3" name="Zástupný symbol pro obsah 2"/>
          <p:cNvSpPr>
            <a:spLocks noGrp="1"/>
          </p:cNvSpPr>
          <p:nvPr>
            <p:ph idx="1"/>
          </p:nvPr>
        </p:nvSpPr>
        <p:spPr>
          <a:xfrm>
            <a:off x="191344" y="1412776"/>
            <a:ext cx="11881320" cy="5184576"/>
          </a:xfrm>
        </p:spPr>
        <p:txBody>
          <a:bodyPr>
            <a:noAutofit/>
          </a:bodyPr>
          <a:lstStyle/>
          <a:p>
            <a:pPr>
              <a:buNone/>
            </a:pPr>
            <a:r>
              <a:rPr lang="cs-CZ" sz="2500" dirty="0" err="1"/>
              <a:t>Immanuel</a:t>
            </a:r>
            <a:r>
              <a:rPr lang="cs-CZ" sz="2500" dirty="0"/>
              <a:t> </a:t>
            </a:r>
            <a:r>
              <a:rPr lang="cs-CZ" sz="2500" b="1" dirty="0"/>
              <a:t>Kant </a:t>
            </a:r>
            <a:r>
              <a:rPr lang="cs-CZ" sz="2500" dirty="0"/>
              <a:t>(†1804): </a:t>
            </a:r>
            <a:r>
              <a:rPr lang="en-US" sz="2500" dirty="0"/>
              <a:t>an absolute, unconditional requirement</a:t>
            </a:r>
            <a:endParaRPr lang="cs-CZ" sz="2500" dirty="0"/>
          </a:p>
          <a:p>
            <a:pPr>
              <a:buNone/>
            </a:pPr>
            <a:r>
              <a:rPr lang="en-US" sz="2500" dirty="0"/>
              <a:t>that asserts its authority in all circumstances, both required and justified as an end in itself. </a:t>
            </a:r>
            <a:r>
              <a:rPr lang="cs-CZ" sz="2500" b="1" dirty="0"/>
              <a:t>duty</a:t>
            </a:r>
            <a:r>
              <a:rPr lang="cs-CZ" sz="2500" dirty="0"/>
              <a:t> → </a:t>
            </a:r>
            <a:r>
              <a:rPr lang="cs-CZ" sz="2500" b="1" dirty="0"/>
              <a:t>deontology</a:t>
            </a:r>
          </a:p>
          <a:p>
            <a:r>
              <a:rPr lang="cs-CZ" sz="2500" dirty="0"/>
              <a:t>„</a:t>
            </a:r>
            <a:r>
              <a:rPr lang="en-US" sz="2500" dirty="0"/>
              <a:t>Act only according to that </a:t>
            </a:r>
            <a:r>
              <a:rPr lang="cs-CZ" sz="2500" dirty="0"/>
              <a:t>maxim</a:t>
            </a:r>
            <a:r>
              <a:rPr lang="en-US" sz="2500" dirty="0"/>
              <a:t> whereby you can, at the same time, will that it should become a universal law.</a:t>
            </a:r>
            <a:r>
              <a:rPr lang="cs-CZ" sz="2500" dirty="0"/>
              <a:t>“(1)</a:t>
            </a:r>
          </a:p>
          <a:p>
            <a:pPr marL="0" indent="0">
              <a:buNone/>
            </a:pPr>
            <a:r>
              <a:rPr lang="cs-CZ" sz="2500" dirty="0"/>
              <a:t>(</a:t>
            </a:r>
            <a:r>
              <a:rPr lang="en-US" sz="2500" dirty="0"/>
              <a:t>"</a:t>
            </a:r>
            <a:r>
              <a:rPr lang="en-US" sz="2500" b="1" dirty="0">
                <a:solidFill>
                  <a:srgbClr val="0070C0"/>
                </a:solidFill>
              </a:rPr>
              <a:t>So act as if your </a:t>
            </a:r>
            <a:r>
              <a:rPr lang="en-US" sz="2500" b="1" dirty="0">
                <a:solidFill>
                  <a:srgbClr val="FF0000"/>
                </a:solidFill>
              </a:rPr>
              <a:t>maxims</a:t>
            </a:r>
            <a:r>
              <a:rPr lang="en-US" sz="2500" b="1" dirty="0">
                <a:solidFill>
                  <a:srgbClr val="0070C0"/>
                </a:solidFill>
              </a:rPr>
              <a:t> should serve at the same time as the universal law </a:t>
            </a:r>
            <a:r>
              <a:rPr lang="en-US" sz="2500" dirty="0"/>
              <a:t>(of all rational beings)</a:t>
            </a:r>
            <a:r>
              <a:rPr lang="cs-CZ" sz="2500" dirty="0"/>
              <a:t>“)</a:t>
            </a:r>
          </a:p>
          <a:p>
            <a:r>
              <a:rPr lang="cs-CZ" sz="2500" b="1" dirty="0">
                <a:solidFill>
                  <a:srgbClr val="0070C0"/>
                </a:solidFill>
              </a:rPr>
              <a:t>„</a:t>
            </a:r>
            <a:r>
              <a:rPr lang="en-US" sz="2500" b="1" dirty="0">
                <a:solidFill>
                  <a:srgbClr val="0070C0"/>
                </a:solidFill>
              </a:rPr>
              <a:t>Act in such a way that you treat </a:t>
            </a:r>
            <a:r>
              <a:rPr lang="en-US" sz="2500" b="1" dirty="0">
                <a:solidFill>
                  <a:srgbClr val="FF0000"/>
                </a:solidFill>
              </a:rPr>
              <a:t>humanity</a:t>
            </a:r>
            <a:r>
              <a:rPr lang="en-US" sz="2500" b="1" dirty="0">
                <a:solidFill>
                  <a:srgbClr val="0070C0"/>
                </a:solidFill>
              </a:rPr>
              <a:t>, whether in your own person or in the person of any other, never merely as a means to an end, but always at the same time as an end.</a:t>
            </a:r>
            <a:r>
              <a:rPr lang="en-US" sz="2500" dirty="0"/>
              <a:t> </a:t>
            </a:r>
            <a:r>
              <a:rPr lang="cs-CZ" sz="2500" dirty="0"/>
              <a:t>“(2)</a:t>
            </a:r>
          </a:p>
          <a:p>
            <a:r>
              <a:rPr lang="cs-CZ" sz="2500" dirty="0"/>
              <a:t>„</a:t>
            </a:r>
            <a:r>
              <a:rPr lang="en-US" sz="2500" b="1" dirty="0"/>
              <a:t>Always recognize that </a:t>
            </a:r>
            <a:r>
              <a:rPr lang="en-US" sz="2500" b="1" dirty="0">
                <a:solidFill>
                  <a:srgbClr val="FF0000"/>
                </a:solidFill>
              </a:rPr>
              <a:t>human individuals</a:t>
            </a:r>
            <a:r>
              <a:rPr lang="en-US" sz="2500" b="1" dirty="0"/>
              <a:t> are ends, and do not use them as means to your end.</a:t>
            </a:r>
            <a:r>
              <a:rPr lang="cs-CZ" sz="2500" dirty="0"/>
              <a:t>“ (3)</a:t>
            </a:r>
            <a:endParaRPr lang="cs-CZ" sz="2500" b="1" dirty="0"/>
          </a:p>
        </p:txBody>
      </p:sp>
      <p:pic>
        <p:nvPicPr>
          <p:cNvPr id="4" name="Picture 5" descr="http://upload.wikimedia.org/wikipedia/commons/c/cc/Immanuel_Kant_%28portrait%29.jpg"/>
          <p:cNvPicPr>
            <a:picLocks noChangeAspect="1" noChangeArrowheads="1"/>
          </p:cNvPicPr>
          <p:nvPr/>
        </p:nvPicPr>
        <p:blipFill rotWithShape="1">
          <a:blip r:embed="rId3" cstate="print"/>
          <a:srcRect l="1876" t="11519"/>
          <a:stretch/>
        </p:blipFill>
        <p:spPr bwMode="auto">
          <a:xfrm>
            <a:off x="10630544" y="0"/>
            <a:ext cx="1561456" cy="1749057"/>
          </a:xfrm>
          <a:prstGeom prst="rect">
            <a:avLst/>
          </a:prstGeom>
          <a:noFill/>
          <a:ln w="9525">
            <a:noFill/>
            <a:miter lim="800000"/>
            <a:headEnd/>
            <a:tailEnd/>
          </a:ln>
        </p:spPr>
      </p:pic>
      <p:sp>
        <p:nvSpPr>
          <p:cNvPr id="5" name="Zástupný symbol pro číslo snímku 4"/>
          <p:cNvSpPr>
            <a:spLocks noGrp="1"/>
          </p:cNvSpPr>
          <p:nvPr>
            <p:ph type="sldNum" sz="quarter" idx="12"/>
          </p:nvPr>
        </p:nvSpPr>
        <p:spPr/>
        <p:txBody>
          <a:bodyPr/>
          <a:lstStyle/>
          <a:p>
            <a:fld id="{DAA36C92-030B-4304-B64C-BA767D91DBEC}" type="slidenum">
              <a:rPr lang="cs-CZ" smtClean="0"/>
              <a:pPr/>
              <a:t>28</a:t>
            </a:fld>
            <a:endParaRPr lang="cs-CZ"/>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 </a:t>
            </a:r>
          </a:p>
        </p:txBody>
      </p:sp>
      <p:sp>
        <p:nvSpPr>
          <p:cNvPr id="3" name="Zástupný symbol pro obsah 2"/>
          <p:cNvSpPr>
            <a:spLocks noGrp="1"/>
          </p:cNvSpPr>
          <p:nvPr>
            <p:ph idx="1"/>
          </p:nvPr>
        </p:nvSpPr>
        <p:spPr>
          <a:xfrm>
            <a:off x="263353" y="332656"/>
            <a:ext cx="6818484" cy="6336704"/>
          </a:xfrm>
        </p:spPr>
        <p:txBody>
          <a:bodyPr>
            <a:normAutofit/>
          </a:bodyPr>
          <a:lstStyle/>
          <a:p>
            <a:pPr marL="0" indent="0">
              <a:spcBef>
                <a:spcPts val="0"/>
              </a:spcBef>
              <a:buNone/>
            </a:pPr>
            <a:r>
              <a:rPr lang="en-US" i="1" dirty="0"/>
              <a:t>Two things</a:t>
            </a:r>
            <a:endParaRPr lang="cs-CZ" i="1" dirty="0"/>
          </a:p>
          <a:p>
            <a:pPr marL="0" indent="0">
              <a:spcBef>
                <a:spcPts val="0"/>
              </a:spcBef>
              <a:buNone/>
            </a:pPr>
            <a:r>
              <a:rPr lang="en-US" i="1" dirty="0"/>
              <a:t>fill the mind</a:t>
            </a:r>
            <a:endParaRPr lang="cs-CZ" i="1" dirty="0"/>
          </a:p>
          <a:p>
            <a:pPr marL="0" indent="0">
              <a:spcBef>
                <a:spcPts val="0"/>
              </a:spcBef>
              <a:buNone/>
            </a:pPr>
            <a:r>
              <a:rPr lang="en-US" i="1" dirty="0"/>
              <a:t>with </a:t>
            </a:r>
            <a:r>
              <a:rPr lang="en-US" b="1" i="1" dirty="0"/>
              <a:t>ever-increasing wonder and awe</a:t>
            </a:r>
            <a:r>
              <a:rPr lang="en-US" i="1" dirty="0"/>
              <a:t>, the </a:t>
            </a:r>
            <a:r>
              <a:rPr lang="en-US" b="1" i="1" dirty="0"/>
              <a:t>more often </a:t>
            </a:r>
            <a:r>
              <a:rPr lang="en-US" i="1" dirty="0"/>
              <a:t>and the </a:t>
            </a:r>
            <a:r>
              <a:rPr lang="en-US" b="1" i="1" dirty="0"/>
              <a:t>more intensely </a:t>
            </a:r>
            <a:r>
              <a:rPr lang="en-US" i="1" dirty="0"/>
              <a:t>the mind of thought is drawn to them:</a:t>
            </a:r>
            <a:endParaRPr lang="cs-CZ" i="1" dirty="0"/>
          </a:p>
          <a:p>
            <a:pPr marL="0" indent="0">
              <a:spcBef>
                <a:spcPts val="0"/>
              </a:spcBef>
              <a:buNone/>
            </a:pPr>
            <a:r>
              <a:rPr lang="en-US" i="1" dirty="0"/>
              <a:t>the </a:t>
            </a:r>
            <a:r>
              <a:rPr lang="en-US" b="1" i="1" dirty="0"/>
              <a:t>starry heavens above</a:t>
            </a:r>
            <a:r>
              <a:rPr lang="en-US" i="1" dirty="0"/>
              <a:t> me</a:t>
            </a:r>
            <a:endParaRPr lang="cs-CZ" i="1" dirty="0"/>
          </a:p>
          <a:p>
            <a:pPr marL="0" indent="0">
              <a:spcBef>
                <a:spcPts val="0"/>
              </a:spcBef>
              <a:buNone/>
            </a:pPr>
            <a:r>
              <a:rPr lang="en-US" i="1" dirty="0"/>
              <a:t>and the </a:t>
            </a:r>
            <a:r>
              <a:rPr lang="en-US" b="1" i="1" dirty="0"/>
              <a:t>moral law within me</a:t>
            </a:r>
            <a:r>
              <a:rPr lang="en-US" i="1" dirty="0"/>
              <a:t>.</a:t>
            </a:r>
            <a:endParaRPr lang="cs-CZ" i="1" dirty="0"/>
          </a:p>
        </p:txBody>
      </p:sp>
      <p:pic>
        <p:nvPicPr>
          <p:cNvPr id="4" name="Picture 5" descr="Obrázek “http://upload.wikimedia.org/wikipedia/commons/3/3c/Kant%27s_tombstone_Kaliningrad.jpeg” nelze zobrazit, protože obsahuje chyby."/>
          <p:cNvPicPr>
            <a:picLocks noChangeAspect="1" noChangeArrowheads="1"/>
          </p:cNvPicPr>
          <p:nvPr/>
        </p:nvPicPr>
        <p:blipFill>
          <a:blip r:embed="rId2" cstate="print"/>
          <a:srcRect t="2754" b="8009"/>
          <a:stretch>
            <a:fillRect/>
          </a:stretch>
        </p:blipFill>
        <p:spPr bwMode="auto">
          <a:xfrm>
            <a:off x="7081837" y="0"/>
            <a:ext cx="5110163" cy="6858000"/>
          </a:xfrm>
          <a:prstGeom prst="rect">
            <a:avLst/>
          </a:prstGeom>
          <a:noFill/>
          <a:ln w="9525">
            <a:noFill/>
            <a:miter lim="800000"/>
            <a:headEnd/>
            <a:tailEnd/>
          </a:ln>
        </p:spPr>
      </p:pic>
      <p:sp>
        <p:nvSpPr>
          <p:cNvPr id="5" name="Zástupný symbol pro číslo snímku 4"/>
          <p:cNvSpPr>
            <a:spLocks noGrp="1"/>
          </p:cNvSpPr>
          <p:nvPr>
            <p:ph type="sldNum" sz="quarter" idx="12"/>
          </p:nvPr>
        </p:nvSpPr>
        <p:spPr/>
        <p:txBody>
          <a:bodyPr/>
          <a:lstStyle/>
          <a:p>
            <a:fld id="{DAA36C92-030B-4304-B64C-BA767D91DBEC}" type="slidenum">
              <a:rPr lang="cs-CZ" smtClean="0"/>
              <a:pPr/>
              <a:t>29</a:t>
            </a:fld>
            <a:endParaRPr lang="cs-CZ"/>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H</a:t>
            </a:r>
            <a:r>
              <a:rPr lang="en-US" dirty="0" err="1"/>
              <a:t>uman</a:t>
            </a:r>
            <a:r>
              <a:rPr lang="en-US" dirty="0"/>
              <a:t> rights</a:t>
            </a:r>
            <a:r>
              <a:rPr lang="cs-CZ" dirty="0"/>
              <a:t> as </a:t>
            </a:r>
            <a:r>
              <a:rPr lang="cs-CZ" dirty="0" err="1"/>
              <a:t>norms</a:t>
            </a:r>
            <a:endParaRPr lang="cs-CZ" dirty="0"/>
          </a:p>
        </p:txBody>
      </p:sp>
      <p:sp>
        <p:nvSpPr>
          <p:cNvPr id="3" name="Zástupný symbol pro obsah 2"/>
          <p:cNvSpPr>
            <a:spLocks noGrp="1"/>
          </p:cNvSpPr>
          <p:nvPr>
            <p:ph idx="1"/>
          </p:nvPr>
        </p:nvSpPr>
        <p:spPr/>
        <p:txBody>
          <a:bodyPr/>
          <a:lstStyle/>
          <a:p>
            <a:r>
              <a:rPr lang="en-GB" dirty="0"/>
              <a:t>As a moral doctrine, </a:t>
            </a:r>
            <a:r>
              <a:rPr lang="en-GB" u="sng" dirty="0"/>
              <a:t>human rights have to be demonstrated to be valid as </a:t>
            </a:r>
            <a:r>
              <a:rPr lang="en-GB" b="1" u="sng" dirty="0"/>
              <a:t>norms</a:t>
            </a:r>
            <a:r>
              <a:rPr lang="en-GB" u="sng" dirty="0"/>
              <a:t> and not facts</a:t>
            </a:r>
            <a:r>
              <a:rPr lang="en-GB" dirty="0"/>
              <a:t>.</a:t>
            </a:r>
            <a:endParaRPr lang="cs-CZ" dirty="0"/>
          </a:p>
          <a:p>
            <a:pPr>
              <a:buNone/>
            </a:pPr>
            <a:endParaRPr lang="cs-CZ"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Human</a:t>
            </a:r>
            <a:r>
              <a:rPr lang="cs-CZ" dirty="0"/>
              <a:t> </a:t>
            </a:r>
            <a:r>
              <a:rPr lang="cs-CZ" dirty="0" err="1"/>
              <a:t>rights</a:t>
            </a:r>
            <a:r>
              <a:rPr lang="cs-CZ" dirty="0"/>
              <a:t> ?</a:t>
            </a:r>
          </a:p>
        </p:txBody>
      </p:sp>
      <p:sp>
        <p:nvSpPr>
          <p:cNvPr id="3" name="Zástupný symbol pro obsah 2"/>
          <p:cNvSpPr>
            <a:spLocks noGrp="1"/>
          </p:cNvSpPr>
          <p:nvPr>
            <p:ph idx="1"/>
          </p:nvPr>
        </p:nvSpPr>
        <p:spPr/>
        <p:txBody>
          <a:bodyPr>
            <a:normAutofit fontScale="92500"/>
          </a:bodyPr>
          <a:lstStyle/>
          <a:p>
            <a:r>
              <a:rPr lang="cs-CZ" dirty="0" err="1"/>
              <a:t>Rights</a:t>
            </a:r>
            <a:r>
              <a:rPr lang="cs-CZ" dirty="0"/>
              <a:t> </a:t>
            </a:r>
            <a:r>
              <a:rPr lang="cs-CZ" dirty="0" err="1"/>
              <a:t>of</a:t>
            </a:r>
            <a:r>
              <a:rPr lang="cs-CZ" dirty="0"/>
              <a:t> </a:t>
            </a:r>
            <a:r>
              <a:rPr lang="cs-CZ" dirty="0" err="1"/>
              <a:t>the</a:t>
            </a:r>
            <a:r>
              <a:rPr lang="cs-CZ" dirty="0"/>
              <a:t> </a:t>
            </a:r>
            <a:r>
              <a:rPr lang="cs-CZ" dirty="0" err="1"/>
              <a:t>human</a:t>
            </a:r>
            <a:r>
              <a:rPr lang="cs-CZ" dirty="0"/>
              <a:t> person as such.</a:t>
            </a:r>
          </a:p>
          <a:p>
            <a:pPr lvl="1"/>
            <a:r>
              <a:rPr lang="cs-CZ" dirty="0" err="1"/>
              <a:t>The</a:t>
            </a:r>
            <a:r>
              <a:rPr lang="cs-CZ" dirty="0"/>
              <a:t> </a:t>
            </a:r>
            <a:r>
              <a:rPr lang="cs-CZ" dirty="0" err="1"/>
              <a:t>right</a:t>
            </a:r>
            <a:r>
              <a:rPr lang="cs-CZ" dirty="0"/>
              <a:t> to </a:t>
            </a:r>
            <a:r>
              <a:rPr lang="cs-CZ" dirty="0" err="1"/>
              <a:t>personal</a:t>
            </a:r>
            <a:r>
              <a:rPr lang="cs-CZ" dirty="0"/>
              <a:t> liberty </a:t>
            </a:r>
            <a:r>
              <a:rPr lang="cs-CZ" dirty="0" err="1"/>
              <a:t>or</a:t>
            </a:r>
            <a:r>
              <a:rPr lang="cs-CZ" dirty="0"/>
              <a:t> </a:t>
            </a:r>
            <a:r>
              <a:rPr lang="cs-CZ" dirty="0" err="1"/>
              <a:t>the</a:t>
            </a:r>
            <a:r>
              <a:rPr lang="cs-CZ" dirty="0"/>
              <a:t> </a:t>
            </a:r>
            <a:r>
              <a:rPr lang="cs-CZ" dirty="0" err="1"/>
              <a:t>right</a:t>
            </a:r>
            <a:r>
              <a:rPr lang="cs-CZ" dirty="0"/>
              <a:t> to </a:t>
            </a:r>
            <a:r>
              <a:rPr lang="cs-CZ" dirty="0" err="1"/>
              <a:t>conduct</a:t>
            </a:r>
            <a:r>
              <a:rPr lang="cs-CZ" dirty="0"/>
              <a:t> </a:t>
            </a:r>
            <a:r>
              <a:rPr lang="cs-CZ" dirty="0" err="1"/>
              <a:t>one</a:t>
            </a:r>
            <a:r>
              <a:rPr lang="cs-CZ" dirty="0"/>
              <a:t>´s </a:t>
            </a:r>
            <a:r>
              <a:rPr lang="cs-CZ" dirty="0" err="1"/>
              <a:t>own</a:t>
            </a:r>
            <a:r>
              <a:rPr lang="cs-CZ" dirty="0"/>
              <a:t> </a:t>
            </a:r>
            <a:r>
              <a:rPr lang="cs-CZ" dirty="0" err="1"/>
              <a:t>life</a:t>
            </a:r>
            <a:r>
              <a:rPr lang="cs-CZ" dirty="0"/>
              <a:t> as master </a:t>
            </a:r>
            <a:r>
              <a:rPr lang="cs-CZ" dirty="0" err="1"/>
              <a:t>of</a:t>
            </a:r>
            <a:r>
              <a:rPr lang="cs-CZ" dirty="0"/>
              <a:t> </a:t>
            </a:r>
            <a:r>
              <a:rPr lang="cs-CZ" dirty="0" err="1"/>
              <a:t>oneself</a:t>
            </a:r>
            <a:r>
              <a:rPr lang="cs-CZ" dirty="0"/>
              <a:t> </a:t>
            </a:r>
            <a:r>
              <a:rPr lang="cs-CZ" dirty="0" err="1"/>
              <a:t>and</a:t>
            </a:r>
            <a:r>
              <a:rPr lang="cs-CZ" dirty="0"/>
              <a:t> </a:t>
            </a:r>
            <a:r>
              <a:rPr lang="cs-CZ" dirty="0" err="1"/>
              <a:t>of</a:t>
            </a:r>
            <a:r>
              <a:rPr lang="cs-CZ" dirty="0"/>
              <a:t> </a:t>
            </a:r>
            <a:r>
              <a:rPr lang="cs-CZ" dirty="0" err="1"/>
              <a:t>one</a:t>
            </a:r>
            <a:r>
              <a:rPr lang="cs-CZ" dirty="0"/>
              <a:t>´s </a:t>
            </a:r>
            <a:r>
              <a:rPr lang="cs-CZ" dirty="0" err="1"/>
              <a:t>acts</a:t>
            </a:r>
            <a:r>
              <a:rPr lang="cs-CZ" dirty="0"/>
              <a:t>, </a:t>
            </a:r>
            <a:r>
              <a:rPr lang="cs-CZ" dirty="0" err="1"/>
              <a:t>responsible</a:t>
            </a:r>
            <a:r>
              <a:rPr lang="cs-CZ" dirty="0"/>
              <a:t> </a:t>
            </a:r>
            <a:r>
              <a:rPr lang="cs-CZ" dirty="0" err="1"/>
              <a:t>for</a:t>
            </a:r>
            <a:r>
              <a:rPr lang="cs-CZ" dirty="0"/>
              <a:t> </a:t>
            </a:r>
            <a:r>
              <a:rPr lang="cs-CZ" dirty="0" err="1"/>
              <a:t>them</a:t>
            </a:r>
            <a:r>
              <a:rPr lang="cs-CZ" dirty="0"/>
              <a:t>.</a:t>
            </a:r>
          </a:p>
          <a:p>
            <a:pPr lvl="1"/>
            <a:r>
              <a:rPr lang="cs-CZ" dirty="0" err="1"/>
              <a:t>The</a:t>
            </a:r>
            <a:r>
              <a:rPr lang="cs-CZ" dirty="0"/>
              <a:t> </a:t>
            </a:r>
            <a:r>
              <a:rPr lang="cs-CZ" dirty="0" err="1"/>
              <a:t>right</a:t>
            </a:r>
            <a:r>
              <a:rPr lang="cs-CZ" dirty="0"/>
              <a:t> to </a:t>
            </a:r>
            <a:r>
              <a:rPr lang="cs-CZ" dirty="0" err="1"/>
              <a:t>the</a:t>
            </a:r>
            <a:r>
              <a:rPr lang="cs-CZ" dirty="0"/>
              <a:t> </a:t>
            </a:r>
            <a:r>
              <a:rPr lang="cs-CZ" dirty="0" err="1"/>
              <a:t>pursuit</a:t>
            </a:r>
            <a:r>
              <a:rPr lang="cs-CZ" dirty="0"/>
              <a:t> </a:t>
            </a:r>
            <a:r>
              <a:rPr lang="cs-CZ" dirty="0" err="1"/>
              <a:t>of</a:t>
            </a:r>
            <a:r>
              <a:rPr lang="cs-CZ" dirty="0"/>
              <a:t> </a:t>
            </a:r>
            <a:r>
              <a:rPr lang="cs-CZ" dirty="0" err="1"/>
              <a:t>the</a:t>
            </a:r>
            <a:r>
              <a:rPr lang="cs-CZ" dirty="0"/>
              <a:t> </a:t>
            </a:r>
            <a:r>
              <a:rPr lang="cs-CZ" dirty="0" err="1"/>
              <a:t>perfection</a:t>
            </a:r>
            <a:r>
              <a:rPr lang="cs-CZ" dirty="0"/>
              <a:t> </a:t>
            </a:r>
            <a:r>
              <a:rPr lang="cs-CZ" dirty="0" err="1"/>
              <a:t>of</a:t>
            </a:r>
            <a:r>
              <a:rPr lang="cs-CZ" dirty="0"/>
              <a:t> </a:t>
            </a:r>
            <a:r>
              <a:rPr lang="cs-CZ" dirty="0" err="1"/>
              <a:t>rational</a:t>
            </a:r>
            <a:r>
              <a:rPr lang="cs-CZ" dirty="0"/>
              <a:t> </a:t>
            </a:r>
            <a:r>
              <a:rPr lang="cs-CZ" dirty="0" err="1"/>
              <a:t>and</a:t>
            </a:r>
            <a:r>
              <a:rPr lang="cs-CZ" dirty="0"/>
              <a:t> </a:t>
            </a:r>
            <a:r>
              <a:rPr lang="cs-CZ" dirty="0" err="1"/>
              <a:t>moral</a:t>
            </a:r>
            <a:r>
              <a:rPr lang="cs-CZ" dirty="0"/>
              <a:t> </a:t>
            </a:r>
            <a:r>
              <a:rPr lang="cs-CZ" dirty="0" err="1"/>
              <a:t>human</a:t>
            </a:r>
            <a:r>
              <a:rPr lang="cs-CZ" dirty="0"/>
              <a:t> </a:t>
            </a:r>
            <a:r>
              <a:rPr lang="cs-CZ" dirty="0" err="1"/>
              <a:t>life</a:t>
            </a:r>
            <a:r>
              <a:rPr lang="cs-CZ" dirty="0"/>
              <a:t>.</a:t>
            </a:r>
          </a:p>
          <a:p>
            <a:pPr lvl="1"/>
            <a:r>
              <a:rPr lang="cs-CZ" dirty="0" err="1"/>
              <a:t>The</a:t>
            </a:r>
            <a:r>
              <a:rPr lang="cs-CZ" dirty="0"/>
              <a:t> </a:t>
            </a:r>
            <a:r>
              <a:rPr lang="cs-CZ" dirty="0" err="1"/>
              <a:t>right</a:t>
            </a:r>
            <a:r>
              <a:rPr lang="cs-CZ" dirty="0"/>
              <a:t> </a:t>
            </a:r>
            <a:r>
              <a:rPr lang="cs-CZ" dirty="0" err="1"/>
              <a:t>of</a:t>
            </a:r>
            <a:r>
              <a:rPr lang="cs-CZ" dirty="0"/>
              <a:t> </a:t>
            </a:r>
            <a:r>
              <a:rPr lang="cs-CZ" dirty="0" err="1"/>
              <a:t>every</a:t>
            </a:r>
            <a:r>
              <a:rPr lang="cs-CZ" dirty="0"/>
              <a:t> </a:t>
            </a:r>
            <a:r>
              <a:rPr lang="cs-CZ" dirty="0" err="1"/>
              <a:t>human</a:t>
            </a:r>
            <a:r>
              <a:rPr lang="cs-CZ" dirty="0"/>
              <a:t> </a:t>
            </a:r>
            <a:r>
              <a:rPr lang="cs-CZ" dirty="0" err="1"/>
              <a:t>being</a:t>
            </a:r>
            <a:r>
              <a:rPr lang="cs-CZ" dirty="0"/>
              <a:t> to </a:t>
            </a:r>
            <a:r>
              <a:rPr lang="cs-CZ" dirty="0" err="1"/>
              <a:t>be</a:t>
            </a:r>
            <a:r>
              <a:rPr lang="cs-CZ" dirty="0"/>
              <a:t> </a:t>
            </a:r>
            <a:r>
              <a:rPr lang="cs-CZ" dirty="0" err="1"/>
              <a:t>treated</a:t>
            </a:r>
            <a:r>
              <a:rPr lang="cs-CZ" dirty="0"/>
              <a:t> as a person, not as a </a:t>
            </a:r>
            <a:r>
              <a:rPr lang="cs-CZ" dirty="0" err="1"/>
              <a:t>thing</a:t>
            </a:r>
            <a:r>
              <a:rPr lang="cs-CZ" dirty="0"/>
              <a:t>.</a:t>
            </a:r>
          </a:p>
          <a:p>
            <a:pPr lvl="1"/>
            <a:r>
              <a:rPr lang="cs-CZ" dirty="0"/>
              <a:t>…</a:t>
            </a:r>
          </a:p>
          <a:p>
            <a:r>
              <a:rPr lang="cs-CZ" dirty="0" err="1"/>
              <a:t>Rights</a:t>
            </a:r>
            <a:r>
              <a:rPr lang="cs-CZ" dirty="0"/>
              <a:t> </a:t>
            </a:r>
            <a:r>
              <a:rPr lang="cs-CZ" dirty="0" err="1"/>
              <a:t>of</a:t>
            </a:r>
            <a:r>
              <a:rPr lang="cs-CZ" dirty="0"/>
              <a:t> </a:t>
            </a:r>
            <a:r>
              <a:rPr lang="cs-CZ" dirty="0" err="1"/>
              <a:t>the</a:t>
            </a:r>
            <a:r>
              <a:rPr lang="cs-CZ" dirty="0"/>
              <a:t> </a:t>
            </a:r>
            <a:r>
              <a:rPr lang="cs-CZ" dirty="0" err="1"/>
              <a:t>civic</a:t>
            </a:r>
            <a:r>
              <a:rPr lang="cs-CZ" dirty="0"/>
              <a:t> person.</a:t>
            </a:r>
          </a:p>
          <a:p>
            <a:r>
              <a:rPr lang="cs-CZ" dirty="0" err="1"/>
              <a:t>Rights</a:t>
            </a:r>
            <a:r>
              <a:rPr lang="cs-CZ" dirty="0"/>
              <a:t> </a:t>
            </a:r>
            <a:r>
              <a:rPr lang="cs-CZ" dirty="0" err="1"/>
              <a:t>of</a:t>
            </a:r>
            <a:r>
              <a:rPr lang="cs-CZ" dirty="0"/>
              <a:t> </a:t>
            </a:r>
            <a:r>
              <a:rPr lang="cs-CZ" dirty="0" err="1"/>
              <a:t>the</a:t>
            </a:r>
            <a:r>
              <a:rPr lang="cs-CZ" dirty="0"/>
              <a:t> </a:t>
            </a:r>
            <a:r>
              <a:rPr lang="cs-CZ" dirty="0" err="1"/>
              <a:t>social</a:t>
            </a:r>
            <a:r>
              <a:rPr lang="cs-CZ" dirty="0"/>
              <a:t> person, </a:t>
            </a:r>
            <a:r>
              <a:rPr lang="cs-CZ" dirty="0" err="1"/>
              <a:t>and</a:t>
            </a:r>
            <a:r>
              <a:rPr lang="cs-CZ" dirty="0"/>
              <a:t> more </a:t>
            </a:r>
            <a:r>
              <a:rPr lang="cs-CZ" dirty="0" err="1"/>
              <a:t>particularly</a:t>
            </a:r>
            <a:r>
              <a:rPr lang="cs-CZ" dirty="0"/>
              <a:t> </a:t>
            </a:r>
            <a:r>
              <a:rPr lang="cs-CZ" dirty="0" err="1"/>
              <a:t>of</a:t>
            </a:r>
            <a:r>
              <a:rPr lang="cs-CZ" dirty="0"/>
              <a:t> </a:t>
            </a:r>
            <a:r>
              <a:rPr lang="cs-CZ" dirty="0" err="1"/>
              <a:t>the</a:t>
            </a:r>
            <a:r>
              <a:rPr lang="cs-CZ" dirty="0"/>
              <a:t> </a:t>
            </a:r>
            <a:r>
              <a:rPr lang="cs-CZ" dirty="0" err="1"/>
              <a:t>working</a:t>
            </a:r>
            <a:r>
              <a:rPr lang="cs-CZ" dirty="0"/>
              <a:t> person.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CFBDA6B-3BC3-4C8D-88D1-773F0CFB8191}"/>
              </a:ext>
            </a:extLst>
          </p:cNvPr>
          <p:cNvSpPr>
            <a:spLocks noGrp="1"/>
          </p:cNvSpPr>
          <p:nvPr>
            <p:ph type="title"/>
          </p:nvPr>
        </p:nvSpPr>
        <p:spPr>
          <a:xfrm>
            <a:off x="479376" y="980728"/>
            <a:ext cx="10972800" cy="3744416"/>
          </a:xfrm>
        </p:spPr>
        <p:txBody>
          <a:bodyPr>
            <a:normAutofit/>
          </a:bodyPr>
          <a:lstStyle/>
          <a:p>
            <a:r>
              <a:rPr lang="cs-CZ" b="1" dirty="0" err="1"/>
              <a:t>Human</a:t>
            </a:r>
            <a:r>
              <a:rPr lang="cs-CZ" b="1" dirty="0"/>
              <a:t> dignity</a:t>
            </a:r>
            <a:br>
              <a:rPr lang="cs-CZ" dirty="0"/>
            </a:br>
            <a:r>
              <a:rPr lang="cs-CZ" dirty="0" err="1"/>
              <a:t>Human</a:t>
            </a:r>
            <a:r>
              <a:rPr lang="cs-CZ" dirty="0"/>
              <a:t> identity</a:t>
            </a:r>
            <a:br>
              <a:rPr lang="cs-CZ" dirty="0"/>
            </a:br>
            <a:r>
              <a:rPr lang="cs-CZ" dirty="0" err="1"/>
              <a:t>Human</a:t>
            </a:r>
            <a:r>
              <a:rPr lang="cs-CZ" dirty="0"/>
              <a:t> person</a:t>
            </a:r>
            <a:br>
              <a:rPr lang="cs-CZ" dirty="0"/>
            </a:br>
            <a:r>
              <a:rPr lang="cs-CZ" dirty="0" err="1"/>
              <a:t>Inner</a:t>
            </a:r>
            <a:r>
              <a:rPr lang="cs-CZ" dirty="0"/>
              <a:t> and </a:t>
            </a:r>
            <a:r>
              <a:rPr lang="cs-CZ" dirty="0" err="1"/>
              <a:t>outer</a:t>
            </a:r>
            <a:r>
              <a:rPr lang="cs-CZ" dirty="0"/>
              <a:t> </a:t>
            </a:r>
            <a:r>
              <a:rPr lang="cs-CZ" dirty="0" err="1"/>
              <a:t>self</a:t>
            </a:r>
            <a:br>
              <a:rPr lang="cs-CZ" dirty="0"/>
            </a:br>
            <a:r>
              <a:rPr lang="cs-CZ" dirty="0" err="1"/>
              <a:t>Personal</a:t>
            </a:r>
            <a:r>
              <a:rPr lang="cs-CZ" dirty="0"/>
              <a:t> integrity</a:t>
            </a:r>
          </a:p>
        </p:txBody>
      </p:sp>
    </p:spTree>
    <p:extLst>
      <p:ext uri="{BB962C8B-B14F-4D97-AF65-F5344CB8AC3E}">
        <p14:creationId xmlns:p14="http://schemas.microsoft.com/office/powerpoint/2010/main" val="1851898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79375"/>
            <a:ext cx="10515600" cy="1325563"/>
          </a:xfrm>
        </p:spPr>
        <p:txBody>
          <a:bodyPr>
            <a:normAutofit/>
          </a:bodyPr>
          <a:lstStyle/>
          <a:p>
            <a:r>
              <a:rPr lang="cs-CZ" b="1" dirty="0" err="1"/>
              <a:t>Antiphon</a:t>
            </a:r>
            <a:r>
              <a:rPr lang="cs-CZ" b="1" dirty="0"/>
              <a:t> </a:t>
            </a:r>
            <a:r>
              <a:rPr lang="cs-CZ" b="1" dirty="0" err="1"/>
              <a:t>the</a:t>
            </a:r>
            <a:r>
              <a:rPr lang="cs-CZ" b="1" dirty="0"/>
              <a:t> </a:t>
            </a:r>
            <a:r>
              <a:rPr lang="cs-CZ" b="1" dirty="0" err="1"/>
              <a:t>Sophist</a:t>
            </a:r>
            <a:r>
              <a:rPr lang="cs-CZ" b="1" dirty="0"/>
              <a:t> (480-411 BC)</a:t>
            </a:r>
            <a:endParaRPr lang="cs-CZ" dirty="0"/>
          </a:p>
        </p:txBody>
      </p:sp>
      <p:sp>
        <p:nvSpPr>
          <p:cNvPr id="3" name="Zástupný symbol pro obsah 2"/>
          <p:cNvSpPr>
            <a:spLocks noGrp="1"/>
          </p:cNvSpPr>
          <p:nvPr>
            <p:ph idx="1"/>
          </p:nvPr>
        </p:nvSpPr>
        <p:spPr>
          <a:xfrm>
            <a:off x="609600" y="1268760"/>
            <a:ext cx="10972800" cy="5400600"/>
          </a:xfrm>
        </p:spPr>
        <p:txBody>
          <a:bodyPr>
            <a:normAutofit fontScale="70000" lnSpcReduction="20000"/>
          </a:bodyPr>
          <a:lstStyle/>
          <a:p>
            <a:pPr>
              <a:buNone/>
            </a:pPr>
            <a:r>
              <a:rPr lang="en-US" dirty="0"/>
              <a:t>A treatise known as </a:t>
            </a:r>
            <a:r>
              <a:rPr lang="en-US" i="1" dirty="0"/>
              <a:t>On Truth</a:t>
            </a:r>
            <a:r>
              <a:rPr lang="cs-CZ" i="1" dirty="0"/>
              <a:t> – </a:t>
            </a:r>
            <a:r>
              <a:rPr lang="cs-CZ" dirty="0" err="1"/>
              <a:t>strong</a:t>
            </a:r>
            <a:r>
              <a:rPr lang="cs-CZ" dirty="0"/>
              <a:t> </a:t>
            </a:r>
            <a:r>
              <a:rPr lang="cs-CZ" b="1" dirty="0" err="1"/>
              <a:t>egalitarian</a:t>
            </a:r>
            <a:r>
              <a:rPr lang="cs-CZ" dirty="0"/>
              <a:t> </a:t>
            </a:r>
            <a:r>
              <a:rPr lang="cs-CZ" dirty="0" err="1"/>
              <a:t>and</a:t>
            </a:r>
            <a:r>
              <a:rPr lang="cs-CZ" dirty="0"/>
              <a:t> </a:t>
            </a:r>
            <a:r>
              <a:rPr lang="cs-CZ" b="1" dirty="0" err="1"/>
              <a:t>libertarian</a:t>
            </a:r>
            <a:r>
              <a:rPr lang="cs-CZ" dirty="0"/>
              <a:t> </a:t>
            </a:r>
            <a:r>
              <a:rPr lang="cs-CZ" dirty="0" err="1"/>
              <a:t>principles</a:t>
            </a:r>
            <a:endParaRPr lang="cs-CZ" dirty="0"/>
          </a:p>
          <a:p>
            <a:pPr>
              <a:buNone/>
            </a:pPr>
            <a:r>
              <a:rPr lang="en-US" dirty="0"/>
              <a:t>law (</a:t>
            </a:r>
            <a:r>
              <a:rPr lang="en-US" dirty="0" err="1"/>
              <a:t>νόμος</a:t>
            </a:r>
            <a:r>
              <a:rPr lang="en-US" dirty="0"/>
              <a:t>)</a:t>
            </a:r>
            <a:r>
              <a:rPr lang="cs-CZ" dirty="0"/>
              <a:t>,  </a:t>
            </a:r>
            <a:r>
              <a:rPr lang="en-US" dirty="0"/>
              <a:t>nature (</a:t>
            </a:r>
            <a:r>
              <a:rPr lang="en-US" dirty="0" err="1"/>
              <a:t>φύσις</a:t>
            </a:r>
            <a:r>
              <a:rPr lang="en-US" dirty="0"/>
              <a:t>)</a:t>
            </a:r>
            <a:r>
              <a:rPr lang="cs-CZ" dirty="0"/>
              <a:t> </a:t>
            </a:r>
            <a:r>
              <a:rPr lang="cs-CZ" i="1" dirty="0"/>
              <a:t>–</a:t>
            </a:r>
            <a:r>
              <a:rPr lang="en-US" dirty="0"/>
              <a:t> especially human nature. Nature </a:t>
            </a:r>
            <a:r>
              <a:rPr lang="en-US" dirty="0" err="1"/>
              <a:t>requir</a:t>
            </a:r>
            <a:r>
              <a:rPr lang="cs-CZ" dirty="0"/>
              <a:t>es</a:t>
            </a:r>
            <a:r>
              <a:rPr lang="en-US" dirty="0"/>
              <a:t> spontaneity and freedom, in contrast to the restrictions </a:t>
            </a:r>
            <a:r>
              <a:rPr lang="cs-CZ" dirty="0"/>
              <a:t>(</a:t>
            </a:r>
            <a:r>
              <a:rPr lang="en-US" dirty="0"/>
              <a:t>by institutions</a:t>
            </a:r>
            <a:r>
              <a:rPr lang="cs-CZ" dirty="0"/>
              <a:t>)</a:t>
            </a:r>
            <a:r>
              <a:rPr lang="en-US" dirty="0"/>
              <a:t>:</a:t>
            </a:r>
          </a:p>
          <a:p>
            <a:pPr>
              <a:buNone/>
            </a:pPr>
            <a:r>
              <a:rPr lang="en-US" dirty="0"/>
              <a:t>Nature</a:t>
            </a:r>
            <a:r>
              <a:rPr lang="cs-CZ" dirty="0"/>
              <a:t> </a:t>
            </a:r>
            <a:r>
              <a:rPr lang="en-US" dirty="0"/>
              <a:t>requires liberty</a:t>
            </a:r>
          </a:p>
          <a:p>
            <a:pPr marL="0" indent="0">
              <a:spcBef>
                <a:spcPts val="0"/>
              </a:spcBef>
              <a:buNone/>
            </a:pPr>
            <a:r>
              <a:rPr lang="cs-CZ" i="1" dirty="0"/>
              <a:t>„</a:t>
            </a:r>
            <a:r>
              <a:rPr lang="en-US" b="1" i="1" dirty="0"/>
              <a:t>Most of the things which are legally just are </a:t>
            </a:r>
            <a:r>
              <a:rPr lang="en-US" i="1" dirty="0"/>
              <a:t>[none the less] ... </a:t>
            </a:r>
            <a:r>
              <a:rPr lang="en-US" b="1" i="1" dirty="0"/>
              <a:t>inimical to nature</a:t>
            </a:r>
            <a:r>
              <a:rPr lang="en-US" i="1" dirty="0"/>
              <a:t>. By law it has been laid down for the eyes what they should see and what they should not see; for the ears what they should hear and they should not hear; for the tongue what it should speak, and what it should not speak; for the hands what they should do and what they should not do ... </a:t>
            </a:r>
            <a:r>
              <a:rPr lang="en-US" b="1" i="1" dirty="0"/>
              <a:t>and for the mind what it should desire, and what it should not desire</a:t>
            </a:r>
            <a:r>
              <a:rPr lang="en-US" i="1" dirty="0"/>
              <a:t>.</a:t>
            </a:r>
            <a:r>
              <a:rPr lang="cs-CZ" i="1" dirty="0"/>
              <a:t>“ </a:t>
            </a:r>
            <a:r>
              <a:rPr lang="cs-CZ" dirty="0"/>
              <a:t>(</a:t>
            </a:r>
            <a:r>
              <a:rPr lang="cs-CZ" dirty="0" err="1"/>
              <a:t>Antiphon</a:t>
            </a:r>
            <a:r>
              <a:rPr lang="cs-CZ" dirty="0"/>
              <a:t>, </a:t>
            </a:r>
            <a:r>
              <a:rPr lang="cs-CZ" i="1" dirty="0"/>
              <a:t>On </a:t>
            </a:r>
            <a:r>
              <a:rPr lang="cs-CZ" i="1" dirty="0" err="1"/>
              <a:t>Truth</a:t>
            </a:r>
            <a:r>
              <a:rPr lang="cs-CZ" dirty="0"/>
              <a:t>, </a:t>
            </a:r>
            <a:r>
              <a:rPr lang="cs-CZ" dirty="0" err="1"/>
              <a:t>Oxyrhynchus</a:t>
            </a:r>
            <a:r>
              <a:rPr lang="cs-CZ" dirty="0"/>
              <a:t> </a:t>
            </a:r>
            <a:r>
              <a:rPr lang="cs-CZ" dirty="0" err="1"/>
              <a:t>Papyri</a:t>
            </a:r>
            <a:r>
              <a:rPr lang="cs-CZ" dirty="0"/>
              <a:t>, </a:t>
            </a:r>
            <a:r>
              <a:rPr lang="cs-CZ" dirty="0" err="1"/>
              <a:t>xi</a:t>
            </a:r>
            <a:r>
              <a:rPr lang="cs-CZ" dirty="0"/>
              <a:t>, no. 1364, fragment 1)</a:t>
            </a:r>
            <a:endParaRPr lang="en-US" dirty="0"/>
          </a:p>
          <a:p>
            <a:pPr>
              <a:buNone/>
            </a:pPr>
            <a:r>
              <a:rPr lang="en-US" i="1" dirty="0"/>
              <a:t>Repression means pain, whereas it is nature (human nature) to avoid pain.</a:t>
            </a:r>
          </a:p>
          <a:p>
            <a:pPr marL="0" indent="0">
              <a:spcBef>
                <a:spcPts val="0"/>
              </a:spcBef>
              <a:buNone/>
            </a:pPr>
            <a:r>
              <a:rPr lang="en-US" dirty="0"/>
              <a:t>"Life is like a brief vigil, and the duration of life like a single day, as it were, in which having lifted our eyes to the light we give place to other who succeed us.“</a:t>
            </a:r>
            <a:endParaRPr lang="cs-CZ" dirty="0"/>
          </a:p>
          <a:p>
            <a:pPr>
              <a:buNone/>
            </a:pPr>
            <a:r>
              <a:rPr lang="en-US" dirty="0"/>
              <a:t> tragic law of existence, Antiphon</a:t>
            </a:r>
            <a:r>
              <a:rPr lang="cs-CZ" dirty="0"/>
              <a:t>: </a:t>
            </a:r>
            <a:r>
              <a:rPr lang="en-US" dirty="0"/>
              <a:t>the voice of humanity, wishes to shake off everything that can do violence to the individuality of the person</a:t>
            </a:r>
            <a:r>
              <a:rPr lang="cs-CZ" dirty="0"/>
              <a:t>.</a:t>
            </a:r>
          </a:p>
          <a:p>
            <a:pPr>
              <a:buNone/>
            </a:pPr>
            <a:endParaRPr lang="en-US" dirty="0"/>
          </a:p>
          <a:p>
            <a:r>
              <a:rPr lang="en-US" dirty="0"/>
              <a:t>In his battle </a:t>
            </a:r>
            <a:r>
              <a:rPr lang="cs-CZ" dirty="0" err="1"/>
              <a:t>for</a:t>
            </a:r>
            <a:r>
              <a:rPr lang="cs-CZ" dirty="0"/>
              <a:t> </a:t>
            </a:r>
            <a:r>
              <a:rPr lang="en-US" dirty="0"/>
              <a:t>the </a:t>
            </a:r>
            <a:r>
              <a:rPr lang="en-US" b="1" u="sng" dirty="0"/>
              <a:t>natural</a:t>
            </a:r>
            <a:r>
              <a:rPr lang="en-US" b="1" dirty="0"/>
              <a:t> liberty and equality of all men</a:t>
            </a:r>
            <a:r>
              <a:rPr lang="en-US" dirty="0"/>
              <a:t>, Antiphon anticipates the natural rights doctrine of Locke, and the </a:t>
            </a:r>
            <a:r>
              <a:rPr lang="en-US" i="1" dirty="0"/>
              <a:t>Declaration of Independence</a:t>
            </a:r>
            <a:r>
              <a:rPr lang="en-US" dirty="0"/>
              <a:t>.</a:t>
            </a:r>
          </a:p>
          <a:p>
            <a:endParaRPr lang="cs-CZ"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1200" y="274638"/>
            <a:ext cx="8229600" cy="778098"/>
          </a:xfrm>
        </p:spPr>
        <p:txBody>
          <a:bodyPr/>
          <a:lstStyle/>
          <a:p>
            <a:r>
              <a:rPr lang="cs-CZ" b="1" dirty="0" err="1"/>
              <a:t>Marcus</a:t>
            </a:r>
            <a:r>
              <a:rPr lang="cs-CZ" b="1" dirty="0"/>
              <a:t> </a:t>
            </a:r>
            <a:r>
              <a:rPr lang="cs-CZ" b="1" dirty="0" err="1"/>
              <a:t>Tullius</a:t>
            </a:r>
            <a:r>
              <a:rPr lang="cs-CZ" b="1" dirty="0"/>
              <a:t> Cicero (106-43 BC)</a:t>
            </a:r>
            <a:endParaRPr lang="cs-CZ" dirty="0"/>
          </a:p>
        </p:txBody>
      </p:sp>
      <p:sp>
        <p:nvSpPr>
          <p:cNvPr id="3" name="Zástupný symbol pro obsah 2"/>
          <p:cNvSpPr>
            <a:spLocks noGrp="1"/>
          </p:cNvSpPr>
          <p:nvPr>
            <p:ph idx="1"/>
          </p:nvPr>
        </p:nvSpPr>
        <p:spPr>
          <a:xfrm>
            <a:off x="407368" y="1268760"/>
            <a:ext cx="11377264" cy="5400600"/>
          </a:xfrm>
        </p:spPr>
        <p:txBody>
          <a:bodyPr>
            <a:normAutofit fontScale="85000" lnSpcReduction="20000"/>
          </a:bodyPr>
          <a:lstStyle/>
          <a:p>
            <a:pPr>
              <a:buNone/>
            </a:pPr>
            <a:r>
              <a:rPr lang="en-US" i="1" dirty="0"/>
              <a:t>De Re </a:t>
            </a:r>
            <a:r>
              <a:rPr lang="en-US" i="1" dirty="0" err="1"/>
              <a:t>Publica</a:t>
            </a:r>
            <a:r>
              <a:rPr lang="en-US" i="1" dirty="0"/>
              <a:t> </a:t>
            </a:r>
            <a:r>
              <a:rPr lang="en-US" dirty="0"/>
              <a:t>[</a:t>
            </a:r>
            <a:r>
              <a:rPr lang="en-US" i="1" dirty="0"/>
              <a:t>Of</a:t>
            </a:r>
            <a:r>
              <a:rPr lang="cs-CZ" i="1" dirty="0"/>
              <a:t> </a:t>
            </a:r>
            <a:r>
              <a:rPr lang="en-US" i="1" dirty="0"/>
              <a:t>The Republic</a:t>
            </a:r>
            <a:r>
              <a:rPr lang="en-US" dirty="0"/>
              <a:t>], Book III Section 22; as translated by Francis </a:t>
            </a:r>
            <a:r>
              <a:rPr lang="en-US" dirty="0" err="1"/>
              <a:t>Barham</a:t>
            </a:r>
            <a:r>
              <a:rPr lang="cs-CZ" dirty="0"/>
              <a:t>:</a:t>
            </a:r>
          </a:p>
          <a:p>
            <a:pPr>
              <a:buNone/>
            </a:pPr>
            <a:r>
              <a:rPr lang="cs-CZ" dirty="0"/>
              <a:t>„</a:t>
            </a:r>
            <a:r>
              <a:rPr lang="en-US" b="1" dirty="0"/>
              <a:t> There is a </a:t>
            </a:r>
            <a:r>
              <a:rPr lang="en-US" b="1" dirty="0">
                <a:solidFill>
                  <a:srgbClr val="FF0000"/>
                </a:solidFill>
              </a:rPr>
              <a:t>true law</a:t>
            </a:r>
            <a:r>
              <a:rPr lang="en-US" b="1" dirty="0"/>
              <a:t>, a </a:t>
            </a:r>
            <a:r>
              <a:rPr lang="en-US" b="1" dirty="0">
                <a:solidFill>
                  <a:srgbClr val="FF0000"/>
                </a:solidFill>
              </a:rPr>
              <a:t>right reason</a:t>
            </a:r>
            <a:r>
              <a:rPr lang="en-US" b="1" dirty="0"/>
              <a:t>, </a:t>
            </a:r>
            <a:r>
              <a:rPr lang="en-US" b="1" dirty="0">
                <a:solidFill>
                  <a:srgbClr val="FF0000"/>
                </a:solidFill>
              </a:rPr>
              <a:t>conformable to nature</a:t>
            </a:r>
            <a:r>
              <a:rPr lang="en-US" b="1" dirty="0"/>
              <a:t>, </a:t>
            </a:r>
            <a:r>
              <a:rPr lang="en-US" b="1" dirty="0">
                <a:solidFill>
                  <a:srgbClr val="FF0000"/>
                </a:solidFill>
              </a:rPr>
              <a:t>universal</a:t>
            </a:r>
            <a:r>
              <a:rPr lang="en-US" b="1" dirty="0"/>
              <a:t>, </a:t>
            </a:r>
            <a:r>
              <a:rPr lang="en-US" b="1" dirty="0">
                <a:solidFill>
                  <a:srgbClr val="FF0000"/>
                </a:solidFill>
              </a:rPr>
              <a:t>unchangeable</a:t>
            </a:r>
            <a:r>
              <a:rPr lang="en-US" b="1" dirty="0"/>
              <a:t>, </a:t>
            </a:r>
            <a:r>
              <a:rPr lang="en-US" b="1" dirty="0">
                <a:solidFill>
                  <a:srgbClr val="FF0000"/>
                </a:solidFill>
              </a:rPr>
              <a:t>eternal</a:t>
            </a:r>
            <a:r>
              <a:rPr lang="en-US" b="1" dirty="0"/>
              <a:t>, whose commands </a:t>
            </a:r>
            <a:r>
              <a:rPr lang="en-US" b="1" dirty="0">
                <a:solidFill>
                  <a:srgbClr val="FF0000"/>
                </a:solidFill>
              </a:rPr>
              <a:t>urge us to duty</a:t>
            </a:r>
            <a:r>
              <a:rPr lang="en-US" b="1" dirty="0"/>
              <a:t>, and whose prohibitions </a:t>
            </a:r>
            <a:r>
              <a:rPr lang="en-US" b="1" dirty="0">
                <a:solidFill>
                  <a:srgbClr val="FF0000"/>
                </a:solidFill>
              </a:rPr>
              <a:t>restrain us from evil</a:t>
            </a:r>
            <a:r>
              <a:rPr lang="en-US" b="1" dirty="0"/>
              <a:t>.</a:t>
            </a:r>
            <a:r>
              <a:rPr lang="en-US" dirty="0"/>
              <a:t> Whether it enjoins or forbids, the good respect its injunctions, and the wicked treat them with indifference. </a:t>
            </a:r>
            <a:r>
              <a:rPr lang="en-US" b="1" dirty="0"/>
              <a:t>This law cannot be contradicted by any other law, and is not liable either to derogation or abrogation. Neither the senate nor the people can give us any dispensation for not obeying this </a:t>
            </a:r>
            <a:r>
              <a:rPr lang="en-US" b="1" dirty="0">
                <a:solidFill>
                  <a:srgbClr val="FF0000"/>
                </a:solidFill>
              </a:rPr>
              <a:t>universal law of justice</a:t>
            </a:r>
            <a:r>
              <a:rPr lang="en-US" b="1" dirty="0"/>
              <a:t>. It needs no other expositor and interpreter than our own </a:t>
            </a:r>
            <a:r>
              <a:rPr lang="en-US" b="1" dirty="0">
                <a:solidFill>
                  <a:srgbClr val="FF0000"/>
                </a:solidFill>
              </a:rPr>
              <a:t>conscience</a:t>
            </a:r>
            <a:r>
              <a:rPr lang="en-US" b="1" dirty="0"/>
              <a:t>.</a:t>
            </a:r>
            <a:r>
              <a:rPr lang="en-US" dirty="0"/>
              <a:t> It is not one thing at Rome and another at Athens; one thing </a:t>
            </a:r>
            <a:r>
              <a:rPr lang="cs-CZ" dirty="0" err="1"/>
              <a:t>today</a:t>
            </a:r>
            <a:r>
              <a:rPr lang="en-US" dirty="0"/>
              <a:t> and another </a:t>
            </a:r>
            <a:r>
              <a:rPr lang="cs-CZ" dirty="0" err="1"/>
              <a:t>tomorrow</a:t>
            </a:r>
            <a:r>
              <a:rPr lang="en-US" dirty="0"/>
              <a:t>; but in all times and nations this universal law must for ever reign, eternal and imperishable. It is the sovereign master and emperor of all beings. </a:t>
            </a:r>
            <a:r>
              <a:rPr lang="en-US" b="1" dirty="0">
                <a:solidFill>
                  <a:srgbClr val="FF0000"/>
                </a:solidFill>
              </a:rPr>
              <a:t>God</a:t>
            </a:r>
            <a:r>
              <a:rPr lang="en-US" dirty="0"/>
              <a:t> himself </a:t>
            </a:r>
            <a:r>
              <a:rPr lang="en-US" b="1" dirty="0">
                <a:solidFill>
                  <a:srgbClr val="FF0000"/>
                </a:solidFill>
              </a:rPr>
              <a:t>is its author</a:t>
            </a:r>
            <a:r>
              <a:rPr lang="en-US" dirty="0"/>
              <a:t>,—its promulgator,—its enforcer. </a:t>
            </a:r>
            <a:r>
              <a:rPr lang="en-US" b="1" dirty="0"/>
              <a:t>He who obeys it not, flies </a:t>
            </a:r>
            <a:r>
              <a:rPr lang="en-US" b="1" u="sng" dirty="0"/>
              <a:t>from</a:t>
            </a:r>
            <a:r>
              <a:rPr lang="en-US" b="1" dirty="0"/>
              <a:t> him</a:t>
            </a:r>
            <a:r>
              <a:rPr lang="en-US" b="1" u="sng" dirty="0"/>
              <a:t>self</a:t>
            </a:r>
            <a:r>
              <a:rPr lang="en-US" b="1" dirty="0"/>
              <a:t>, and does violence to the very </a:t>
            </a:r>
            <a:r>
              <a:rPr lang="en-US" b="1" dirty="0">
                <a:solidFill>
                  <a:srgbClr val="FF0000"/>
                </a:solidFill>
              </a:rPr>
              <a:t>nature of man</a:t>
            </a:r>
            <a:r>
              <a:rPr lang="en-US" b="1" dirty="0"/>
              <a:t>.</a:t>
            </a:r>
            <a:r>
              <a:rPr lang="cs-CZ"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4294967295"/>
          </p:nvPr>
        </p:nvGraphicFramePr>
        <p:xfrm>
          <a:off x="1524000" y="577947"/>
          <a:ext cx="9144000" cy="5833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lipsa 2"/>
          <p:cNvSpPr/>
          <p:nvPr/>
        </p:nvSpPr>
        <p:spPr>
          <a:xfrm>
            <a:off x="3647728" y="4437112"/>
            <a:ext cx="1224136" cy="184294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Elipsa 8"/>
          <p:cNvSpPr/>
          <p:nvPr/>
        </p:nvSpPr>
        <p:spPr>
          <a:xfrm>
            <a:off x="2639616" y="3140968"/>
            <a:ext cx="1008112" cy="1800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384595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4294967295"/>
          </p:nvPr>
        </p:nvGraphicFramePr>
        <p:xfrm>
          <a:off x="1524000" y="548680"/>
          <a:ext cx="9144000" cy="5833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lipsa 2"/>
          <p:cNvSpPr/>
          <p:nvPr/>
        </p:nvSpPr>
        <p:spPr>
          <a:xfrm>
            <a:off x="3503712" y="4365104"/>
            <a:ext cx="1512168" cy="249289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7" name="Přímá spojovací šipka 6"/>
          <p:cNvCxnSpPr/>
          <p:nvPr/>
        </p:nvCxnSpPr>
        <p:spPr>
          <a:xfrm>
            <a:off x="2495600" y="5229200"/>
            <a:ext cx="936104" cy="576064"/>
          </a:xfrm>
          <a:prstGeom prst="straightConnector1">
            <a:avLst/>
          </a:prstGeom>
          <a:ln cmpd="sng">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Elipsa 8"/>
          <p:cNvSpPr/>
          <p:nvPr/>
        </p:nvSpPr>
        <p:spPr>
          <a:xfrm>
            <a:off x="1524000" y="3140968"/>
            <a:ext cx="2123728" cy="20162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obsahu 3"/>
          <p:cNvGraphicFramePr>
            <a:graphicFrameLocks noGrp="1"/>
          </p:cNvGraphicFramePr>
          <p:nvPr>
            <p:ph idx="1"/>
          </p:nvPr>
        </p:nvGraphicFramePr>
        <p:xfrm>
          <a:off x="391886" y="592183"/>
          <a:ext cx="11536762" cy="59331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ovéPole 1">
            <a:extLst>
              <a:ext uri="{FF2B5EF4-FFF2-40B4-BE49-F238E27FC236}">
                <a16:creationId xmlns:a16="http://schemas.microsoft.com/office/drawing/2014/main" id="{F58EA74E-6E43-4EC4-A142-AD687C87D80D}"/>
              </a:ext>
            </a:extLst>
          </p:cNvPr>
          <p:cNvSpPr txBox="1"/>
          <p:nvPr/>
        </p:nvSpPr>
        <p:spPr>
          <a:xfrm>
            <a:off x="3647728" y="36964"/>
            <a:ext cx="6192688" cy="369332"/>
          </a:xfrm>
          <a:prstGeom prst="rect">
            <a:avLst/>
          </a:prstGeom>
          <a:noFill/>
        </p:spPr>
        <p:txBody>
          <a:bodyPr wrap="square" rtlCol="0">
            <a:spAutoFit/>
          </a:bodyPr>
          <a:lstStyle/>
          <a:p>
            <a:r>
              <a:rPr lang="en-US" b="1" dirty="0"/>
              <a:t>Set of laws in the Middle Ages (Thomas </a:t>
            </a:r>
            <a:r>
              <a:rPr lang="cs-CZ" b="1" dirty="0"/>
              <a:t>A</a:t>
            </a:r>
            <a:r>
              <a:rPr lang="en-US" b="1" dirty="0"/>
              <a:t>q.)</a:t>
            </a:r>
            <a:endParaRPr lang="cs-CZ" b="1" dirty="0"/>
          </a:p>
        </p:txBody>
      </p:sp>
    </p:spTree>
    <p:extLst>
      <p:ext uri="{BB962C8B-B14F-4D97-AF65-F5344CB8AC3E}">
        <p14:creationId xmlns:p14="http://schemas.microsoft.com/office/powerpoint/2010/main" val="4041150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4294967295"/>
          </p:nvPr>
        </p:nvGraphicFramePr>
        <p:xfrm>
          <a:off x="1524000" y="908720"/>
          <a:ext cx="9144000" cy="54730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ovéPole 4"/>
          <p:cNvSpPr txBox="1"/>
          <p:nvPr/>
        </p:nvSpPr>
        <p:spPr>
          <a:xfrm rot="16906051">
            <a:off x="878793" y="4946942"/>
            <a:ext cx="2096828" cy="461665"/>
          </a:xfrm>
          <a:prstGeom prst="rect">
            <a:avLst/>
          </a:prstGeom>
          <a:noFill/>
        </p:spPr>
        <p:txBody>
          <a:bodyPr wrap="square" rtlCol="0">
            <a:spAutoFit/>
          </a:bodyPr>
          <a:lstStyle/>
          <a:p>
            <a:pPr lvl="0"/>
            <a:r>
              <a:rPr lang="cs-CZ" sz="2400" b="1" dirty="0"/>
              <a:t>R</a:t>
            </a:r>
            <a:r>
              <a:rPr lang="en-US" sz="2400" b="1" dirty="0" err="1"/>
              <a:t>evelation</a:t>
            </a:r>
            <a:endParaRPr lang="en-US" sz="2400" dirty="0"/>
          </a:p>
        </p:txBody>
      </p:sp>
      <p:sp>
        <p:nvSpPr>
          <p:cNvPr id="6" name="TextovéPole 5"/>
          <p:cNvSpPr txBox="1"/>
          <p:nvPr/>
        </p:nvSpPr>
        <p:spPr>
          <a:xfrm rot="16938890">
            <a:off x="1723557" y="5142054"/>
            <a:ext cx="1812835" cy="461665"/>
          </a:xfrm>
          <a:prstGeom prst="rect">
            <a:avLst/>
          </a:prstGeom>
          <a:noFill/>
        </p:spPr>
        <p:txBody>
          <a:bodyPr wrap="square" rtlCol="0">
            <a:spAutoFit/>
          </a:bodyPr>
          <a:lstStyle/>
          <a:p>
            <a:pPr lvl="0"/>
            <a:r>
              <a:rPr lang="cs-CZ" sz="2400" b="1" dirty="0"/>
              <a:t>S</a:t>
            </a:r>
            <a:r>
              <a:rPr lang="en-US" sz="2400" b="1" dirty="0" err="1"/>
              <a:t>criptures</a:t>
            </a:r>
            <a:endParaRPr lang="en-US" sz="2400" b="1" dirty="0"/>
          </a:p>
        </p:txBody>
      </p:sp>
      <p:sp>
        <p:nvSpPr>
          <p:cNvPr id="7" name="TextovéPole 6"/>
          <p:cNvSpPr txBox="1"/>
          <p:nvPr/>
        </p:nvSpPr>
        <p:spPr>
          <a:xfrm rot="16748653">
            <a:off x="2169937" y="4845402"/>
            <a:ext cx="2595699" cy="446276"/>
          </a:xfrm>
          <a:prstGeom prst="rect">
            <a:avLst/>
          </a:prstGeom>
          <a:noFill/>
        </p:spPr>
        <p:txBody>
          <a:bodyPr wrap="square" rtlCol="0">
            <a:spAutoFit/>
          </a:bodyPr>
          <a:lstStyle/>
          <a:p>
            <a:pPr lvl="0"/>
            <a:r>
              <a:rPr lang="cs-CZ" sz="2300" b="1" dirty="0"/>
              <a:t>R</a:t>
            </a:r>
            <a:r>
              <a:rPr lang="en-US" sz="2300" b="1" dirty="0" err="1"/>
              <a:t>eligious</a:t>
            </a:r>
            <a:r>
              <a:rPr lang="en-US" sz="2300" b="1" dirty="0"/>
              <a:t> </a:t>
            </a:r>
            <a:r>
              <a:rPr lang="cs-CZ" sz="2300" b="1" dirty="0"/>
              <a:t>t</a:t>
            </a:r>
            <a:r>
              <a:rPr lang="en-US" sz="2300" b="1" dirty="0" err="1"/>
              <a:t>radition</a:t>
            </a:r>
            <a:endParaRPr lang="en-US" sz="2300" b="1" dirty="0"/>
          </a:p>
        </p:txBody>
      </p:sp>
      <p:sp>
        <p:nvSpPr>
          <p:cNvPr id="8" name="TextovéPole 7"/>
          <p:cNvSpPr txBox="1"/>
          <p:nvPr/>
        </p:nvSpPr>
        <p:spPr>
          <a:xfrm rot="16850935">
            <a:off x="2799146" y="4740888"/>
            <a:ext cx="2893400" cy="461665"/>
          </a:xfrm>
          <a:prstGeom prst="rect">
            <a:avLst/>
          </a:prstGeom>
          <a:noFill/>
        </p:spPr>
        <p:txBody>
          <a:bodyPr wrap="square" rtlCol="0">
            <a:spAutoFit/>
          </a:bodyPr>
          <a:lstStyle/>
          <a:p>
            <a:pPr lvl="0"/>
            <a:r>
              <a:rPr lang="cs-CZ" sz="2400" b="1" dirty="0" err="1"/>
              <a:t>Religious</a:t>
            </a:r>
            <a:r>
              <a:rPr lang="cs-CZ" sz="2400" b="1" dirty="0"/>
              <a:t> e</a:t>
            </a:r>
            <a:r>
              <a:rPr lang="en-US" sz="2400" b="1" dirty="0" err="1"/>
              <a:t>xperience</a:t>
            </a:r>
            <a:endParaRPr lang="en-US" sz="2400" b="1" dirty="0"/>
          </a:p>
        </p:txBody>
      </p:sp>
      <p:sp>
        <p:nvSpPr>
          <p:cNvPr id="9" name="TextovéPole 8"/>
          <p:cNvSpPr txBox="1"/>
          <p:nvPr/>
        </p:nvSpPr>
        <p:spPr>
          <a:xfrm>
            <a:off x="4799856" y="4293097"/>
            <a:ext cx="1152128" cy="461665"/>
          </a:xfrm>
          <a:prstGeom prst="rect">
            <a:avLst/>
          </a:prstGeom>
          <a:noFill/>
        </p:spPr>
        <p:txBody>
          <a:bodyPr wrap="square" rtlCol="0">
            <a:spAutoFit/>
          </a:bodyPr>
          <a:lstStyle/>
          <a:p>
            <a:pPr lvl="0"/>
            <a:r>
              <a:rPr lang="en-US" sz="2400" b="1" dirty="0"/>
              <a:t>Reason</a:t>
            </a:r>
            <a:endParaRPr lang="en-US" sz="2400" dirty="0"/>
          </a:p>
        </p:txBody>
      </p:sp>
      <p:sp>
        <p:nvSpPr>
          <p:cNvPr id="2" name="TextovéPole 1">
            <a:extLst>
              <a:ext uri="{FF2B5EF4-FFF2-40B4-BE49-F238E27FC236}">
                <a16:creationId xmlns:a16="http://schemas.microsoft.com/office/drawing/2014/main" id="{F72CBBEC-6150-4BB2-B6C3-29B50B5343C4}"/>
              </a:ext>
            </a:extLst>
          </p:cNvPr>
          <p:cNvSpPr txBox="1"/>
          <p:nvPr/>
        </p:nvSpPr>
        <p:spPr>
          <a:xfrm>
            <a:off x="1703512" y="188640"/>
            <a:ext cx="4752528" cy="369332"/>
          </a:xfrm>
          <a:prstGeom prst="rect">
            <a:avLst/>
          </a:prstGeom>
          <a:noFill/>
        </p:spPr>
        <p:txBody>
          <a:bodyPr wrap="square" rtlCol="0">
            <a:spAutoFit/>
          </a:bodyPr>
          <a:lstStyle/>
          <a:p>
            <a:r>
              <a:rPr lang="en-US" dirty="0"/>
              <a:t>The second main question of metaethics: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E9B8B57B-CBAE-836C-DE7F-32418589818B}"/>
              </a:ext>
            </a:extLst>
          </p:cNvPr>
          <p:cNvPicPr>
            <a:picLocks noChangeAspect="1"/>
          </p:cNvPicPr>
          <p:nvPr/>
        </p:nvPicPr>
        <p:blipFill>
          <a:blip r:embed="rId2"/>
          <a:stretch>
            <a:fillRect/>
          </a:stretch>
        </p:blipFill>
        <p:spPr>
          <a:xfrm>
            <a:off x="3523335" y="0"/>
            <a:ext cx="5145330" cy="6858000"/>
          </a:xfrm>
          <a:prstGeom prst="rect">
            <a:avLst/>
          </a:prstGeom>
        </p:spPr>
      </p:pic>
    </p:spTree>
    <p:extLst>
      <p:ext uri="{BB962C8B-B14F-4D97-AF65-F5344CB8AC3E}">
        <p14:creationId xmlns:p14="http://schemas.microsoft.com/office/powerpoint/2010/main" val="36077185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0961A6A6-1534-6134-47B3-68FD72908C28}"/>
              </a:ext>
            </a:extLst>
          </p:cNvPr>
          <p:cNvPicPr>
            <a:picLocks noChangeAspect="1"/>
          </p:cNvPicPr>
          <p:nvPr/>
        </p:nvPicPr>
        <p:blipFill rotWithShape="1">
          <a:blip r:embed="rId2"/>
          <a:srcRect l="23400" t="11151" r="31800" b="29000"/>
          <a:stretch/>
        </p:blipFill>
        <p:spPr>
          <a:xfrm>
            <a:off x="4172947" y="7125"/>
            <a:ext cx="3846105" cy="6850875"/>
          </a:xfrm>
          <a:prstGeom prst="rect">
            <a:avLst/>
          </a:prstGeom>
        </p:spPr>
      </p:pic>
      <p:sp>
        <p:nvSpPr>
          <p:cNvPr id="3" name="TextovéPole 2">
            <a:extLst>
              <a:ext uri="{FF2B5EF4-FFF2-40B4-BE49-F238E27FC236}">
                <a16:creationId xmlns:a16="http://schemas.microsoft.com/office/drawing/2014/main" id="{9DAF8F30-18AD-B748-5526-11DD8F1E7340}"/>
              </a:ext>
            </a:extLst>
          </p:cNvPr>
          <p:cNvSpPr txBox="1"/>
          <p:nvPr/>
        </p:nvSpPr>
        <p:spPr>
          <a:xfrm>
            <a:off x="8256240" y="44624"/>
            <a:ext cx="3456384" cy="1477328"/>
          </a:xfrm>
          <a:prstGeom prst="rect">
            <a:avLst/>
          </a:prstGeom>
          <a:noFill/>
        </p:spPr>
        <p:txBody>
          <a:bodyPr wrap="square" rtlCol="0">
            <a:spAutoFit/>
          </a:bodyPr>
          <a:lstStyle/>
          <a:p>
            <a:r>
              <a:rPr lang="cs-CZ" dirty="0"/>
              <a:t> </a:t>
            </a:r>
            <a:r>
              <a:rPr lang="cs-CZ" dirty="0" err="1"/>
              <a:t>Polymnia</a:t>
            </a:r>
            <a:r>
              <a:rPr lang="cs-CZ" dirty="0"/>
              <a:t>: M</a:t>
            </a:r>
            <a:r>
              <a:rPr lang="en-US" dirty="0"/>
              <a:t>use of rhetoric and eloquence</a:t>
            </a:r>
            <a:endParaRPr lang="cs-CZ" dirty="0"/>
          </a:p>
          <a:p>
            <a:r>
              <a:rPr lang="en-US" dirty="0"/>
              <a:t>Period: Hellenistic</a:t>
            </a:r>
            <a:endParaRPr lang="cs-CZ" dirty="0"/>
          </a:p>
          <a:p>
            <a:r>
              <a:rPr lang="en-US" dirty="0"/>
              <a:t>Date of creation/manufacture: 3rd c. BC; 2nd c. BC (-300 – -100)</a:t>
            </a:r>
            <a:endParaRPr lang="en-CA" dirty="0"/>
          </a:p>
        </p:txBody>
      </p:sp>
    </p:spTree>
    <p:extLst>
      <p:ext uri="{BB962C8B-B14F-4D97-AF65-F5344CB8AC3E}">
        <p14:creationId xmlns:p14="http://schemas.microsoft.com/office/powerpoint/2010/main" val="1591257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Bibliography</a:t>
            </a:r>
            <a:endParaRPr lang="cs-CZ" dirty="0"/>
          </a:p>
        </p:txBody>
      </p:sp>
      <p:sp>
        <p:nvSpPr>
          <p:cNvPr id="3" name="Zástupný symbol pro obsah 2"/>
          <p:cNvSpPr>
            <a:spLocks noGrp="1"/>
          </p:cNvSpPr>
          <p:nvPr>
            <p:ph idx="1"/>
          </p:nvPr>
        </p:nvSpPr>
        <p:spPr/>
        <p:txBody>
          <a:bodyPr>
            <a:normAutofit/>
          </a:bodyPr>
          <a:lstStyle/>
          <a:p>
            <a:pPr>
              <a:buNone/>
            </a:pPr>
            <a:r>
              <a:rPr lang="en-US" dirty="0">
                <a:hlinkClick r:id="rId2"/>
              </a:rPr>
              <a:t>Public Responsibility in Medicine and Research</a:t>
            </a:r>
            <a:r>
              <a:rPr lang="cs-CZ" dirty="0"/>
              <a:t>: </a:t>
            </a:r>
            <a:r>
              <a:rPr lang="en-US" b="1" dirty="0"/>
              <a:t>People &amp; Perspectives: George </a:t>
            </a:r>
            <a:r>
              <a:rPr lang="en-US" b="1" dirty="0" err="1"/>
              <a:t>Annas</a:t>
            </a:r>
            <a:r>
              <a:rPr lang="en-US" b="1" dirty="0"/>
              <a:t> - Human Rights</a:t>
            </a:r>
            <a:r>
              <a:rPr lang="cs-CZ" b="1" dirty="0"/>
              <a:t>: </a:t>
            </a:r>
            <a:r>
              <a:rPr lang="cs-CZ" dirty="0">
                <a:hlinkClick r:id="rId3"/>
              </a:rPr>
              <a:t>https://youtu.be/0L2NVFcYqkM</a:t>
            </a:r>
            <a:endParaRPr lang="cs-CZ" dirty="0"/>
          </a:p>
          <a:p>
            <a:r>
              <a:rPr lang="cs-CZ" dirty="0" err="1"/>
              <a:t>Islamic</a:t>
            </a:r>
            <a:r>
              <a:rPr lang="cs-CZ" dirty="0"/>
              <a:t> </a:t>
            </a:r>
            <a:r>
              <a:rPr lang="cs-CZ" dirty="0" err="1"/>
              <a:t>Bioethics</a:t>
            </a:r>
            <a:r>
              <a:rPr lang="cs-CZ" dirty="0"/>
              <a:t>: </a:t>
            </a:r>
            <a:r>
              <a:rPr lang="cs-CZ" dirty="0">
                <a:hlinkClick r:id="rId4"/>
              </a:rPr>
              <a:t>https://youtu.be/XykeF8sAd_o?feature=shared</a:t>
            </a:r>
            <a:endParaRPr lang="cs-CZ" dirty="0"/>
          </a:p>
          <a:p>
            <a:r>
              <a:rPr lang="en-US" dirty="0"/>
              <a:t>Physicians for Human Rights: </a:t>
            </a:r>
            <a:r>
              <a:rPr lang="cs-CZ" dirty="0">
                <a:hlinkClick r:id="rId5"/>
              </a:rPr>
              <a:t>https://phr.org/</a:t>
            </a:r>
            <a:endParaRPr lang="cs-CZ" dirty="0"/>
          </a:p>
          <a:p>
            <a:endParaRPr lang="cs-CZ" dirty="0"/>
          </a:p>
          <a:p>
            <a:endParaRPr lang="cs-CZ" dirty="0"/>
          </a:p>
          <a:p>
            <a:endParaRPr lang="cs-CZ" dirty="0"/>
          </a:p>
          <a:p>
            <a:endParaRPr lang="cs-CZ"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Bibliography</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a:hlinkClick r:id="rId2"/>
              </a:rPr>
              <a:t>http://www.</a:t>
            </a:r>
            <a:r>
              <a:rPr lang="cs-CZ" dirty="0" err="1">
                <a:hlinkClick r:id="rId2"/>
              </a:rPr>
              <a:t>wma.net</a:t>
            </a:r>
            <a:r>
              <a:rPr lang="cs-CZ" dirty="0">
                <a:hlinkClick r:id="rId2"/>
              </a:rPr>
              <a:t>/</a:t>
            </a:r>
            <a:r>
              <a:rPr lang="cs-CZ" dirty="0" err="1">
                <a:hlinkClick r:id="rId2"/>
              </a:rPr>
              <a:t>en</a:t>
            </a:r>
            <a:r>
              <a:rPr lang="cs-CZ" dirty="0">
                <a:hlinkClick r:id="rId2"/>
              </a:rPr>
              <a:t>/20activities/20humanrights/index.</a:t>
            </a:r>
            <a:r>
              <a:rPr lang="cs-CZ" dirty="0" err="1">
                <a:hlinkClick r:id="rId2"/>
              </a:rPr>
              <a:t>html</a:t>
            </a:r>
            <a:endParaRPr lang="cs-CZ" dirty="0"/>
          </a:p>
          <a:p>
            <a:r>
              <a:rPr lang="cs-CZ" dirty="0">
                <a:hlinkClick r:id="rId3"/>
              </a:rPr>
              <a:t>http://www.</a:t>
            </a:r>
            <a:r>
              <a:rPr lang="cs-CZ" dirty="0" err="1">
                <a:hlinkClick r:id="rId3"/>
              </a:rPr>
              <a:t>wma.net</a:t>
            </a:r>
            <a:r>
              <a:rPr lang="cs-CZ" dirty="0">
                <a:hlinkClick r:id="rId3"/>
              </a:rPr>
              <a:t>/</a:t>
            </a:r>
            <a:r>
              <a:rPr lang="cs-CZ" dirty="0" err="1">
                <a:hlinkClick r:id="rId3"/>
              </a:rPr>
              <a:t>en</a:t>
            </a:r>
            <a:r>
              <a:rPr lang="cs-CZ" dirty="0">
                <a:hlinkClick r:id="rId3"/>
              </a:rPr>
              <a:t>/20activities/10ethics/index.</a:t>
            </a:r>
            <a:r>
              <a:rPr lang="cs-CZ" dirty="0" err="1">
                <a:hlinkClick r:id="rId3"/>
              </a:rPr>
              <a:t>html</a:t>
            </a:r>
            <a:endParaRPr lang="cs-CZ" dirty="0"/>
          </a:p>
          <a:p>
            <a:r>
              <a:rPr lang="cs-CZ" dirty="0">
                <a:hlinkClick r:id="rId4"/>
              </a:rPr>
              <a:t>http://www.</a:t>
            </a:r>
            <a:r>
              <a:rPr lang="cs-CZ" dirty="0" err="1">
                <a:hlinkClick r:id="rId4"/>
              </a:rPr>
              <a:t>unesco.org</a:t>
            </a:r>
            <a:r>
              <a:rPr lang="cs-CZ" dirty="0">
                <a:hlinkClick r:id="rId4"/>
              </a:rPr>
              <a:t>/</a:t>
            </a:r>
            <a:r>
              <a:rPr lang="cs-CZ" dirty="0" err="1">
                <a:hlinkClick r:id="rId4"/>
              </a:rPr>
              <a:t>new</a:t>
            </a:r>
            <a:r>
              <a:rPr lang="cs-CZ" dirty="0">
                <a:hlinkClick r:id="rId4"/>
              </a:rPr>
              <a:t>/</a:t>
            </a:r>
            <a:r>
              <a:rPr lang="cs-CZ" dirty="0" err="1">
                <a:hlinkClick r:id="rId4"/>
              </a:rPr>
              <a:t>en</a:t>
            </a:r>
            <a:r>
              <a:rPr lang="cs-CZ" dirty="0">
                <a:hlinkClick r:id="rId4"/>
              </a:rPr>
              <a:t>/</a:t>
            </a:r>
            <a:r>
              <a:rPr lang="cs-CZ" dirty="0" err="1">
                <a:hlinkClick r:id="rId4"/>
              </a:rPr>
              <a:t>social</a:t>
            </a:r>
            <a:r>
              <a:rPr lang="cs-CZ" dirty="0">
                <a:hlinkClick r:id="rId4"/>
              </a:rPr>
              <a:t>-</a:t>
            </a:r>
            <a:r>
              <a:rPr lang="cs-CZ" dirty="0" err="1">
                <a:hlinkClick r:id="rId4"/>
              </a:rPr>
              <a:t>and</a:t>
            </a:r>
            <a:r>
              <a:rPr lang="cs-CZ" dirty="0">
                <a:hlinkClick r:id="rId4"/>
              </a:rPr>
              <a:t>-</a:t>
            </a:r>
            <a:r>
              <a:rPr lang="cs-CZ" dirty="0" err="1">
                <a:hlinkClick r:id="rId4"/>
              </a:rPr>
              <a:t>human</a:t>
            </a:r>
            <a:r>
              <a:rPr lang="cs-CZ" dirty="0">
                <a:hlinkClick r:id="rId4"/>
              </a:rPr>
              <a:t>-</a:t>
            </a:r>
            <a:r>
              <a:rPr lang="cs-CZ" dirty="0" err="1">
                <a:hlinkClick r:id="rId4"/>
              </a:rPr>
              <a:t>sciences</a:t>
            </a:r>
            <a:r>
              <a:rPr lang="cs-CZ" dirty="0">
                <a:hlinkClick r:id="rId4"/>
              </a:rPr>
              <a:t>/</a:t>
            </a:r>
            <a:r>
              <a:rPr lang="cs-CZ" dirty="0" err="1">
                <a:hlinkClick r:id="rId4"/>
              </a:rPr>
              <a:t>themes</a:t>
            </a:r>
            <a:r>
              <a:rPr lang="cs-CZ" dirty="0">
                <a:hlinkClick r:id="rId4"/>
              </a:rPr>
              <a:t>/</a:t>
            </a:r>
            <a:r>
              <a:rPr lang="cs-CZ" dirty="0" err="1">
                <a:hlinkClick r:id="rId4"/>
              </a:rPr>
              <a:t>bioethics</a:t>
            </a:r>
            <a:r>
              <a:rPr lang="cs-CZ" dirty="0">
                <a:hlinkClick r:id="rId4"/>
              </a:rPr>
              <a:t>/</a:t>
            </a:r>
          </a:p>
          <a:p>
            <a:r>
              <a:rPr lang="cs-CZ" dirty="0">
                <a:hlinkClick r:id="rId4"/>
              </a:rPr>
              <a:t>http://www.</a:t>
            </a:r>
            <a:r>
              <a:rPr lang="cs-CZ" dirty="0" err="1">
                <a:hlinkClick r:id="rId4"/>
              </a:rPr>
              <a:t>unesco.org</a:t>
            </a:r>
            <a:r>
              <a:rPr lang="cs-CZ" dirty="0">
                <a:hlinkClick r:id="rId4"/>
              </a:rPr>
              <a:t>/</a:t>
            </a:r>
            <a:r>
              <a:rPr lang="cs-CZ" dirty="0" err="1">
                <a:hlinkClick r:id="rId4"/>
              </a:rPr>
              <a:t>new</a:t>
            </a:r>
            <a:r>
              <a:rPr lang="cs-CZ" dirty="0">
                <a:hlinkClick r:id="rId4"/>
              </a:rPr>
              <a:t>/</a:t>
            </a:r>
            <a:r>
              <a:rPr lang="cs-CZ" dirty="0" err="1">
                <a:hlinkClick r:id="rId4"/>
              </a:rPr>
              <a:t>en</a:t>
            </a:r>
            <a:r>
              <a:rPr lang="cs-CZ" dirty="0">
                <a:hlinkClick r:id="rId4"/>
              </a:rPr>
              <a:t>/</a:t>
            </a:r>
            <a:r>
              <a:rPr lang="cs-CZ" dirty="0" err="1">
                <a:hlinkClick r:id="rId4"/>
              </a:rPr>
              <a:t>social</a:t>
            </a:r>
            <a:r>
              <a:rPr lang="cs-CZ" dirty="0">
                <a:hlinkClick r:id="rId4"/>
              </a:rPr>
              <a:t>-</a:t>
            </a:r>
            <a:r>
              <a:rPr lang="cs-CZ" dirty="0" err="1">
                <a:hlinkClick r:id="rId4"/>
              </a:rPr>
              <a:t>and</a:t>
            </a:r>
            <a:r>
              <a:rPr lang="cs-CZ" dirty="0">
                <a:hlinkClick r:id="rId4"/>
              </a:rPr>
              <a:t>-</a:t>
            </a:r>
            <a:r>
              <a:rPr lang="cs-CZ" dirty="0" err="1">
                <a:hlinkClick r:id="rId4"/>
              </a:rPr>
              <a:t>human</a:t>
            </a:r>
            <a:r>
              <a:rPr lang="cs-CZ" dirty="0">
                <a:hlinkClick r:id="rId4"/>
              </a:rPr>
              <a:t>-</a:t>
            </a:r>
            <a:r>
              <a:rPr lang="cs-CZ" dirty="0" err="1">
                <a:hlinkClick r:id="rId4"/>
              </a:rPr>
              <a:t>sciences</a:t>
            </a:r>
            <a:r>
              <a:rPr lang="cs-CZ" dirty="0">
                <a:hlinkClick r:id="rId4"/>
              </a:rPr>
              <a:t>/</a:t>
            </a:r>
            <a:r>
              <a:rPr lang="cs-CZ" dirty="0" err="1">
                <a:hlinkClick r:id="rId4"/>
              </a:rPr>
              <a:t>themes</a:t>
            </a:r>
            <a:r>
              <a:rPr lang="cs-CZ" dirty="0">
                <a:hlinkClick r:id="rId4"/>
              </a:rPr>
              <a:t>/</a:t>
            </a:r>
            <a:r>
              <a:rPr lang="cs-CZ" dirty="0" err="1">
                <a:hlinkClick r:id="rId4"/>
              </a:rPr>
              <a:t>bioethics</a:t>
            </a:r>
            <a:r>
              <a:rPr lang="cs-CZ" dirty="0">
                <a:hlinkClick r:id="rId4"/>
              </a:rPr>
              <a:t>/</a:t>
            </a:r>
            <a:r>
              <a:rPr lang="cs-CZ" dirty="0" err="1">
                <a:hlinkClick r:id="rId4"/>
              </a:rPr>
              <a:t>ethics</a:t>
            </a:r>
            <a:r>
              <a:rPr lang="cs-CZ" dirty="0">
                <a:hlinkClick r:id="rId4"/>
              </a:rPr>
              <a:t>-</a:t>
            </a:r>
            <a:r>
              <a:rPr lang="cs-CZ" dirty="0" err="1">
                <a:hlinkClick r:id="rId4"/>
              </a:rPr>
              <a:t>education</a:t>
            </a:r>
            <a:r>
              <a:rPr lang="cs-CZ" dirty="0">
                <a:hlinkClick r:id="rId4"/>
              </a:rPr>
              <a:t>-</a:t>
            </a:r>
            <a:r>
              <a:rPr lang="cs-CZ" dirty="0" err="1">
                <a:hlinkClick r:id="rId4"/>
              </a:rPr>
              <a:t>programme</a:t>
            </a:r>
            <a:r>
              <a:rPr lang="cs-CZ" dirty="0">
                <a:hlinkClick r:id="rId4"/>
              </a:rPr>
              <a:t>/</a:t>
            </a:r>
            <a:endParaRPr lang="cs-CZ" dirty="0"/>
          </a:p>
          <a:p>
            <a:r>
              <a:rPr lang="cs-CZ" dirty="0">
                <a:hlinkClick r:id="rId5"/>
              </a:rPr>
              <a:t>http://www.</a:t>
            </a:r>
            <a:r>
              <a:rPr lang="cs-CZ" dirty="0" err="1">
                <a:hlinkClick r:id="rId5"/>
              </a:rPr>
              <a:t>unesco.org</a:t>
            </a:r>
            <a:r>
              <a:rPr lang="cs-CZ" dirty="0">
                <a:hlinkClick r:id="rId5"/>
              </a:rPr>
              <a:t>/</a:t>
            </a:r>
            <a:r>
              <a:rPr lang="cs-CZ" dirty="0" err="1">
                <a:hlinkClick r:id="rId5"/>
              </a:rPr>
              <a:t>new</a:t>
            </a:r>
            <a:r>
              <a:rPr lang="cs-CZ" dirty="0">
                <a:hlinkClick r:id="rId5"/>
              </a:rPr>
              <a:t>/</a:t>
            </a:r>
            <a:r>
              <a:rPr lang="cs-CZ" dirty="0" err="1">
                <a:hlinkClick r:id="rId5"/>
              </a:rPr>
              <a:t>en</a:t>
            </a:r>
            <a:r>
              <a:rPr lang="cs-CZ" dirty="0">
                <a:hlinkClick r:id="rId5"/>
              </a:rPr>
              <a:t>/</a:t>
            </a:r>
            <a:r>
              <a:rPr lang="cs-CZ" dirty="0" err="1">
                <a:hlinkClick r:id="rId5"/>
              </a:rPr>
              <a:t>social</a:t>
            </a:r>
            <a:r>
              <a:rPr lang="cs-CZ" dirty="0">
                <a:hlinkClick r:id="rId5"/>
              </a:rPr>
              <a:t>-</a:t>
            </a:r>
            <a:r>
              <a:rPr lang="cs-CZ" dirty="0" err="1">
                <a:hlinkClick r:id="rId5"/>
              </a:rPr>
              <a:t>and</a:t>
            </a:r>
            <a:r>
              <a:rPr lang="cs-CZ" dirty="0">
                <a:hlinkClick r:id="rId5"/>
              </a:rPr>
              <a:t>-</a:t>
            </a:r>
            <a:r>
              <a:rPr lang="cs-CZ" dirty="0" err="1">
                <a:hlinkClick r:id="rId5"/>
              </a:rPr>
              <a:t>human</a:t>
            </a:r>
            <a:r>
              <a:rPr lang="cs-CZ" dirty="0">
                <a:hlinkClick r:id="rId5"/>
              </a:rPr>
              <a:t>-</a:t>
            </a:r>
            <a:r>
              <a:rPr lang="cs-CZ" dirty="0" err="1">
                <a:hlinkClick r:id="rId5"/>
              </a:rPr>
              <a:t>sciences</a:t>
            </a:r>
            <a:r>
              <a:rPr lang="cs-CZ" dirty="0">
                <a:hlinkClick r:id="rId5"/>
              </a:rPr>
              <a:t>/</a:t>
            </a:r>
            <a:r>
              <a:rPr lang="cs-CZ" dirty="0" err="1">
                <a:hlinkClick r:id="rId5"/>
              </a:rPr>
              <a:t>themes</a:t>
            </a:r>
            <a:r>
              <a:rPr lang="cs-CZ" dirty="0">
                <a:hlinkClick r:id="rId5"/>
              </a:rPr>
              <a:t>/</a:t>
            </a:r>
            <a:r>
              <a:rPr lang="cs-CZ" dirty="0" err="1">
                <a:hlinkClick r:id="rId5"/>
              </a:rPr>
              <a:t>bioethics</a:t>
            </a:r>
            <a:r>
              <a:rPr lang="cs-CZ" dirty="0">
                <a:hlinkClick r:id="rId5"/>
              </a:rPr>
              <a:t>/</a:t>
            </a:r>
            <a:r>
              <a:rPr lang="cs-CZ" dirty="0" err="1">
                <a:hlinkClick r:id="rId5"/>
              </a:rPr>
              <a:t>human</a:t>
            </a:r>
            <a:r>
              <a:rPr lang="cs-CZ" dirty="0">
                <a:hlinkClick r:id="rId5"/>
              </a:rPr>
              <a:t>-genome-</a:t>
            </a:r>
            <a:r>
              <a:rPr lang="cs-CZ" dirty="0" err="1">
                <a:hlinkClick r:id="rId5"/>
              </a:rPr>
              <a:t>and</a:t>
            </a:r>
            <a:r>
              <a:rPr lang="cs-CZ" dirty="0">
                <a:hlinkClick r:id="rId5"/>
              </a:rPr>
              <a:t>-</a:t>
            </a:r>
            <a:r>
              <a:rPr lang="cs-CZ" dirty="0" err="1">
                <a:hlinkClick r:id="rId5"/>
              </a:rPr>
              <a:t>human</a:t>
            </a:r>
            <a:r>
              <a:rPr lang="cs-CZ" dirty="0">
                <a:hlinkClick r:id="rId5"/>
              </a:rPr>
              <a:t>-</a:t>
            </a:r>
            <a:r>
              <a:rPr lang="cs-CZ" dirty="0" err="1">
                <a:hlinkClick r:id="rId5"/>
              </a:rPr>
              <a:t>rights</a:t>
            </a:r>
            <a:r>
              <a:rPr lang="cs-CZ" dirty="0">
                <a:hlinkClick r:id="rId5"/>
              </a:rPr>
              <a:t>/</a:t>
            </a:r>
            <a:endParaRPr lang="cs-CZ" dirty="0"/>
          </a:p>
          <a:p>
            <a:r>
              <a:rPr lang="cs-CZ" dirty="0" err="1"/>
              <a:t>Universal</a:t>
            </a:r>
            <a:r>
              <a:rPr lang="cs-CZ" dirty="0"/>
              <a:t> </a:t>
            </a:r>
            <a:r>
              <a:rPr lang="cs-CZ" dirty="0" err="1"/>
              <a:t>Declaration</a:t>
            </a:r>
            <a:r>
              <a:rPr lang="cs-CZ" dirty="0"/>
              <a:t> on </a:t>
            </a:r>
            <a:r>
              <a:rPr lang="cs-CZ" dirty="0" err="1"/>
              <a:t>Bioethics</a:t>
            </a:r>
            <a:r>
              <a:rPr lang="cs-CZ" dirty="0"/>
              <a:t> </a:t>
            </a:r>
            <a:r>
              <a:rPr lang="cs-CZ" dirty="0" err="1"/>
              <a:t>and</a:t>
            </a:r>
            <a:r>
              <a:rPr lang="cs-CZ" dirty="0"/>
              <a:t> </a:t>
            </a:r>
            <a:r>
              <a:rPr lang="cs-CZ" dirty="0" err="1"/>
              <a:t>Human</a:t>
            </a:r>
            <a:r>
              <a:rPr lang="cs-CZ" dirty="0"/>
              <a:t> </a:t>
            </a:r>
            <a:r>
              <a:rPr lang="cs-CZ" dirty="0" err="1"/>
              <a:t>Rights</a:t>
            </a:r>
            <a:r>
              <a:rPr lang="cs-CZ" dirty="0"/>
              <a:t>. 19 </a:t>
            </a:r>
            <a:r>
              <a:rPr lang="cs-CZ" dirty="0" err="1"/>
              <a:t>October</a:t>
            </a:r>
            <a:r>
              <a:rPr lang="cs-CZ" dirty="0"/>
              <a:t> 2005: </a:t>
            </a:r>
            <a:r>
              <a:rPr lang="cs-CZ" dirty="0">
                <a:hlinkClick r:id="rId6"/>
              </a:rPr>
              <a:t>http://unesdoc.unesco.org/images/0014/001428/142825e.pdf#page=80</a:t>
            </a:r>
            <a:endParaRPr lang="cs-CZ" dirty="0"/>
          </a:p>
          <a:p>
            <a:r>
              <a:rPr lang="en-US" dirty="0"/>
              <a:t>WMA Declaration of Sydney on the Determination of Death and the Recovery of Organs</a:t>
            </a:r>
            <a:r>
              <a:rPr lang="cs-CZ" dirty="0"/>
              <a:t>:</a:t>
            </a:r>
          </a:p>
          <a:p>
            <a:pPr lvl="1"/>
            <a:r>
              <a:rPr lang="cs-CZ" dirty="0"/>
              <a:t> </a:t>
            </a:r>
            <a:r>
              <a:rPr lang="cs-CZ" dirty="0">
                <a:hlinkClick r:id="rId7"/>
              </a:rPr>
              <a:t>http://www.</a:t>
            </a:r>
            <a:r>
              <a:rPr lang="cs-CZ" dirty="0" err="1">
                <a:hlinkClick r:id="rId7"/>
              </a:rPr>
              <a:t>wma.net</a:t>
            </a:r>
            <a:r>
              <a:rPr lang="cs-CZ" dirty="0">
                <a:hlinkClick r:id="rId7"/>
              </a:rPr>
              <a:t>/</a:t>
            </a:r>
            <a:r>
              <a:rPr lang="cs-CZ" dirty="0" err="1">
                <a:hlinkClick r:id="rId7"/>
              </a:rPr>
              <a:t>en</a:t>
            </a:r>
            <a:r>
              <a:rPr lang="cs-CZ" dirty="0">
                <a:hlinkClick r:id="rId7"/>
              </a:rPr>
              <a:t>/30publications/10policies/d2/index.</a:t>
            </a:r>
            <a:r>
              <a:rPr lang="cs-CZ" dirty="0" err="1">
                <a:hlinkClick r:id="rId7"/>
              </a:rPr>
              <a:t>html</a:t>
            </a:r>
            <a:endParaRPr lang="cs-CZ" dirty="0"/>
          </a:p>
          <a:p>
            <a:pPr lvl="1"/>
            <a:r>
              <a:rPr lang="cs-CZ" dirty="0">
                <a:hlinkClick r:id="rId8"/>
              </a:rPr>
              <a:t>http://www.</a:t>
            </a:r>
            <a:r>
              <a:rPr lang="cs-CZ" dirty="0" err="1">
                <a:hlinkClick r:id="rId8"/>
              </a:rPr>
              <a:t>wma.net</a:t>
            </a:r>
            <a:r>
              <a:rPr lang="cs-CZ" dirty="0">
                <a:hlinkClick r:id="rId8"/>
              </a:rPr>
              <a:t>/</a:t>
            </a:r>
            <a:r>
              <a:rPr lang="cs-CZ" dirty="0" err="1">
                <a:hlinkClick r:id="rId8"/>
              </a:rPr>
              <a:t>en</a:t>
            </a:r>
            <a:r>
              <a:rPr lang="cs-CZ" dirty="0">
                <a:hlinkClick r:id="rId8"/>
              </a:rPr>
              <a:t>/30publications/10policies/o3/</a:t>
            </a:r>
            <a:endParaRPr lang="cs-CZ" dirty="0"/>
          </a:p>
          <a:p>
            <a:r>
              <a:rPr lang="cs-CZ" dirty="0" err="1"/>
              <a:t>Bioethics</a:t>
            </a:r>
            <a:r>
              <a:rPr lang="cs-CZ" dirty="0"/>
              <a:t> </a:t>
            </a:r>
            <a:r>
              <a:rPr lang="cs-CZ" dirty="0" err="1"/>
              <a:t>and</a:t>
            </a:r>
            <a:r>
              <a:rPr lang="cs-CZ" dirty="0"/>
              <a:t> </a:t>
            </a:r>
            <a:r>
              <a:rPr lang="cs-CZ" dirty="0" err="1"/>
              <a:t>Human</a:t>
            </a:r>
            <a:r>
              <a:rPr lang="cs-CZ" dirty="0"/>
              <a:t> Dignity: </a:t>
            </a:r>
            <a:r>
              <a:rPr lang="cs-CZ" dirty="0">
                <a:hlinkClick r:id="rId9"/>
              </a:rPr>
              <a:t>http://www3.nd.edu/~</a:t>
            </a:r>
            <a:r>
              <a:rPr lang="cs-CZ" dirty="0" err="1">
                <a:hlinkClick r:id="rId9"/>
              </a:rPr>
              <a:t>undpress</a:t>
            </a:r>
            <a:r>
              <a:rPr lang="cs-CZ" dirty="0">
                <a:hlinkClick r:id="rId9"/>
              </a:rPr>
              <a:t>/</a:t>
            </a:r>
            <a:r>
              <a:rPr lang="cs-CZ" dirty="0" err="1">
                <a:hlinkClick r:id="rId9"/>
              </a:rPr>
              <a:t>excerpts</a:t>
            </a:r>
            <a:r>
              <a:rPr lang="cs-CZ" dirty="0">
                <a:hlinkClick r:id="rId9"/>
              </a:rPr>
              <a:t>/P01307-ex.</a:t>
            </a:r>
            <a:r>
              <a:rPr lang="cs-CZ" dirty="0" err="1">
                <a:hlinkClick r:id="rId9"/>
              </a:rPr>
              <a:t>pdf</a:t>
            </a:r>
            <a:endParaRPr lang="cs-CZ"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Bibliography</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err="1"/>
              <a:t>Human</a:t>
            </a:r>
            <a:r>
              <a:rPr lang="cs-CZ" dirty="0"/>
              <a:t> Dignity </a:t>
            </a:r>
            <a:r>
              <a:rPr lang="cs-CZ" dirty="0" err="1"/>
              <a:t>and</a:t>
            </a:r>
            <a:r>
              <a:rPr lang="cs-CZ" dirty="0"/>
              <a:t> </a:t>
            </a:r>
            <a:r>
              <a:rPr lang="cs-CZ" dirty="0" err="1"/>
              <a:t>Bioethics</a:t>
            </a:r>
            <a:r>
              <a:rPr lang="cs-CZ" dirty="0"/>
              <a:t>: </a:t>
            </a:r>
            <a:r>
              <a:rPr lang="cs-CZ" dirty="0">
                <a:hlinkClick r:id="rId2"/>
              </a:rPr>
              <a:t>http://www.</a:t>
            </a:r>
            <a:r>
              <a:rPr lang="cs-CZ" dirty="0" err="1">
                <a:hlinkClick r:id="rId2"/>
              </a:rPr>
              <a:t>thenewatlantis.com</a:t>
            </a:r>
            <a:r>
              <a:rPr lang="cs-CZ" dirty="0">
                <a:hlinkClick r:id="rId2"/>
              </a:rPr>
              <a:t>/</a:t>
            </a:r>
            <a:r>
              <a:rPr lang="cs-CZ" dirty="0" err="1">
                <a:hlinkClick r:id="rId2"/>
              </a:rPr>
              <a:t>docLib</a:t>
            </a:r>
            <a:r>
              <a:rPr lang="cs-CZ" dirty="0">
                <a:hlinkClick r:id="rId2"/>
              </a:rPr>
              <a:t>/20091130_</a:t>
            </a:r>
            <a:r>
              <a:rPr lang="cs-CZ" dirty="0" err="1">
                <a:hlinkClick r:id="rId2"/>
              </a:rPr>
              <a:t>human</a:t>
            </a:r>
            <a:r>
              <a:rPr lang="cs-CZ" dirty="0">
                <a:hlinkClick r:id="rId2"/>
              </a:rPr>
              <a:t>_dignity.</a:t>
            </a:r>
            <a:r>
              <a:rPr lang="cs-CZ" dirty="0" err="1">
                <a:hlinkClick r:id="rId2"/>
              </a:rPr>
              <a:t>pdf</a:t>
            </a:r>
            <a:endParaRPr lang="cs-CZ" dirty="0"/>
          </a:p>
          <a:p>
            <a:r>
              <a:rPr lang="cs-CZ" dirty="0">
                <a:hlinkClick r:id="rId3"/>
              </a:rPr>
              <a:t>https://www.ncbi.nlm.nih.gov/pmc/articles/PMC300789/pdf/32701419.pdf</a:t>
            </a:r>
            <a:endParaRPr lang="cs-CZ" dirty="0"/>
          </a:p>
          <a:p>
            <a:r>
              <a:rPr lang="cs-CZ" dirty="0">
                <a:hlinkClick r:id="rId4"/>
              </a:rPr>
              <a:t>http://bmcmedethics.biomedcentral.com/articles/10.1186/1472-6939-7-2</a:t>
            </a:r>
            <a:endParaRPr lang="cs-CZ" dirty="0"/>
          </a:p>
          <a:p>
            <a:r>
              <a:rPr lang="cs-CZ" dirty="0" err="1"/>
              <a:t>About</a:t>
            </a:r>
            <a:r>
              <a:rPr lang="cs-CZ" dirty="0"/>
              <a:t> dignity: </a:t>
            </a:r>
            <a:r>
              <a:rPr lang="cs-CZ" dirty="0">
                <a:hlinkClick r:id="rId5"/>
              </a:rPr>
              <a:t>https://www.ncbi.nlm.nih.gov/pmc/articles/PMC300789/citedby/</a:t>
            </a:r>
            <a:endParaRPr lang="cs-CZ" dirty="0"/>
          </a:p>
          <a:p>
            <a:r>
              <a:rPr lang="en-US" dirty="0"/>
              <a:t>Peel, Michael. “Human Rights and Medical Ethics.” </a:t>
            </a:r>
            <a:r>
              <a:rPr lang="en-US" i="1" dirty="0"/>
              <a:t>Journal of the Royal Society of Medicine</a:t>
            </a:r>
            <a:r>
              <a:rPr lang="en-US" dirty="0"/>
              <a:t> 98.4 (2005): 171–173. Print.</a:t>
            </a:r>
            <a:endParaRPr lang="cs-CZ" dirty="0"/>
          </a:p>
          <a:p>
            <a:r>
              <a:rPr lang="en-US" dirty="0" err="1"/>
              <a:t>Mohanti</a:t>
            </a:r>
            <a:r>
              <a:rPr lang="en-US" dirty="0"/>
              <a:t>, </a:t>
            </a:r>
            <a:r>
              <a:rPr lang="en-US" dirty="0" err="1"/>
              <a:t>Bidhu</a:t>
            </a:r>
            <a:r>
              <a:rPr lang="en-US" dirty="0"/>
              <a:t> K. “Ethics in Palliative Care.” </a:t>
            </a:r>
            <a:r>
              <a:rPr lang="en-US" i="1" dirty="0"/>
              <a:t>Indian Journal of Palliative Care</a:t>
            </a:r>
            <a:r>
              <a:rPr lang="en-US" dirty="0"/>
              <a:t> 15.2 (2009): 89–92. </a:t>
            </a:r>
            <a:r>
              <a:rPr lang="en-US" i="1" dirty="0"/>
              <a:t>PMC</a:t>
            </a:r>
            <a:r>
              <a:rPr lang="en-US" dirty="0"/>
              <a:t>. Web. 17 Feb. 2017.</a:t>
            </a:r>
            <a:endParaRPr lang="cs-CZ" dirty="0"/>
          </a:p>
          <a:p>
            <a:r>
              <a:rPr lang="en-US" dirty="0"/>
              <a:t>Sharma, </a:t>
            </a:r>
            <a:r>
              <a:rPr lang="en-US" dirty="0" err="1"/>
              <a:t>Himanshu</a:t>
            </a:r>
            <a:r>
              <a:rPr lang="en-US" dirty="0"/>
              <a:t> et al. “End-of-Life Care: Indian Perspective.” </a:t>
            </a:r>
            <a:r>
              <a:rPr lang="en-US" i="1" dirty="0"/>
              <a:t>Indian Journal of Psychiatry</a:t>
            </a:r>
            <a:r>
              <a:rPr lang="en-US" dirty="0"/>
              <a:t> 55.Suppl 2 (2013): S293–S298. </a:t>
            </a:r>
            <a:r>
              <a:rPr lang="en-US" i="1" dirty="0"/>
              <a:t>PMC</a:t>
            </a:r>
            <a:r>
              <a:rPr lang="en-US" dirty="0"/>
              <a:t>. Web. 17 Feb. 2017.</a:t>
            </a:r>
            <a:endParaRPr lang="cs-CZ" dirty="0"/>
          </a:p>
          <a:p>
            <a:r>
              <a:rPr lang="cs-CZ" dirty="0">
                <a:hlinkClick r:id="rId6"/>
              </a:rPr>
              <a:t>https://www.amnesty.org/en/</a:t>
            </a:r>
            <a:endParaRPr lang="cs-CZ" dirty="0">
              <a:hlinkClick r:id="rId7"/>
            </a:endParaRPr>
          </a:p>
          <a:p>
            <a:r>
              <a:rPr lang="cs-CZ" dirty="0">
                <a:hlinkClick r:id="rId7"/>
              </a:rPr>
              <a:t>https://www.hrw.org/</a:t>
            </a:r>
            <a:endParaRPr lang="cs-CZ" dirty="0"/>
          </a:p>
          <a:p>
            <a:pPr>
              <a:buNone/>
            </a:pPr>
            <a:endParaRPr lang="cs-CZ"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Bibliography</a:t>
            </a:r>
            <a:endParaRPr lang="cs-CZ" dirty="0"/>
          </a:p>
        </p:txBody>
      </p:sp>
      <p:sp>
        <p:nvSpPr>
          <p:cNvPr id="3" name="Zástupný symbol pro obsah 2"/>
          <p:cNvSpPr>
            <a:spLocks noGrp="1"/>
          </p:cNvSpPr>
          <p:nvPr>
            <p:ph idx="1"/>
          </p:nvPr>
        </p:nvSpPr>
        <p:spPr>
          <a:xfrm>
            <a:off x="1775520" y="1268760"/>
            <a:ext cx="8640960" cy="5328592"/>
          </a:xfrm>
        </p:spPr>
        <p:txBody>
          <a:bodyPr>
            <a:normAutofit fontScale="70000" lnSpcReduction="20000"/>
          </a:bodyPr>
          <a:lstStyle/>
          <a:p>
            <a:pPr>
              <a:buNone/>
            </a:pPr>
            <a:r>
              <a:rPr lang="en-US" i="1" dirty="0"/>
              <a:t>Links to study materials</a:t>
            </a:r>
            <a:r>
              <a:rPr lang="cs-CZ" i="1" dirty="0"/>
              <a:t> – </a:t>
            </a:r>
            <a:r>
              <a:rPr lang="cs-CZ" i="1" dirty="0" err="1"/>
              <a:t>also</a:t>
            </a:r>
            <a:r>
              <a:rPr lang="cs-CZ" i="1" dirty="0"/>
              <a:t> in „</a:t>
            </a:r>
            <a:r>
              <a:rPr lang="cs-CZ" i="1" dirty="0" err="1"/>
              <a:t>Vyuka</a:t>
            </a:r>
            <a:r>
              <a:rPr lang="cs-CZ" i="1" dirty="0"/>
              <a:t>“</a:t>
            </a:r>
            <a:r>
              <a:rPr lang="en-US" i="1" dirty="0"/>
              <a:t>:</a:t>
            </a:r>
            <a:endParaRPr lang="en-US" dirty="0"/>
          </a:p>
          <a:p>
            <a:r>
              <a:rPr lang="en-US" dirty="0">
                <a:hlinkClick r:id="rId2"/>
              </a:rPr>
              <a:t>R. </a:t>
            </a:r>
            <a:r>
              <a:rPr lang="en-US" dirty="0" err="1">
                <a:hlinkClick r:id="rId2"/>
              </a:rPr>
              <a:t>Rorty</a:t>
            </a:r>
            <a:r>
              <a:rPr lang="en-US" dirty="0">
                <a:hlinkClick r:id="rId2"/>
              </a:rPr>
              <a:t>: On Human Rights </a:t>
            </a:r>
            <a:endParaRPr lang="en-US" dirty="0"/>
          </a:p>
          <a:p>
            <a:r>
              <a:rPr lang="en-US" dirty="0">
                <a:hlinkClick r:id="rId3"/>
              </a:rPr>
              <a:t>B. Schaefer: Foundations of HR </a:t>
            </a:r>
            <a:endParaRPr lang="en-US" dirty="0"/>
          </a:p>
          <a:p>
            <a:r>
              <a:rPr lang="en-US" dirty="0">
                <a:hlinkClick r:id="rId4"/>
              </a:rPr>
              <a:t>M. Macdonald: Natural Rights </a:t>
            </a:r>
            <a:endParaRPr lang="en-US" dirty="0"/>
          </a:p>
          <a:p>
            <a:r>
              <a:rPr lang="en-US" dirty="0">
                <a:hlinkClick r:id="rId5"/>
              </a:rPr>
              <a:t>T. </a:t>
            </a:r>
            <a:r>
              <a:rPr lang="en-US" dirty="0" err="1">
                <a:hlinkClick r:id="rId5"/>
              </a:rPr>
              <a:t>Machula</a:t>
            </a:r>
            <a:r>
              <a:rPr lang="en-US" dirty="0">
                <a:hlinkClick r:id="rId5"/>
              </a:rPr>
              <a:t>: Natural Law</a:t>
            </a:r>
            <a:r>
              <a:rPr lang="en-US" dirty="0">
                <a:hlinkClick r:id="rId6"/>
              </a:rPr>
              <a:t> </a:t>
            </a:r>
            <a:endParaRPr lang="en-US" dirty="0"/>
          </a:p>
          <a:p>
            <a:r>
              <a:rPr lang="en-US" dirty="0">
                <a:hlinkClick r:id="rId7"/>
              </a:rPr>
              <a:t>R. A. Primus: Rights Theory and Practice </a:t>
            </a:r>
            <a:endParaRPr lang="en-US" dirty="0"/>
          </a:p>
          <a:p>
            <a:r>
              <a:rPr lang="en-US" dirty="0">
                <a:hlinkClick r:id="rId8"/>
              </a:rPr>
              <a:t>M. Poovery: Abortion and Death </a:t>
            </a:r>
            <a:endParaRPr lang="en-US" dirty="0"/>
          </a:p>
          <a:p>
            <a:r>
              <a:rPr lang="en-US" dirty="0" err="1">
                <a:hlinkClick r:id="rId9"/>
              </a:rPr>
              <a:t>HR_Justifications</a:t>
            </a:r>
            <a:r>
              <a:rPr lang="en-US" dirty="0">
                <a:hlinkClick r:id="rId9"/>
              </a:rPr>
              <a:t> </a:t>
            </a:r>
            <a:endParaRPr lang="en-US" dirty="0"/>
          </a:p>
          <a:p>
            <a:r>
              <a:rPr lang="en-US" dirty="0">
                <a:hlinkClick r:id="rId10"/>
              </a:rPr>
              <a:t>United </a:t>
            </a:r>
            <a:r>
              <a:rPr lang="en-US" dirty="0" err="1">
                <a:hlinkClick r:id="rId10"/>
              </a:rPr>
              <a:t>Nations_HR</a:t>
            </a:r>
            <a:r>
              <a:rPr lang="en-US" dirty="0">
                <a:hlinkClick r:id="rId11"/>
              </a:rPr>
              <a:t> </a:t>
            </a:r>
            <a:endParaRPr lang="en-US" dirty="0"/>
          </a:p>
          <a:p>
            <a:r>
              <a:rPr lang="en-US" dirty="0">
                <a:hlinkClick r:id="rId12"/>
              </a:rPr>
              <a:t>Reproductive Rights </a:t>
            </a:r>
            <a:endParaRPr lang="en-US" dirty="0"/>
          </a:p>
          <a:p>
            <a:r>
              <a:rPr lang="en-US" dirty="0">
                <a:hlinkClick r:id="rId13"/>
              </a:rPr>
              <a:t>Gender </a:t>
            </a:r>
            <a:endParaRPr lang="en-US" dirty="0"/>
          </a:p>
          <a:p>
            <a:r>
              <a:rPr lang="en-US" dirty="0">
                <a:hlinkClick r:id="rId14"/>
              </a:rPr>
              <a:t>Sexual Orientation </a:t>
            </a:r>
            <a:endParaRPr lang="en-US" dirty="0"/>
          </a:p>
          <a:p>
            <a:r>
              <a:rPr lang="en-US" dirty="0">
                <a:hlinkClick r:id="rId15"/>
              </a:rPr>
              <a:t>Sexual Health </a:t>
            </a:r>
            <a:endParaRPr lang="en-US" dirty="0"/>
          </a:p>
          <a:p>
            <a:r>
              <a:rPr lang="en-US" dirty="0">
                <a:hlinkClick r:id="rId16"/>
              </a:rPr>
              <a:t>Disability </a:t>
            </a:r>
            <a:endParaRPr lang="en-US" dirty="0"/>
          </a:p>
        </p:txBody>
      </p:sp>
    </p:spTree>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2504</TotalTime>
  <Words>2881</Words>
  <Application>Microsoft Office PowerPoint</Application>
  <PresentationFormat>Širokoúhlá obrazovka</PresentationFormat>
  <Paragraphs>242</Paragraphs>
  <Slides>44</Slides>
  <Notes>6</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44</vt:i4>
      </vt:variant>
    </vt:vector>
  </HeadingPairs>
  <TitlesOfParts>
    <vt:vector size="47" baseType="lpstr">
      <vt:lpstr>Arial</vt:lpstr>
      <vt:lpstr>Calibri</vt:lpstr>
      <vt:lpstr>Motiv sady Office</vt:lpstr>
      <vt:lpstr>Human Rights and Medicine 4</vt:lpstr>
      <vt:lpstr>Is there a hierarchy of types of (HR-)goods?</vt:lpstr>
      <vt:lpstr>A model of the structure of HR</vt:lpstr>
      <vt:lpstr>The reason of these models Why?</vt:lpstr>
      <vt:lpstr>Origins of human rights, fundamental sources</vt:lpstr>
      <vt:lpstr>(From) The history of human rights</vt:lpstr>
      <vt:lpstr>The Beginnings of Human Rights</vt:lpstr>
      <vt:lpstr>What is good?</vt:lpstr>
      <vt:lpstr>Prezentace aplikace PowerPoint</vt:lpstr>
      <vt:lpstr>Bible, New Testament </vt:lpstr>
      <vt:lpstr>Bible, New Testament </vt:lpstr>
      <vt:lpstr>Bible, New Testament </vt:lpstr>
      <vt:lpstr>Origins of Human Rights</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The Golden Rule</vt:lpstr>
      <vt:lpstr>Maxims</vt:lpstr>
      <vt:lpstr>Categorical imperative </vt:lpstr>
      <vt:lpstr> </vt:lpstr>
      <vt:lpstr>Human rights as norms</vt:lpstr>
      <vt:lpstr>Human rights ?</vt:lpstr>
      <vt:lpstr>Human dignity Human identity Human person Inner and outer self Personal integrity</vt:lpstr>
      <vt:lpstr>Antiphon the Sophist (480-411 BC)</vt:lpstr>
      <vt:lpstr>Marcus Tullius Cicero (106-43 BC)</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Bibliography</vt:lpstr>
      <vt:lpstr>Bibliography</vt:lpstr>
      <vt:lpstr>Bibliography</vt:lpstr>
      <vt:lpstr>Bibliography</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Theology and Human Rights</dc:title>
  <dc:creator>ZS</dc:creator>
  <cp:lastModifiedBy>Svobodová Zuzana PhDr. Ph.D.</cp:lastModifiedBy>
  <cp:revision>102</cp:revision>
  <dcterms:created xsi:type="dcterms:W3CDTF">2015-09-25T09:15:20Z</dcterms:created>
  <dcterms:modified xsi:type="dcterms:W3CDTF">2024-03-19T13:29:09Z</dcterms:modified>
</cp:coreProperties>
</file>