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42"/>
    <p:restoredTop sz="94646"/>
  </p:normalViewPr>
  <p:slideViewPr>
    <p:cSldViewPr snapToGrid="0">
      <p:cViewPr varScale="1">
        <p:scale>
          <a:sx n="52" d="100"/>
          <a:sy n="52" d="100"/>
        </p:scale>
        <p:origin x="216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ola Sassmannová" userId="06722fa9a98314d3" providerId="LiveId" clId="{11B0E1F1-98F0-578B-8C0D-2FDF9A915C75}"/>
    <pc:docChg chg="custSel modSld">
      <pc:chgData name="Viola Sassmannová" userId="06722fa9a98314d3" providerId="LiveId" clId="{11B0E1F1-98F0-578B-8C0D-2FDF9A915C75}" dt="2026-10-19T21:30:59.453" v="72" actId="20577"/>
      <pc:docMkLst>
        <pc:docMk/>
      </pc:docMkLst>
      <pc:sldChg chg="modSp mod">
        <pc:chgData name="Viola Sassmannová" userId="06722fa9a98314d3" providerId="LiveId" clId="{11B0E1F1-98F0-578B-8C0D-2FDF9A915C75}" dt="2026-10-19T21:30:02.662" v="11" actId="20577"/>
        <pc:sldMkLst>
          <pc:docMk/>
          <pc:sldMk cId="3798404110" sldId="256"/>
        </pc:sldMkLst>
        <pc:spChg chg="mod">
          <ac:chgData name="Viola Sassmannová" userId="06722fa9a98314d3" providerId="LiveId" clId="{11B0E1F1-98F0-578B-8C0D-2FDF9A915C75}" dt="2026-10-19T21:30:02.662" v="11" actId="20577"/>
          <ac:spMkLst>
            <pc:docMk/>
            <pc:sldMk cId="3798404110" sldId="256"/>
            <ac:spMk id="3" creationId="{57603A20-B723-3A7F-FE02-B489D7295FCF}"/>
          </ac:spMkLst>
        </pc:spChg>
      </pc:sldChg>
      <pc:sldChg chg="modSp mod">
        <pc:chgData name="Viola Sassmannová" userId="06722fa9a98314d3" providerId="LiveId" clId="{11B0E1F1-98F0-578B-8C0D-2FDF9A915C75}" dt="2026-10-19T21:30:59.453" v="72" actId="20577"/>
        <pc:sldMkLst>
          <pc:docMk/>
          <pc:sldMk cId="4004125471" sldId="262"/>
        </pc:sldMkLst>
        <pc:spChg chg="mod">
          <ac:chgData name="Viola Sassmannová" userId="06722fa9a98314d3" providerId="LiveId" clId="{11B0E1F1-98F0-578B-8C0D-2FDF9A915C75}" dt="2026-10-19T21:30:59.453" v="72" actId="20577"/>
          <ac:spMkLst>
            <pc:docMk/>
            <pc:sldMk cId="4004125471" sldId="262"/>
            <ac:spMk id="3" creationId="{2608BE42-F605-CAAC-A0BB-89553D4C1D2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802018-3A53-34A8-5FA4-3B2A7D4E9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47341A7-4E83-28F5-B642-84082F9438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606D088-C7AE-B7E6-6813-9B089643F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568B-2F90-574C-A6E6-0230D3768C77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20AC9AA-25EC-CE31-0095-08D15A5B5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0BA5F2-6DAA-0AC1-2EDB-19CE293C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E07D7-4107-9E4B-95A3-517C6F6FF5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8637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19371B-386C-D664-850C-B9088872D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245D717-67E2-5340-6872-5722A3D8E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94B8161-98C1-62A3-FC6F-425F6ED10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568B-2F90-574C-A6E6-0230D3768C77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565EAFC-8C82-AA98-54F5-2908F3CBF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3E1234D-90DB-0ADA-7887-693124C0A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E07D7-4107-9E4B-95A3-517C6F6FF5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046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601B6B-D8F5-05B3-4D5E-73FDB3FC5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400F2A1-410F-7475-C475-A5EA0CAE2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385A186-9F00-ABBE-A74F-A38D8568A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568B-2F90-574C-A6E6-0230D3768C77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4A06392-AB01-A6EA-AE84-EF79EF836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DCA43E1-50FA-A9FB-36A6-52A8FF5EF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E07D7-4107-9E4B-95A3-517C6F6FF5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117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F047C3-17D2-DED0-534C-C257CDA04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81CEFE-00F5-D3D8-EE3E-5099BD071B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1A22B76-2F6F-74FE-0995-ADD9980A6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4A8C6BD-0AEC-A126-C1CE-F93EDC374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568B-2F90-574C-A6E6-0230D3768C77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94BBC6F-7995-1256-88F6-B4F5AFB8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9560AA2-C8D8-350D-8E1A-6D2F81D0F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E07D7-4107-9E4B-95A3-517C6F6FF5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3310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E227B8-B346-3C37-A773-ABF357D1A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3BD3BCD-B514-1A79-3A44-5524FC690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525DD78-9242-1310-66D4-3EC84A0EC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6D770C1-2A1F-698D-78C8-EF06BCD033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A1A3881-E0C8-E0B0-0CE9-16C4E9C49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89BA509-5161-FD75-7323-3076B894F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568B-2F90-574C-A6E6-0230D3768C77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DBABEBB-9E72-023D-9FC8-604BEB8AC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13EBF8C-DA7F-573A-8937-12AA8C6BA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E07D7-4107-9E4B-95A3-517C6F6FF5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550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1322BE-9274-9C6E-D810-0E978272C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2892BF5-3249-FBCD-C1B3-6F06B94FD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568B-2F90-574C-A6E6-0230D3768C77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EBECE50-A289-49FC-9240-3F247974E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CEE499B-F8C7-E563-5F56-1621B3014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E07D7-4107-9E4B-95A3-517C6F6FF5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9386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98A7291-7ED4-3390-3EDB-C7DF861F8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568B-2F90-574C-A6E6-0230D3768C77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50B32BB-6062-BC22-6A5C-4BA5A96AE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D27D7FB-FFED-D868-6850-23ACBD0D4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E07D7-4107-9E4B-95A3-517C6F6FF5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0972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3CBBF8-2533-7F19-8A8D-44CCC83CA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AEAB28-BE7F-BC07-6DBC-59E3DF024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C38B199-D9D1-A455-4548-8E99758AD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F259D29-E367-C813-F40D-E7E7E9566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568B-2F90-574C-A6E6-0230D3768C77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B1A7C52-D6AF-3B4F-2A00-628C1D31A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6CC2F91-557F-A729-BA5E-328B87DD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E07D7-4107-9E4B-95A3-517C6F6FF5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132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AE7F16-0919-1E33-35D0-9EF68D4C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6A10792-F939-7110-EFA5-9A0803F3AAB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8250169-4790-7325-E7BD-375EC6DE8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B5C776B-5A72-2062-6F3A-1B167435F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568B-2F90-574C-A6E6-0230D3768C77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40AC58B-93C2-BF75-6048-C7F8989C9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39DC958-0E0D-A756-0648-B58576156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E07D7-4107-9E4B-95A3-517C6F6FF5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4973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D8E9F2-65F4-27A2-4250-8039B592F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A4AA35D-8560-EABE-851F-139F11FB6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21A1171-437B-6293-1F26-D40C2B87B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568B-2F90-574C-A6E6-0230D3768C77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226D3A9-BE83-875A-6AF1-BADC14F05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8B46F9-8622-E0E5-8CBD-E45D9379F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E07D7-4107-9E4B-95A3-517C6F6FF5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739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4AB4147-DF50-0E68-7056-10E50705CE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B800D1E-7DFE-2964-30EA-CDFBFA088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0BAB4BD-A64A-03DF-22EC-C67A345A4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568B-2F90-574C-A6E6-0230D3768C77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2DCEE5-12A9-B693-FB5E-D253B85D0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B04628B-CAC6-6B69-6608-09DB1B50B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E07D7-4107-9E4B-95A3-517C6F6FF5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4494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A63B539-5D91-7E5C-C777-8A627658E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20B5E5B-1210-48E8-E11B-D131DA1DC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C163AE7-1F8E-4FBA-AE9F-E6CF91D2D9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13568B-2F90-574C-A6E6-0230D3768C77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95E1B7-4695-0DAA-B531-134FEFAAFE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59307A-50A9-0B8F-8A7D-8E32F7249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6E07D7-4107-9E4B-95A3-517C6F6FF5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68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0E34C7C-11AE-42E2-6AD1-4F54E7F4C4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cs-CZ" sz="4800">
                <a:solidFill>
                  <a:srgbClr val="FFFFFF"/>
                </a:solidFill>
              </a:rPr>
              <a:t>Autor ve výuce literatury</a:t>
            </a: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7603A20-B723-3A7F-FE02-B489D7295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cs-CZ" dirty="0">
                <a:solidFill>
                  <a:srgbClr val="FFFFFF"/>
                </a:solidFill>
              </a:rPr>
              <a:t>Meziválečná poezie 20. a 30. let</a:t>
            </a:r>
          </a:p>
          <a:p>
            <a:pPr algn="r"/>
            <a:r>
              <a:rPr lang="cs-CZ" dirty="0">
                <a:solidFill>
                  <a:srgbClr val="FFFFFF"/>
                </a:solidFill>
              </a:rPr>
              <a:t>Viola Sassmannová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04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74FCAA7-907A-B82B-6763-6231BC587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cs-CZ" sz="4000">
                <a:solidFill>
                  <a:srgbClr val="FFFFFF"/>
                </a:solidFill>
              </a:rPr>
              <a:t>Výchozí situace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3B3465-7925-C54D-5990-DC3C7631A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cs-CZ" dirty="0"/>
              <a:t>4 skupiny – „kurátoři expozice o autorovi XY“</a:t>
            </a:r>
          </a:p>
          <a:p>
            <a:r>
              <a:rPr lang="cs-CZ" dirty="0"/>
              <a:t>Autor + dva jeho texty do každé skupiny</a:t>
            </a:r>
          </a:p>
          <a:p>
            <a:pPr lvl="1"/>
            <a:r>
              <a:rPr lang="cs-CZ" sz="2800" dirty="0"/>
              <a:t>Jiří Wolker</a:t>
            </a:r>
          </a:p>
          <a:p>
            <a:pPr lvl="1"/>
            <a:r>
              <a:rPr lang="cs-CZ" sz="2800" dirty="0"/>
              <a:t>Vítězslav Nezval</a:t>
            </a:r>
          </a:p>
          <a:p>
            <a:pPr lvl="1"/>
            <a:r>
              <a:rPr lang="cs-CZ" sz="2800" dirty="0"/>
              <a:t>Konstantin Biebl</a:t>
            </a:r>
          </a:p>
          <a:p>
            <a:pPr lvl="1"/>
            <a:r>
              <a:rPr lang="cs-CZ" sz="2800" dirty="0"/>
              <a:t>František Halas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820881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B3290A-D3BF-4B87-B55B-FD9A98B4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33A715A-0686-440A-8F40-441B42A6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761657F-19F2-425B-B7E9-0118CD13C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27B6634-79D3-4EDD-A77A-1065D6F3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C097D22A-E78C-B967-2D5C-6B76DF359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8" y="319314"/>
            <a:ext cx="9477377" cy="103051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Jiří Wolker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B6915217-F08C-2FA8-37AF-759913A5684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690192" y="2074130"/>
            <a:ext cx="2663562" cy="4457846"/>
          </a:xfrm>
          <a:prstGeom prst="rect">
            <a:avLst/>
          </a:prstGeom>
        </p:spPr>
      </p:pic>
      <p:pic>
        <p:nvPicPr>
          <p:cNvPr id="5" name="Zástupný obsah 3">
            <a:extLst>
              <a:ext uri="{FF2B5EF4-FFF2-40B4-BE49-F238E27FC236}">
                <a16:creationId xmlns:a16="http://schemas.microsoft.com/office/drawing/2014/main" id="{C0B751F3-9D12-53DD-DCC6-787295F3F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145" y="2259661"/>
            <a:ext cx="3253663" cy="378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49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B3290A-D3BF-4B87-B55B-FD9A98B4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33A715A-0686-440A-8F40-441B42A6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761657F-19F2-425B-B7E9-0118CD13C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27B6634-79D3-4EDD-A77A-1065D6F3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A5038F22-127A-406E-033B-536D5C038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8" y="319314"/>
            <a:ext cx="9477377" cy="103051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Vítězslav Nezval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D7D7AE6A-7314-0910-00C0-6001EEACC16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09530" y="2074129"/>
            <a:ext cx="3021496" cy="409694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2766DE1-F743-85BF-B286-31A15F93CC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768"/>
          <a:stretch>
            <a:fillRect/>
          </a:stretch>
        </p:blipFill>
        <p:spPr>
          <a:xfrm>
            <a:off x="6221797" y="2710234"/>
            <a:ext cx="3823490" cy="261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33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B3290A-D3BF-4B87-B55B-FD9A98B4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33A715A-0686-440A-8F40-441B42A6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761657F-19F2-425B-B7E9-0118CD13C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27B6634-79D3-4EDD-A77A-1065D6F3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7B07AF50-73AD-8A91-62B8-6CBA3C92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8" y="319314"/>
            <a:ext cx="9477377" cy="103051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Konstantin Biebl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359096C-768B-0CF6-AF56-BB240EA8C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076" y="2074130"/>
            <a:ext cx="3061126" cy="4404499"/>
          </a:xfrm>
          <a:prstGeom prst="rect">
            <a:avLst/>
          </a:prstGeom>
        </p:spPr>
      </p:pic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969EA267-5384-F3BE-5D3D-7B59849D7B1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6489969" y="2323875"/>
            <a:ext cx="3287146" cy="365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730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C50ECF0-8A41-5898-B073-77A7708B1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František Halas</a:t>
            </a:r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7FE8EF24-F443-2875-E77B-A8FE8B65D70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329964" y="2382862"/>
            <a:ext cx="5131088" cy="366872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86A2810-C333-A219-EC43-48BA58AAF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661628" y="3347697"/>
            <a:ext cx="3997831" cy="173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756C3A7-DC3C-A7D4-CA95-262C4F9DC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cs-CZ" sz="4000">
                <a:solidFill>
                  <a:srgbClr val="FFFFFF"/>
                </a:solidFill>
              </a:rPr>
              <a:t>Cíl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08BE42-F605-CAAC-A0BB-89553D4C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cs-CZ" dirty="0"/>
              <a:t>Vytvořit expozici/vitrínu (poster) věnovanou danému autorovi</a:t>
            </a:r>
          </a:p>
          <a:p>
            <a:pPr lvl="1"/>
            <a:r>
              <a:rPr lang="cs-CZ" sz="2800" dirty="0"/>
              <a:t>Celkem 3 ukázky textů</a:t>
            </a:r>
          </a:p>
          <a:p>
            <a:pPr lvl="1"/>
            <a:r>
              <a:rPr lang="cs-CZ" sz="2800" dirty="0"/>
              <a:t>Základní informace o životě autora</a:t>
            </a:r>
          </a:p>
          <a:p>
            <a:pPr lvl="1"/>
            <a:r>
              <a:rPr lang="cs-CZ" sz="2800" dirty="0"/>
              <a:t>3 symboly s popiskem</a:t>
            </a:r>
          </a:p>
          <a:p>
            <a:pPr marL="0" indent="0">
              <a:buNone/>
            </a:pPr>
            <a:r>
              <a:rPr lang="cs-CZ" dirty="0">
                <a:sym typeface="Wingdings" pitchFamily="2" charset="2"/>
              </a:rPr>
              <a:t> </a:t>
            </a:r>
            <a:r>
              <a:rPr lang="cs-CZ" dirty="0"/>
              <a:t>Porovnat postery mezi sebou</a:t>
            </a:r>
          </a:p>
          <a:p>
            <a:pPr lvl="1"/>
            <a:r>
              <a:rPr lang="cs-CZ" sz="2800" dirty="0"/>
              <a:t>Jak se lišili jednotliví autoři?</a:t>
            </a:r>
          </a:p>
        </p:txBody>
      </p:sp>
    </p:spTree>
    <p:extLst>
      <p:ext uri="{BB962C8B-B14F-4D97-AF65-F5344CB8AC3E}">
        <p14:creationId xmlns:p14="http://schemas.microsoft.com/office/powerpoint/2010/main" val="4004125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42619ED-341D-CFE4-9CE0-DF544407D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693" y="1030406"/>
            <a:ext cx="8147713" cy="30812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Diskuze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62C9CC4-BAC8-082F-5B4C-9A6EE8FD7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9943" y="5171093"/>
            <a:ext cx="9078628" cy="8606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Slabé</a:t>
            </a:r>
            <a:r>
              <a:rPr lang="en-US" sz="28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stránky</a:t>
            </a:r>
            <a:r>
              <a:rPr lang="en-US" sz="28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aktivity</a:t>
            </a:r>
            <a:r>
              <a:rPr lang="en-US" sz="28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88058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1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35CBD3E-261D-53C1-47B1-E8EDFF4BF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567" y="818984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Děkuju za pozornost</a:t>
            </a: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:-)</a:t>
            </a:r>
            <a:endParaRPr lang="en-US" sz="4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54426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94</Words>
  <Application>Microsoft Macintosh PowerPoint</Application>
  <PresentationFormat>Širokoúhlá obrazovka</PresentationFormat>
  <Paragraphs>24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Wingdings</vt:lpstr>
      <vt:lpstr>Motiv Office</vt:lpstr>
      <vt:lpstr>Autor ve výuce literatury</vt:lpstr>
      <vt:lpstr>Výchozí situace</vt:lpstr>
      <vt:lpstr>Jiří Wolker</vt:lpstr>
      <vt:lpstr>Vítězslav Nezval</vt:lpstr>
      <vt:lpstr>Konstantin Biebl</vt:lpstr>
      <vt:lpstr>František Halas</vt:lpstr>
      <vt:lpstr>Cíl </vt:lpstr>
      <vt:lpstr>Diskuze </vt:lpstr>
      <vt:lpstr>Děkuju za pozornost:-)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Sassmannová, Viola</dc:creator>
  <cp:lastModifiedBy>Sassmannová, Viola</cp:lastModifiedBy>
  <cp:revision>1</cp:revision>
  <dcterms:created xsi:type="dcterms:W3CDTF">2026-10-19T20:41:17Z</dcterms:created>
  <dcterms:modified xsi:type="dcterms:W3CDTF">2026-10-19T21:31:08Z</dcterms:modified>
</cp:coreProperties>
</file>