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88" r:id="rId5"/>
    <p:sldId id="289" r:id="rId6"/>
    <p:sldId id="290" r:id="rId7"/>
    <p:sldId id="303" r:id="rId8"/>
    <p:sldId id="294" r:id="rId9"/>
    <p:sldId id="305" r:id="rId10"/>
    <p:sldId id="295" r:id="rId11"/>
    <p:sldId id="296" r:id="rId12"/>
    <p:sldId id="307" r:id="rId13"/>
    <p:sldId id="297" r:id="rId14"/>
    <p:sldId id="298" r:id="rId15"/>
    <p:sldId id="299" r:id="rId16"/>
    <p:sldId id="308" r:id="rId17"/>
    <p:sldId id="300" r:id="rId18"/>
    <p:sldId id="301" r:id="rId19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C38FD39-C2B5-421A-8D33-B1331FBDD70C}" v="7" dt="2026-03-22T17:58:11.8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122" y="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l Vágner" userId="8f38ecf4-166a-48cb-9f9e-f1a40236ef56" providerId="ADAL" clId="{A0516799-8289-4A04-90D8-0233C3738F73}"/>
    <pc:docChg chg="undo custSel addSld delSld modSld sldOrd addMainMaster delMainMaster">
      <pc:chgData name="Michal Vágner" userId="8f38ecf4-166a-48cb-9f9e-f1a40236ef56" providerId="ADAL" clId="{A0516799-8289-4A04-90D8-0233C3738F73}" dt="2026-03-22T18:07:22.194" v="459" actId="478"/>
      <pc:docMkLst>
        <pc:docMk/>
      </pc:docMkLst>
      <pc:sldChg chg="del">
        <pc:chgData name="Michal Vágner" userId="8f38ecf4-166a-48cb-9f9e-f1a40236ef56" providerId="ADAL" clId="{A0516799-8289-4A04-90D8-0233C3738F73}" dt="2026-03-22T17:47:30.080" v="1"/>
        <pc:sldMkLst>
          <pc:docMk/>
          <pc:sldMk cId="0" sldId="262"/>
        </pc:sldMkLst>
      </pc:sldChg>
      <pc:sldChg chg="modSp del mod modClrScheme chgLayout">
        <pc:chgData name="Michal Vágner" userId="8f38ecf4-166a-48cb-9f9e-f1a40236ef56" providerId="ADAL" clId="{A0516799-8289-4A04-90D8-0233C3738F73}" dt="2026-03-22T17:49:11.835" v="42"/>
        <pc:sldMkLst>
          <pc:docMk/>
          <pc:sldMk cId="0" sldId="272"/>
        </pc:sldMkLst>
        <pc:spChg chg="mod ord">
          <ac:chgData name="Michal Vágner" userId="8f38ecf4-166a-48cb-9f9e-f1a40236ef56" providerId="ADAL" clId="{A0516799-8289-4A04-90D8-0233C3738F73}" dt="2026-03-22T17:47:30.215" v="3"/>
          <ac:spMkLst>
            <pc:docMk/>
            <pc:sldMk cId="0" sldId="272"/>
            <ac:spMk id="3074" creationId="{1F60A52F-55D7-4272-95DD-BF838A3EA1D4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49:21.653" v="44"/>
        <pc:sldMkLst>
          <pc:docMk/>
          <pc:sldMk cId="0" sldId="273"/>
        </pc:sldMkLst>
        <pc:spChg chg="mod ord">
          <ac:chgData name="Michal Vágner" userId="8f38ecf4-166a-48cb-9f9e-f1a40236ef56" providerId="ADAL" clId="{A0516799-8289-4A04-90D8-0233C3738F73}" dt="2026-03-22T17:47:30.217" v="4"/>
          <ac:spMkLst>
            <pc:docMk/>
            <pc:sldMk cId="0" sldId="273"/>
            <ac:spMk id="4098" creationId="{A5599789-F824-4BF8-859B-BDC0769F85CE}"/>
          </ac:spMkLst>
        </pc:spChg>
        <pc:spChg chg="mod ord">
          <ac:chgData name="Michal Vágner" userId="8f38ecf4-166a-48cb-9f9e-f1a40236ef56" providerId="ADAL" clId="{A0516799-8289-4A04-90D8-0233C3738F73}" dt="2026-03-22T17:47:30.217" v="4"/>
          <ac:spMkLst>
            <pc:docMk/>
            <pc:sldMk cId="0" sldId="273"/>
            <ac:spMk id="4099" creationId="{DCDC5657-6062-448D-8A66-6146D88AFE8B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49:30.680" v="46"/>
        <pc:sldMkLst>
          <pc:docMk/>
          <pc:sldMk cId="0" sldId="274"/>
        </pc:sldMkLst>
        <pc:spChg chg="mod ord">
          <ac:chgData name="Michal Vágner" userId="8f38ecf4-166a-48cb-9f9e-f1a40236ef56" providerId="ADAL" clId="{A0516799-8289-4A04-90D8-0233C3738F73}" dt="2026-03-22T17:47:30.217" v="5"/>
          <ac:spMkLst>
            <pc:docMk/>
            <pc:sldMk cId="0" sldId="274"/>
            <ac:spMk id="5122" creationId="{0923BC2F-0488-4307-8C04-367780A05DE5}"/>
          </ac:spMkLst>
        </pc:spChg>
        <pc:spChg chg="mod ord">
          <ac:chgData name="Michal Vágner" userId="8f38ecf4-166a-48cb-9f9e-f1a40236ef56" providerId="ADAL" clId="{A0516799-8289-4A04-90D8-0233C3738F73}" dt="2026-03-22T17:47:30.217" v="5"/>
          <ac:spMkLst>
            <pc:docMk/>
            <pc:sldMk cId="0" sldId="274"/>
            <ac:spMk id="5123" creationId="{C95EB834-DB4E-401A-BD2D-359DD733E88A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49:38.263" v="48"/>
        <pc:sldMkLst>
          <pc:docMk/>
          <pc:sldMk cId="0" sldId="275"/>
        </pc:sldMkLst>
        <pc:spChg chg="mod ord">
          <ac:chgData name="Michal Vágner" userId="8f38ecf4-166a-48cb-9f9e-f1a40236ef56" providerId="ADAL" clId="{A0516799-8289-4A04-90D8-0233C3738F73}" dt="2026-03-22T17:47:30.218" v="6"/>
          <ac:spMkLst>
            <pc:docMk/>
            <pc:sldMk cId="0" sldId="275"/>
            <ac:spMk id="6146" creationId="{CBD9A884-A5CF-4733-8F8D-C3AC6F49509B}"/>
          </ac:spMkLst>
        </pc:spChg>
        <pc:spChg chg="mod ord">
          <ac:chgData name="Michal Vágner" userId="8f38ecf4-166a-48cb-9f9e-f1a40236ef56" providerId="ADAL" clId="{A0516799-8289-4A04-90D8-0233C3738F73}" dt="2026-03-22T17:47:30.218" v="6"/>
          <ac:spMkLst>
            <pc:docMk/>
            <pc:sldMk cId="0" sldId="275"/>
            <ac:spMk id="6147" creationId="{C1C7A861-F339-4824-9205-C83430AD1DE7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49:48.029" v="50"/>
        <pc:sldMkLst>
          <pc:docMk/>
          <pc:sldMk cId="0" sldId="276"/>
        </pc:sldMkLst>
        <pc:spChg chg="mod ord">
          <ac:chgData name="Michal Vágner" userId="8f38ecf4-166a-48cb-9f9e-f1a40236ef56" providerId="ADAL" clId="{A0516799-8289-4A04-90D8-0233C3738F73}" dt="2026-03-22T17:47:30.219" v="7"/>
          <ac:spMkLst>
            <pc:docMk/>
            <pc:sldMk cId="0" sldId="276"/>
            <ac:spMk id="7170" creationId="{E97A53F7-9137-4839-953E-152BFC3F6FC9}"/>
          </ac:spMkLst>
        </pc:spChg>
        <pc:spChg chg="mod ord">
          <ac:chgData name="Michal Vágner" userId="8f38ecf4-166a-48cb-9f9e-f1a40236ef56" providerId="ADAL" clId="{A0516799-8289-4A04-90D8-0233C3738F73}" dt="2026-03-22T17:47:30.219" v="7"/>
          <ac:spMkLst>
            <pc:docMk/>
            <pc:sldMk cId="0" sldId="276"/>
            <ac:spMk id="7171" creationId="{A258C172-C5A2-43E9-AB24-D9FAC6BB6F0D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49:55.971" v="52"/>
        <pc:sldMkLst>
          <pc:docMk/>
          <pc:sldMk cId="0" sldId="277"/>
        </pc:sldMkLst>
        <pc:spChg chg="mod ord">
          <ac:chgData name="Michal Vágner" userId="8f38ecf4-166a-48cb-9f9e-f1a40236ef56" providerId="ADAL" clId="{A0516799-8289-4A04-90D8-0233C3738F73}" dt="2026-03-22T17:47:30.220" v="8"/>
          <ac:spMkLst>
            <pc:docMk/>
            <pc:sldMk cId="0" sldId="277"/>
            <ac:spMk id="8194" creationId="{5D33BF0B-203B-4EFA-93CA-AFF3B100B62E}"/>
          </ac:spMkLst>
        </pc:spChg>
        <pc:spChg chg="mod ord">
          <ac:chgData name="Michal Vágner" userId="8f38ecf4-166a-48cb-9f9e-f1a40236ef56" providerId="ADAL" clId="{A0516799-8289-4A04-90D8-0233C3738F73}" dt="2026-03-22T17:47:30.220" v="8"/>
          <ac:spMkLst>
            <pc:docMk/>
            <pc:sldMk cId="0" sldId="277"/>
            <ac:spMk id="8195" creationId="{BB03A83C-B27A-43D5-AD0C-B819F219B3AF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50:07.839" v="54"/>
        <pc:sldMkLst>
          <pc:docMk/>
          <pc:sldMk cId="0" sldId="278"/>
        </pc:sldMkLst>
        <pc:spChg chg="mod ord">
          <ac:chgData name="Michal Vágner" userId="8f38ecf4-166a-48cb-9f9e-f1a40236ef56" providerId="ADAL" clId="{A0516799-8289-4A04-90D8-0233C3738F73}" dt="2026-03-22T17:47:30.220" v="9"/>
          <ac:spMkLst>
            <pc:docMk/>
            <pc:sldMk cId="0" sldId="278"/>
            <ac:spMk id="9218" creationId="{89C37798-95B4-4499-BDB7-DDB2B81E63FF}"/>
          </ac:spMkLst>
        </pc:spChg>
        <pc:spChg chg="mod ord">
          <ac:chgData name="Michal Vágner" userId="8f38ecf4-166a-48cb-9f9e-f1a40236ef56" providerId="ADAL" clId="{A0516799-8289-4A04-90D8-0233C3738F73}" dt="2026-03-22T17:47:30.220" v="9"/>
          <ac:spMkLst>
            <pc:docMk/>
            <pc:sldMk cId="0" sldId="278"/>
            <ac:spMk id="9219" creationId="{D24E256B-65A4-4693-AA71-4ADDE360E657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50:15.856" v="56"/>
        <pc:sldMkLst>
          <pc:docMk/>
          <pc:sldMk cId="0" sldId="279"/>
        </pc:sldMkLst>
        <pc:spChg chg="mod ord">
          <ac:chgData name="Michal Vágner" userId="8f38ecf4-166a-48cb-9f9e-f1a40236ef56" providerId="ADAL" clId="{A0516799-8289-4A04-90D8-0233C3738F73}" dt="2026-03-22T17:47:30.221" v="10"/>
          <ac:spMkLst>
            <pc:docMk/>
            <pc:sldMk cId="0" sldId="279"/>
            <ac:spMk id="10242" creationId="{3654C44C-52B4-45FA-851D-2EA97D3C99E7}"/>
          </ac:spMkLst>
        </pc:spChg>
        <pc:spChg chg="mod ord">
          <ac:chgData name="Michal Vágner" userId="8f38ecf4-166a-48cb-9f9e-f1a40236ef56" providerId="ADAL" clId="{A0516799-8289-4A04-90D8-0233C3738F73}" dt="2026-03-22T17:47:30.221" v="10"/>
          <ac:spMkLst>
            <pc:docMk/>
            <pc:sldMk cId="0" sldId="279"/>
            <ac:spMk id="10243" creationId="{CFC532EC-83F3-4834-A1BC-F97ABC48781A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50:23.880" v="58"/>
        <pc:sldMkLst>
          <pc:docMk/>
          <pc:sldMk cId="0" sldId="280"/>
        </pc:sldMkLst>
        <pc:spChg chg="mod ord">
          <ac:chgData name="Michal Vágner" userId="8f38ecf4-166a-48cb-9f9e-f1a40236ef56" providerId="ADAL" clId="{A0516799-8289-4A04-90D8-0233C3738F73}" dt="2026-03-22T17:47:30.222" v="11"/>
          <ac:spMkLst>
            <pc:docMk/>
            <pc:sldMk cId="0" sldId="280"/>
            <ac:spMk id="11266" creationId="{997115A5-DD72-4D16-B213-5CE3B3598878}"/>
          </ac:spMkLst>
        </pc:spChg>
        <pc:spChg chg="mod ord">
          <ac:chgData name="Michal Vágner" userId="8f38ecf4-166a-48cb-9f9e-f1a40236ef56" providerId="ADAL" clId="{A0516799-8289-4A04-90D8-0233C3738F73}" dt="2026-03-22T17:47:30.222" v="11"/>
          <ac:spMkLst>
            <pc:docMk/>
            <pc:sldMk cId="0" sldId="280"/>
            <ac:spMk id="11267" creationId="{4892BDDC-DC27-45C6-A8E4-3584FCEB5753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50:31.981" v="60"/>
        <pc:sldMkLst>
          <pc:docMk/>
          <pc:sldMk cId="0" sldId="281"/>
        </pc:sldMkLst>
        <pc:spChg chg="mod ord">
          <ac:chgData name="Michal Vágner" userId="8f38ecf4-166a-48cb-9f9e-f1a40236ef56" providerId="ADAL" clId="{A0516799-8289-4A04-90D8-0233C3738F73}" dt="2026-03-22T17:47:30.224" v="12"/>
          <ac:spMkLst>
            <pc:docMk/>
            <pc:sldMk cId="0" sldId="281"/>
            <ac:spMk id="12290" creationId="{03BD554C-65EA-4425-9942-FD58A75DCD19}"/>
          </ac:spMkLst>
        </pc:spChg>
        <pc:spChg chg="mod ord">
          <ac:chgData name="Michal Vágner" userId="8f38ecf4-166a-48cb-9f9e-f1a40236ef56" providerId="ADAL" clId="{A0516799-8289-4A04-90D8-0233C3738F73}" dt="2026-03-22T17:47:30.224" v="12"/>
          <ac:spMkLst>
            <pc:docMk/>
            <pc:sldMk cId="0" sldId="281"/>
            <ac:spMk id="12291" creationId="{3B829647-D8D5-4DF5-BDA9-3B42B32362D6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50:51.128" v="64"/>
        <pc:sldMkLst>
          <pc:docMk/>
          <pc:sldMk cId="0" sldId="284"/>
        </pc:sldMkLst>
        <pc:spChg chg="mod ord">
          <ac:chgData name="Michal Vágner" userId="8f38ecf4-166a-48cb-9f9e-f1a40236ef56" providerId="ADAL" clId="{A0516799-8289-4A04-90D8-0233C3738F73}" dt="2026-03-22T17:47:30.228" v="14"/>
          <ac:spMkLst>
            <pc:docMk/>
            <pc:sldMk cId="0" sldId="284"/>
            <ac:spMk id="15362" creationId="{D0595479-67F3-4DD8-A76E-B4CE6FA7A969}"/>
          </ac:spMkLst>
        </pc:spChg>
      </pc:sldChg>
      <pc:sldChg chg="delSp del mod setBg modClrScheme chgLayout">
        <pc:chgData name="Michal Vágner" userId="8f38ecf4-166a-48cb-9f9e-f1a40236ef56" providerId="ADAL" clId="{A0516799-8289-4A04-90D8-0233C3738F73}" dt="2026-03-22T17:48:59.907" v="40"/>
        <pc:sldMkLst>
          <pc:docMk/>
          <pc:sldMk cId="2226796823" sldId="285"/>
        </pc:sldMkLst>
        <pc:spChg chg="del">
          <ac:chgData name="Michal Vágner" userId="8f38ecf4-166a-48cb-9f9e-f1a40236ef56" providerId="ADAL" clId="{A0516799-8289-4A04-90D8-0233C3738F73}" dt="2026-03-22T17:48:36.188" v="28"/>
          <ac:spMkLst>
            <pc:docMk/>
            <pc:sldMk cId="2226796823" sldId="285"/>
            <ac:spMk id="2052" creationId="{B1299222-65BB-4F8A-8781-AE920E4686CB}"/>
          </ac:spMkLst>
        </pc:spChg>
        <pc:spChg chg="del">
          <ac:chgData name="Michal Vágner" userId="8f38ecf4-166a-48cb-9f9e-f1a40236ef56" providerId="ADAL" clId="{A0516799-8289-4A04-90D8-0233C3738F73}" dt="2026-03-22T17:48:36.189" v="29"/>
          <ac:spMkLst>
            <pc:docMk/>
            <pc:sldMk cId="2226796823" sldId="285"/>
            <ac:spMk id="2053" creationId="{376095CC-E647-4A87-8121-3735D8B69954}"/>
          </ac:spMkLst>
        </pc:spChg>
        <pc:spChg chg="del">
          <ac:chgData name="Michal Vágner" userId="8f38ecf4-166a-48cb-9f9e-f1a40236ef56" providerId="ADAL" clId="{A0516799-8289-4A04-90D8-0233C3738F73}" dt="2026-03-22T17:48:36.190" v="30"/>
          <ac:spMkLst>
            <pc:docMk/>
            <pc:sldMk cId="2226796823" sldId="285"/>
            <ac:spMk id="2054" creationId="{6BCB9545-FFF3-4B2A-A56A-EFC831AFD023}"/>
          </ac:spMkLst>
        </pc:spChg>
        <pc:spChg chg="del">
          <ac:chgData name="Michal Vágner" userId="8f38ecf4-166a-48cb-9f9e-f1a40236ef56" providerId="ADAL" clId="{A0516799-8289-4A04-90D8-0233C3738F73}" dt="2026-03-22T17:48:36.191" v="31"/>
          <ac:spMkLst>
            <pc:docMk/>
            <pc:sldMk cId="2226796823" sldId="285"/>
            <ac:spMk id="2055" creationId="{3E01B70A-CDC2-4A0F-BA45-C5321F791C9C}"/>
          </ac:spMkLst>
        </pc:spChg>
        <pc:spChg chg="del">
          <ac:chgData name="Michal Vágner" userId="8f38ecf4-166a-48cb-9f9e-f1a40236ef56" providerId="ADAL" clId="{A0516799-8289-4A04-90D8-0233C3738F73}" dt="2026-03-22T17:48:36.193" v="32"/>
          <ac:spMkLst>
            <pc:docMk/>
            <pc:sldMk cId="2226796823" sldId="285"/>
            <ac:spMk id="2056" creationId="{24B7C3F9-90AD-4D89-803B-D19F14CD81FA}"/>
          </ac:spMkLst>
        </pc:spChg>
        <pc:spChg chg="del">
          <ac:chgData name="Michal Vágner" userId="8f38ecf4-166a-48cb-9f9e-f1a40236ef56" providerId="ADAL" clId="{A0516799-8289-4A04-90D8-0233C3738F73}" dt="2026-03-22T17:48:36.194" v="33"/>
          <ac:spMkLst>
            <pc:docMk/>
            <pc:sldMk cId="2226796823" sldId="285"/>
            <ac:spMk id="2057" creationId="{BF316923-CAD2-4CD4-AC21-B2E356C7D32B}"/>
          </ac:spMkLst>
        </pc:spChg>
        <pc:spChg chg="del">
          <ac:chgData name="Michal Vágner" userId="8f38ecf4-166a-48cb-9f9e-f1a40236ef56" providerId="ADAL" clId="{A0516799-8289-4A04-90D8-0233C3738F73}" dt="2026-03-22T17:48:36.195" v="34"/>
          <ac:spMkLst>
            <pc:docMk/>
            <pc:sldMk cId="2226796823" sldId="285"/>
            <ac:spMk id="2058" creationId="{90D36CAB-2F89-4E4D-BDFF-3652D0209FBF}"/>
          </ac:spMkLst>
        </pc:spChg>
        <pc:spChg chg="del">
          <ac:chgData name="Michal Vágner" userId="8f38ecf4-166a-48cb-9f9e-f1a40236ef56" providerId="ADAL" clId="{A0516799-8289-4A04-90D8-0233C3738F73}" dt="2026-03-22T17:48:36.196" v="35"/>
          <ac:spMkLst>
            <pc:docMk/>
            <pc:sldMk cId="2226796823" sldId="285"/>
            <ac:spMk id="2059" creationId="{9D7359EE-A4BC-4E62-B4E0-47FF46EBB930}"/>
          </ac:spMkLst>
        </pc:spChg>
        <pc:spChg chg="del">
          <ac:chgData name="Michal Vágner" userId="8f38ecf4-166a-48cb-9f9e-f1a40236ef56" providerId="ADAL" clId="{A0516799-8289-4A04-90D8-0233C3738F73}" dt="2026-03-22T17:48:36.198" v="36"/>
          <ac:spMkLst>
            <pc:docMk/>
            <pc:sldMk cId="2226796823" sldId="285"/>
            <ac:spMk id="2060" creationId="{547800E1-01A2-478B-9935-2D7B41D52D51}"/>
          </ac:spMkLst>
        </pc:spChg>
      </pc:sldChg>
      <pc:sldChg chg="modSp del mod modClrScheme chgLayout">
        <pc:chgData name="Michal Vágner" userId="8f38ecf4-166a-48cb-9f9e-f1a40236ef56" providerId="ADAL" clId="{A0516799-8289-4A04-90D8-0233C3738F73}" dt="2026-03-22T17:50:40.983" v="62"/>
        <pc:sldMkLst>
          <pc:docMk/>
          <pc:sldMk cId="2620424368" sldId="286"/>
        </pc:sldMkLst>
        <pc:spChg chg="mod ord">
          <ac:chgData name="Michal Vágner" userId="8f38ecf4-166a-48cb-9f9e-f1a40236ef56" providerId="ADAL" clId="{A0516799-8289-4A04-90D8-0233C3738F73}" dt="2026-03-22T17:47:30.226" v="13"/>
          <ac:spMkLst>
            <pc:docMk/>
            <pc:sldMk cId="2620424368" sldId="286"/>
            <ac:spMk id="12290" creationId="{03BD554C-65EA-4425-9942-FD58A75DCD19}"/>
          </ac:spMkLst>
        </pc:spChg>
        <pc:spChg chg="mod ord">
          <ac:chgData name="Michal Vágner" userId="8f38ecf4-166a-48cb-9f9e-f1a40236ef56" providerId="ADAL" clId="{A0516799-8289-4A04-90D8-0233C3738F73}" dt="2026-03-22T17:47:30.226" v="13"/>
          <ac:spMkLst>
            <pc:docMk/>
            <pc:sldMk cId="2620424368" sldId="286"/>
            <ac:spMk id="12291" creationId="{3B829647-D8D5-4DF5-BDA9-3B42B32362D6}"/>
          </ac:spMkLst>
        </pc:spChg>
      </pc:sldChg>
      <pc:sldChg chg="delSp add del mod setBg">
        <pc:chgData name="Michal Vágner" userId="8f38ecf4-166a-48cb-9f9e-f1a40236ef56" providerId="ADAL" clId="{A0516799-8289-4A04-90D8-0233C3738F73}" dt="2026-03-22T17:48:50.301" v="38"/>
        <pc:sldMkLst>
          <pc:docMk/>
          <pc:sldMk cId="531168270" sldId="287"/>
        </pc:sldMkLst>
        <pc:spChg chg="del">
          <ac:chgData name="Michal Vágner" userId="8f38ecf4-166a-48cb-9f9e-f1a40236ef56" providerId="ADAL" clId="{A0516799-8289-4A04-90D8-0233C3738F73}" dt="2026-03-22T17:48:35.586" v="18"/>
          <ac:spMkLst>
            <pc:docMk/>
            <pc:sldMk cId="531168270" sldId="287"/>
            <ac:spMk id="2052" creationId="{B1299222-65BB-4F8A-8781-AE920E4686CB}"/>
          </ac:spMkLst>
        </pc:spChg>
        <pc:spChg chg="del">
          <ac:chgData name="Michal Vágner" userId="8f38ecf4-166a-48cb-9f9e-f1a40236ef56" providerId="ADAL" clId="{A0516799-8289-4A04-90D8-0233C3738F73}" dt="2026-03-22T17:48:35.586" v="19"/>
          <ac:spMkLst>
            <pc:docMk/>
            <pc:sldMk cId="531168270" sldId="287"/>
            <ac:spMk id="2053" creationId="{376095CC-E647-4A87-8121-3735D8B69954}"/>
          </ac:spMkLst>
        </pc:spChg>
        <pc:spChg chg="del">
          <ac:chgData name="Michal Vágner" userId="8f38ecf4-166a-48cb-9f9e-f1a40236ef56" providerId="ADAL" clId="{A0516799-8289-4A04-90D8-0233C3738F73}" dt="2026-03-22T17:48:35.587" v="20"/>
          <ac:spMkLst>
            <pc:docMk/>
            <pc:sldMk cId="531168270" sldId="287"/>
            <ac:spMk id="2054" creationId="{6BCB9545-FFF3-4B2A-A56A-EFC831AFD023}"/>
          </ac:spMkLst>
        </pc:spChg>
        <pc:spChg chg="del">
          <ac:chgData name="Michal Vágner" userId="8f38ecf4-166a-48cb-9f9e-f1a40236ef56" providerId="ADAL" clId="{A0516799-8289-4A04-90D8-0233C3738F73}" dt="2026-03-22T17:48:35.587" v="21"/>
          <ac:spMkLst>
            <pc:docMk/>
            <pc:sldMk cId="531168270" sldId="287"/>
            <ac:spMk id="2055" creationId="{3E01B70A-CDC2-4A0F-BA45-C5321F791C9C}"/>
          </ac:spMkLst>
        </pc:spChg>
        <pc:spChg chg="del">
          <ac:chgData name="Michal Vágner" userId="8f38ecf4-166a-48cb-9f9e-f1a40236ef56" providerId="ADAL" clId="{A0516799-8289-4A04-90D8-0233C3738F73}" dt="2026-03-22T17:48:35.589" v="22"/>
          <ac:spMkLst>
            <pc:docMk/>
            <pc:sldMk cId="531168270" sldId="287"/>
            <ac:spMk id="2056" creationId="{24B7C3F9-90AD-4D89-803B-D19F14CD81FA}"/>
          </ac:spMkLst>
        </pc:spChg>
        <pc:spChg chg="del">
          <ac:chgData name="Michal Vágner" userId="8f38ecf4-166a-48cb-9f9e-f1a40236ef56" providerId="ADAL" clId="{A0516799-8289-4A04-90D8-0233C3738F73}" dt="2026-03-22T17:48:35.590" v="23"/>
          <ac:spMkLst>
            <pc:docMk/>
            <pc:sldMk cId="531168270" sldId="287"/>
            <ac:spMk id="2057" creationId="{BF316923-CAD2-4CD4-AC21-B2E356C7D32B}"/>
          </ac:spMkLst>
        </pc:spChg>
        <pc:spChg chg="del">
          <ac:chgData name="Michal Vágner" userId="8f38ecf4-166a-48cb-9f9e-f1a40236ef56" providerId="ADAL" clId="{A0516799-8289-4A04-90D8-0233C3738F73}" dt="2026-03-22T17:48:35.591" v="24"/>
          <ac:spMkLst>
            <pc:docMk/>
            <pc:sldMk cId="531168270" sldId="287"/>
            <ac:spMk id="2058" creationId="{90D36CAB-2F89-4E4D-BDFF-3652D0209FBF}"/>
          </ac:spMkLst>
        </pc:spChg>
        <pc:spChg chg="del">
          <ac:chgData name="Michal Vágner" userId="8f38ecf4-166a-48cb-9f9e-f1a40236ef56" providerId="ADAL" clId="{A0516799-8289-4A04-90D8-0233C3738F73}" dt="2026-03-22T17:48:35.591" v="25"/>
          <ac:spMkLst>
            <pc:docMk/>
            <pc:sldMk cId="531168270" sldId="287"/>
            <ac:spMk id="2059" creationId="{9D7359EE-A4BC-4E62-B4E0-47FF46EBB930}"/>
          </ac:spMkLst>
        </pc:spChg>
        <pc:spChg chg="del">
          <ac:chgData name="Michal Vágner" userId="8f38ecf4-166a-48cb-9f9e-f1a40236ef56" providerId="ADAL" clId="{A0516799-8289-4A04-90D8-0233C3738F73}" dt="2026-03-22T17:48:35.592" v="26"/>
          <ac:spMkLst>
            <pc:docMk/>
            <pc:sldMk cId="531168270" sldId="287"/>
            <ac:spMk id="2060" creationId="{547800E1-01A2-478B-9935-2D7B41D52D51}"/>
          </ac:spMkLst>
        </pc:spChg>
      </pc:sldChg>
      <pc:sldChg chg="new del">
        <pc:chgData name="Michal Vágner" userId="8f38ecf4-166a-48cb-9f9e-f1a40236ef56" providerId="ADAL" clId="{A0516799-8289-4A04-90D8-0233C3738F73}" dt="2026-03-22T17:47:30.255" v="16"/>
        <pc:sldMkLst>
          <pc:docMk/>
          <pc:sldMk cId="4124156438" sldId="288"/>
        </pc:sldMkLst>
      </pc:sldChg>
      <pc:sldChg chg="addSp delSp modSp add mod setBg">
        <pc:chgData name="Michal Vágner" userId="8f38ecf4-166a-48cb-9f9e-f1a40236ef56" providerId="ADAL" clId="{A0516799-8289-4A04-90D8-0233C3738F73}" dt="2026-03-22T18:07:22.194" v="459" actId="478"/>
        <pc:sldMkLst>
          <pc:docMk/>
          <pc:sldMk cId="4218675822" sldId="288"/>
        </pc:sldMkLst>
        <pc:spChg chg="add del mod">
          <ac:chgData name="Michal Vágner" userId="8f38ecf4-166a-48cb-9f9e-f1a40236ef56" providerId="ADAL" clId="{A0516799-8289-4A04-90D8-0233C3738F73}" dt="2026-03-22T18:07:22.194" v="459" actId="478"/>
          <ac:spMkLst>
            <pc:docMk/>
            <pc:sldMk cId="4218675822" sldId="288"/>
            <ac:spMk id="2" creationId="{69D419E6-E968-68A8-7E5D-134377E56A3D}"/>
          </ac:spMkLst>
        </pc:spChg>
        <pc:spChg chg="mod">
          <ac:chgData name="Michal Vágner" userId="8f38ecf4-166a-48cb-9f9e-f1a40236ef56" providerId="ADAL" clId="{A0516799-8289-4A04-90D8-0233C3738F73}" dt="2026-03-22T17:55:48.062" v="138"/>
          <ac:spMkLst>
            <pc:docMk/>
            <pc:sldMk cId="4218675822" sldId="288"/>
            <ac:spMk id="3" creationId="{78A095A9-7378-45F5-88BC-DD7208E1039B}"/>
          </ac:spMkLst>
        </pc:spChg>
        <pc:spChg chg="del">
          <ac:chgData name="Michal Vágner" userId="8f38ecf4-166a-48cb-9f9e-f1a40236ef56" providerId="ADAL" clId="{A0516799-8289-4A04-90D8-0233C3738F73}" dt="2026-03-22T17:52:24.469" v="104" actId="478"/>
          <ac:spMkLst>
            <pc:docMk/>
            <pc:sldMk cId="4218675822" sldId="288"/>
            <ac:spMk id="2050" creationId="{D165C379-7064-454D-85B3-A51FD1F047FF}"/>
          </ac:spMkLst>
        </pc:spChg>
        <pc:picChg chg="add del mod">
          <ac:chgData name="Michal Vágner" userId="8f38ecf4-166a-48cb-9f9e-f1a40236ef56" providerId="ADAL" clId="{A0516799-8289-4A04-90D8-0233C3738F73}" dt="2026-03-22T17:58:23.548" v="143" actId="1076"/>
          <ac:picMkLst>
            <pc:docMk/>
            <pc:sldMk cId="4218675822" sldId="288"/>
            <ac:picMk id="26" creationId="{34872B47-80DD-4021-8D42-228DEA58B03F}"/>
          </ac:picMkLst>
        </pc:picChg>
      </pc:sldChg>
      <pc:sldChg chg="delSp modSp add mod setBg">
        <pc:chgData name="Michal Vágner" userId="8f38ecf4-166a-48cb-9f9e-f1a40236ef56" providerId="ADAL" clId="{A0516799-8289-4A04-90D8-0233C3738F73}" dt="2026-03-22T18:07:06.126" v="457" actId="20577"/>
        <pc:sldMkLst>
          <pc:docMk/>
          <pc:sldMk cId="2883167072" sldId="289"/>
        </pc:sldMkLst>
        <pc:spChg chg="mod">
          <ac:chgData name="Michal Vágner" userId="8f38ecf4-166a-48cb-9f9e-f1a40236ef56" providerId="ADAL" clId="{A0516799-8289-4A04-90D8-0233C3738F73}" dt="2026-03-22T18:07:06.126" v="457" actId="20577"/>
          <ac:spMkLst>
            <pc:docMk/>
            <pc:sldMk cId="2883167072" sldId="289"/>
            <ac:spMk id="2" creationId="{98631BFE-5EB4-40AA-935E-05961976CA82}"/>
          </ac:spMkLst>
        </pc:spChg>
        <pc:spChg chg="del">
          <ac:chgData name="Michal Vágner" userId="8f38ecf4-166a-48cb-9f9e-f1a40236ef56" providerId="ADAL" clId="{A0516799-8289-4A04-90D8-0233C3738F73}" dt="2026-03-22T17:53:03.033" v="112" actId="478"/>
          <ac:spMkLst>
            <pc:docMk/>
            <pc:sldMk cId="2883167072" sldId="289"/>
            <ac:spMk id="2050" creationId="{D165C379-7064-454D-85B3-A51FD1F047FF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3:55.619" v="119"/>
        <pc:sldMkLst>
          <pc:docMk/>
          <pc:sldMk cId="2865258064" sldId="290"/>
        </pc:sldMkLst>
        <pc:spChg chg="mod">
          <ac:chgData name="Michal Vágner" userId="8f38ecf4-166a-48cb-9f9e-f1a40236ef56" providerId="ADAL" clId="{A0516799-8289-4A04-90D8-0233C3738F73}" dt="2026-03-22T17:53:55.619" v="119"/>
          <ac:spMkLst>
            <pc:docMk/>
            <pc:sldMk cId="2865258064" sldId="290"/>
            <ac:spMk id="3074" creationId="{1F60A52F-55D7-4272-95DD-BF838A3EA1D4}"/>
          </ac:spMkLst>
        </pc:spChg>
      </pc:sldChg>
      <pc:sldChg chg="modSp add del mod setBg">
        <pc:chgData name="Michal Vágner" userId="8f38ecf4-166a-48cb-9f9e-f1a40236ef56" providerId="ADAL" clId="{A0516799-8289-4A04-90D8-0233C3738F73}" dt="2026-03-22T17:53:28.761" v="115" actId="47"/>
        <pc:sldMkLst>
          <pc:docMk/>
          <pc:sldMk cId="2499829826" sldId="291"/>
        </pc:sldMkLst>
        <pc:spChg chg="mod">
          <ac:chgData name="Michal Vágner" userId="8f38ecf4-166a-48cb-9f9e-f1a40236ef56" providerId="ADAL" clId="{A0516799-8289-4A04-90D8-0233C3738F73}" dt="2026-03-22T17:51:27.742" v="80"/>
          <ac:spMkLst>
            <pc:docMk/>
            <pc:sldMk cId="2499829826" sldId="291"/>
            <ac:spMk id="4098" creationId="{A5599789-F824-4BF8-859B-BDC0769F85CE}"/>
          </ac:spMkLst>
        </pc:spChg>
      </pc:sldChg>
      <pc:sldChg chg="modSp add del mod setBg">
        <pc:chgData name="Michal Vágner" userId="8f38ecf4-166a-48cb-9f9e-f1a40236ef56" providerId="ADAL" clId="{A0516799-8289-4A04-90D8-0233C3738F73}" dt="2026-03-22T17:53:36.667" v="116" actId="47"/>
        <pc:sldMkLst>
          <pc:docMk/>
          <pc:sldMk cId="313949823" sldId="292"/>
        </pc:sldMkLst>
        <pc:spChg chg="mod">
          <ac:chgData name="Michal Vágner" userId="8f38ecf4-166a-48cb-9f9e-f1a40236ef56" providerId="ADAL" clId="{A0516799-8289-4A04-90D8-0233C3738F73}" dt="2026-03-22T17:51:28.406" v="82"/>
          <ac:spMkLst>
            <pc:docMk/>
            <pc:sldMk cId="313949823" sldId="292"/>
            <ac:spMk id="5122" creationId="{0923BC2F-0488-4307-8C04-367780A05DE5}"/>
          </ac:spMkLst>
        </pc:spChg>
      </pc:sldChg>
      <pc:sldChg chg="modSp add del mod setBg">
        <pc:chgData name="Michal Vágner" userId="8f38ecf4-166a-48cb-9f9e-f1a40236ef56" providerId="ADAL" clId="{A0516799-8289-4A04-90D8-0233C3738F73}" dt="2026-03-22T17:53:40.501" v="117" actId="47"/>
        <pc:sldMkLst>
          <pc:docMk/>
          <pc:sldMk cId="883243452" sldId="293"/>
        </pc:sldMkLst>
        <pc:spChg chg="mod">
          <ac:chgData name="Michal Vágner" userId="8f38ecf4-166a-48cb-9f9e-f1a40236ef56" providerId="ADAL" clId="{A0516799-8289-4A04-90D8-0233C3738F73}" dt="2026-03-22T17:51:28.990" v="84"/>
          <ac:spMkLst>
            <pc:docMk/>
            <pc:sldMk cId="883243452" sldId="293"/>
            <ac:spMk id="6146" creationId="{CBD9A884-A5CF-4733-8F8D-C3AC6F49509B}"/>
          </ac:spMkLst>
        </pc:spChg>
      </pc:sldChg>
      <pc:sldChg chg="delSp modSp add mod setBg">
        <pc:chgData name="Michal Vágner" userId="8f38ecf4-166a-48cb-9f9e-f1a40236ef56" providerId="ADAL" clId="{A0516799-8289-4A04-90D8-0233C3738F73}" dt="2026-03-22T17:55:24.806" v="133"/>
        <pc:sldMkLst>
          <pc:docMk/>
          <pc:sldMk cId="2029285169" sldId="294"/>
        </pc:sldMkLst>
        <pc:spChg chg="mod">
          <ac:chgData name="Michal Vágner" userId="8f38ecf4-166a-48cb-9f9e-f1a40236ef56" providerId="ADAL" clId="{A0516799-8289-4A04-90D8-0233C3738F73}" dt="2026-03-22T17:51:29.573" v="86"/>
          <ac:spMkLst>
            <pc:docMk/>
            <pc:sldMk cId="2029285169" sldId="294"/>
            <ac:spMk id="7170" creationId="{E97A53F7-9137-4839-953E-152BFC3F6FC9}"/>
          </ac:spMkLst>
        </pc:spChg>
        <pc:spChg chg="del">
          <ac:chgData name="Michal Vágner" userId="8f38ecf4-166a-48cb-9f9e-f1a40236ef56" providerId="ADAL" clId="{A0516799-8289-4A04-90D8-0233C3738F73}" dt="2026-03-22T17:55:24.806" v="133"/>
          <ac:spMkLst>
            <pc:docMk/>
            <pc:sldMk cId="2029285169" sldId="294"/>
            <ac:spMk id="7171" creationId="{A258C172-C5A2-43E9-AB24-D9FAC6BB6F0D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1:30.156" v="88"/>
        <pc:sldMkLst>
          <pc:docMk/>
          <pc:sldMk cId="3313272652" sldId="295"/>
        </pc:sldMkLst>
        <pc:spChg chg="mod">
          <ac:chgData name="Michal Vágner" userId="8f38ecf4-166a-48cb-9f9e-f1a40236ef56" providerId="ADAL" clId="{A0516799-8289-4A04-90D8-0233C3738F73}" dt="2026-03-22T17:51:30.156" v="88"/>
          <ac:spMkLst>
            <pc:docMk/>
            <pc:sldMk cId="3313272652" sldId="295"/>
            <ac:spMk id="8194" creationId="{5D33BF0B-203B-4EFA-93CA-AFF3B100B62E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1:30.742" v="90"/>
        <pc:sldMkLst>
          <pc:docMk/>
          <pc:sldMk cId="3461398039" sldId="296"/>
        </pc:sldMkLst>
        <pc:spChg chg="mod">
          <ac:chgData name="Michal Vágner" userId="8f38ecf4-166a-48cb-9f9e-f1a40236ef56" providerId="ADAL" clId="{A0516799-8289-4A04-90D8-0233C3738F73}" dt="2026-03-22T17:51:30.742" v="90"/>
          <ac:spMkLst>
            <pc:docMk/>
            <pc:sldMk cId="3461398039" sldId="296"/>
            <ac:spMk id="9218" creationId="{89C37798-95B4-4499-BDB7-DDB2B81E63FF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1:31.245" v="92"/>
        <pc:sldMkLst>
          <pc:docMk/>
          <pc:sldMk cId="1381481632" sldId="297"/>
        </pc:sldMkLst>
        <pc:spChg chg="mod">
          <ac:chgData name="Michal Vágner" userId="8f38ecf4-166a-48cb-9f9e-f1a40236ef56" providerId="ADAL" clId="{A0516799-8289-4A04-90D8-0233C3738F73}" dt="2026-03-22T17:51:31.245" v="92"/>
          <ac:spMkLst>
            <pc:docMk/>
            <pc:sldMk cId="1381481632" sldId="297"/>
            <ac:spMk id="10242" creationId="{3654C44C-52B4-45FA-851D-2EA97D3C99E7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1:31.767" v="94"/>
        <pc:sldMkLst>
          <pc:docMk/>
          <pc:sldMk cId="3773621307" sldId="298"/>
        </pc:sldMkLst>
        <pc:spChg chg="mod">
          <ac:chgData name="Michal Vágner" userId="8f38ecf4-166a-48cb-9f9e-f1a40236ef56" providerId="ADAL" clId="{A0516799-8289-4A04-90D8-0233C3738F73}" dt="2026-03-22T17:51:31.767" v="94"/>
          <ac:spMkLst>
            <pc:docMk/>
            <pc:sldMk cId="3773621307" sldId="298"/>
            <ac:spMk id="11266" creationId="{997115A5-DD72-4D16-B213-5CE3B3598878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1:32.267" v="96"/>
        <pc:sldMkLst>
          <pc:docMk/>
          <pc:sldMk cId="2285358428" sldId="299"/>
        </pc:sldMkLst>
        <pc:spChg chg="mod">
          <ac:chgData name="Michal Vágner" userId="8f38ecf4-166a-48cb-9f9e-f1a40236ef56" providerId="ADAL" clId="{A0516799-8289-4A04-90D8-0233C3738F73}" dt="2026-03-22T17:51:32.267" v="96"/>
          <ac:spMkLst>
            <pc:docMk/>
            <pc:sldMk cId="2285358428" sldId="299"/>
            <ac:spMk id="12290" creationId="{03BD554C-65EA-4425-9942-FD58A75DCD19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4:06.821" v="120" actId="20577"/>
        <pc:sldMkLst>
          <pc:docMk/>
          <pc:sldMk cId="2131765300" sldId="300"/>
        </pc:sldMkLst>
        <pc:spChg chg="mod">
          <ac:chgData name="Michal Vágner" userId="8f38ecf4-166a-48cb-9f9e-f1a40236ef56" providerId="ADAL" clId="{A0516799-8289-4A04-90D8-0233C3738F73}" dt="2026-03-22T17:51:32.788" v="98"/>
          <ac:spMkLst>
            <pc:docMk/>
            <pc:sldMk cId="2131765300" sldId="300"/>
            <ac:spMk id="12290" creationId="{03BD554C-65EA-4425-9942-FD58A75DCD19}"/>
          </ac:spMkLst>
        </pc:spChg>
        <pc:spChg chg="mod">
          <ac:chgData name="Michal Vágner" userId="8f38ecf4-166a-48cb-9f9e-f1a40236ef56" providerId="ADAL" clId="{A0516799-8289-4A04-90D8-0233C3738F73}" dt="2026-03-22T17:54:06.821" v="120" actId="20577"/>
          <ac:spMkLst>
            <pc:docMk/>
            <pc:sldMk cId="2131765300" sldId="300"/>
            <ac:spMk id="12291" creationId="{3B829647-D8D5-4DF5-BDA9-3B42B32362D6}"/>
          </ac:spMkLst>
        </pc:spChg>
      </pc:sldChg>
      <pc:sldChg chg="modSp add mod setBg">
        <pc:chgData name="Michal Vágner" userId="8f38ecf4-166a-48cb-9f9e-f1a40236ef56" providerId="ADAL" clId="{A0516799-8289-4A04-90D8-0233C3738F73}" dt="2026-03-22T17:55:14.939" v="132"/>
        <pc:sldMkLst>
          <pc:docMk/>
          <pc:sldMk cId="3191289747" sldId="301"/>
        </pc:sldMkLst>
        <pc:spChg chg="mod">
          <ac:chgData name="Michal Vágner" userId="8f38ecf4-166a-48cb-9f9e-f1a40236ef56" providerId="ADAL" clId="{A0516799-8289-4A04-90D8-0233C3738F73}" dt="2026-03-22T17:51:33.324" v="100"/>
          <ac:spMkLst>
            <pc:docMk/>
            <pc:sldMk cId="3191289747" sldId="301"/>
            <ac:spMk id="15362" creationId="{D0595479-67F3-4DD8-A76E-B4CE6FA7A969}"/>
          </ac:spMkLst>
        </pc:spChg>
        <pc:spChg chg="mod">
          <ac:chgData name="Michal Vágner" userId="8f38ecf4-166a-48cb-9f9e-f1a40236ef56" providerId="ADAL" clId="{A0516799-8289-4A04-90D8-0233C3738F73}" dt="2026-03-22T17:55:14.939" v="132"/>
          <ac:spMkLst>
            <pc:docMk/>
            <pc:sldMk cId="3191289747" sldId="301"/>
            <ac:spMk id="15363" creationId="{709887A9-F037-4163-A0CA-D05CA39E717F}"/>
          </ac:spMkLst>
        </pc:spChg>
      </pc:sldChg>
      <pc:sldChg chg="addSp delSp modSp new del mod ord setBg">
        <pc:chgData name="Michal Vágner" userId="8f38ecf4-166a-48cb-9f9e-f1a40236ef56" providerId="ADAL" clId="{A0516799-8289-4A04-90D8-0233C3738F73}" dt="2026-03-22T17:59:58.775" v="161"/>
        <pc:sldMkLst>
          <pc:docMk/>
          <pc:sldMk cId="885937888" sldId="302"/>
        </pc:sldMkLst>
        <pc:spChg chg="del">
          <ac:chgData name="Michal Vágner" userId="8f38ecf4-166a-48cb-9f9e-f1a40236ef56" providerId="ADAL" clId="{A0516799-8289-4A04-90D8-0233C3738F73}" dt="2026-03-22T17:58:43.751" v="147"/>
          <ac:spMkLst>
            <pc:docMk/>
            <pc:sldMk cId="885937888" sldId="302"/>
            <ac:spMk id="2" creationId="{CC5F874A-9AA0-536F-2329-65405C041910}"/>
          </ac:spMkLst>
        </pc:spChg>
        <pc:spChg chg="del">
          <ac:chgData name="Michal Vágner" userId="8f38ecf4-166a-48cb-9f9e-f1a40236ef56" providerId="ADAL" clId="{A0516799-8289-4A04-90D8-0233C3738F73}" dt="2026-03-22T17:58:43.752" v="148"/>
          <ac:spMkLst>
            <pc:docMk/>
            <pc:sldMk cId="885937888" sldId="302"/>
            <ac:spMk id="3" creationId="{500E229F-D9F0-E8B7-09D8-7077B88B74CE}"/>
          </ac:spMkLst>
        </pc:spChg>
        <pc:spChg chg="add mod">
          <ac:chgData name="Michal Vágner" userId="8f38ecf4-166a-48cb-9f9e-f1a40236ef56" providerId="ADAL" clId="{A0516799-8289-4A04-90D8-0233C3738F73}" dt="2026-03-22T17:59:20.611" v="156"/>
          <ac:spMkLst>
            <pc:docMk/>
            <pc:sldMk cId="885937888" sldId="302"/>
            <ac:spMk id="4" creationId="{18CCCFED-0015-4A98-8705-68BD7268A625}"/>
          </ac:spMkLst>
        </pc:spChg>
        <pc:spChg chg="add mod">
          <ac:chgData name="Michal Vágner" userId="8f38ecf4-166a-48cb-9f9e-f1a40236ef56" providerId="ADAL" clId="{A0516799-8289-4A04-90D8-0233C3738F73}" dt="2026-03-22T17:59:34.073" v="159"/>
          <ac:spMkLst>
            <pc:docMk/>
            <pc:sldMk cId="885937888" sldId="302"/>
            <ac:spMk id="5" creationId="{49CAF152-9C34-4BC1-92E5-9874DBF7E8A0}"/>
          </ac:spMkLst>
        </pc:spChg>
      </pc:sldChg>
      <pc:sldChg chg="modSp add mod">
        <pc:chgData name="Michal Vágner" userId="8f38ecf4-166a-48cb-9f9e-f1a40236ef56" providerId="ADAL" clId="{A0516799-8289-4A04-90D8-0233C3738F73}" dt="2026-03-22T18:01:14.843" v="204" actId="20577"/>
        <pc:sldMkLst>
          <pc:docMk/>
          <pc:sldMk cId="2520998652" sldId="303"/>
        </pc:sldMkLst>
        <pc:spChg chg="mod">
          <ac:chgData name="Michal Vágner" userId="8f38ecf4-166a-48cb-9f9e-f1a40236ef56" providerId="ADAL" clId="{A0516799-8289-4A04-90D8-0233C3738F73}" dt="2026-03-22T18:01:14.843" v="204" actId="20577"/>
          <ac:spMkLst>
            <pc:docMk/>
            <pc:sldMk cId="2520998652" sldId="303"/>
            <ac:spMk id="5" creationId="{49CAF152-9C34-4BC1-92E5-9874DBF7E8A0}"/>
          </ac:spMkLst>
        </pc:spChg>
      </pc:sldChg>
      <pc:sldChg chg="addSp modSp new del mod ord setBg">
        <pc:chgData name="Michal Vágner" userId="8f38ecf4-166a-48cb-9f9e-f1a40236ef56" providerId="ADAL" clId="{A0516799-8289-4A04-90D8-0233C3738F73}" dt="2026-03-22T18:00:50.598" v="192"/>
        <pc:sldMkLst>
          <pc:docMk/>
          <pc:sldMk cId="1413826529" sldId="304"/>
        </pc:sldMkLst>
        <pc:spChg chg="add mod">
          <ac:chgData name="Michal Vágner" userId="8f38ecf4-166a-48cb-9f9e-f1a40236ef56" providerId="ADAL" clId="{A0516799-8289-4A04-90D8-0233C3738F73}" dt="2026-03-22T18:00:15.240" v="171"/>
          <ac:spMkLst>
            <pc:docMk/>
            <pc:sldMk cId="1413826529" sldId="304"/>
            <ac:spMk id="2" creationId="{6140506B-F1A7-4099-A7E5-70E4FF4D75A6}"/>
          </ac:spMkLst>
        </pc:spChg>
        <pc:spChg chg="add mod">
          <ac:chgData name="Michal Vágner" userId="8f38ecf4-166a-48cb-9f9e-f1a40236ef56" providerId="ADAL" clId="{A0516799-8289-4A04-90D8-0233C3738F73}" dt="2026-03-22T18:00:15.242" v="174"/>
          <ac:spMkLst>
            <pc:docMk/>
            <pc:sldMk cId="1413826529" sldId="304"/>
            <ac:spMk id="3" creationId="{34F0E77D-7AD3-47FE-A55F-2CA6F24D6A5F}"/>
          </ac:spMkLst>
        </pc:spChg>
      </pc:sldChg>
      <pc:sldChg chg="modSp add mod">
        <pc:chgData name="Michal Vágner" userId="8f38ecf4-166a-48cb-9f9e-f1a40236ef56" providerId="ADAL" clId="{A0516799-8289-4A04-90D8-0233C3738F73}" dt="2026-03-22T18:02:37.914" v="245" actId="20577"/>
        <pc:sldMkLst>
          <pc:docMk/>
          <pc:sldMk cId="2973316970" sldId="305"/>
        </pc:sldMkLst>
        <pc:spChg chg="mod">
          <ac:chgData name="Michal Vágner" userId="8f38ecf4-166a-48cb-9f9e-f1a40236ef56" providerId="ADAL" clId="{A0516799-8289-4A04-90D8-0233C3738F73}" dt="2026-03-22T18:02:37.914" v="245" actId="20577"/>
          <ac:spMkLst>
            <pc:docMk/>
            <pc:sldMk cId="2973316970" sldId="305"/>
            <ac:spMk id="3" creationId="{34F0E77D-7AD3-47FE-A55F-2CA6F24D6A5F}"/>
          </ac:spMkLst>
        </pc:spChg>
      </pc:sldChg>
      <pc:sldChg chg="addSp modSp new del mod ord setBg">
        <pc:chgData name="Michal Vágner" userId="8f38ecf4-166a-48cb-9f9e-f1a40236ef56" providerId="ADAL" clId="{A0516799-8289-4A04-90D8-0233C3738F73}" dt="2026-03-22T18:01:54.831" v="225"/>
        <pc:sldMkLst>
          <pc:docMk/>
          <pc:sldMk cId="1407602219" sldId="306"/>
        </pc:sldMkLst>
        <pc:spChg chg="add mod">
          <ac:chgData name="Michal Vágner" userId="8f38ecf4-166a-48cb-9f9e-f1a40236ef56" providerId="ADAL" clId="{A0516799-8289-4A04-90D8-0233C3738F73}" dt="2026-03-22T18:01:26.610" v="214"/>
          <ac:spMkLst>
            <pc:docMk/>
            <pc:sldMk cId="1407602219" sldId="306"/>
            <ac:spMk id="2" creationId="{8FB40A1D-D617-48AE-9B23-89B27B9FB07E}"/>
          </ac:spMkLst>
        </pc:spChg>
        <pc:spChg chg="add mod">
          <ac:chgData name="Michal Vágner" userId="8f38ecf4-166a-48cb-9f9e-f1a40236ef56" providerId="ADAL" clId="{A0516799-8289-4A04-90D8-0233C3738F73}" dt="2026-03-22T18:01:26.613" v="217"/>
          <ac:spMkLst>
            <pc:docMk/>
            <pc:sldMk cId="1407602219" sldId="306"/>
            <ac:spMk id="3" creationId="{426AD165-01FA-46E2-97E9-C5B3BB2F31DC}"/>
          </ac:spMkLst>
        </pc:spChg>
      </pc:sldChg>
      <pc:sldChg chg="modSp add mod">
        <pc:chgData name="Michal Vágner" userId="8f38ecf4-166a-48cb-9f9e-f1a40236ef56" providerId="ADAL" clId="{A0516799-8289-4A04-90D8-0233C3738F73}" dt="2026-03-22T18:03:49.017" v="397" actId="20577"/>
        <pc:sldMkLst>
          <pc:docMk/>
          <pc:sldMk cId="3853240188" sldId="307"/>
        </pc:sldMkLst>
        <pc:spChg chg="mod">
          <ac:chgData name="Michal Vágner" userId="8f38ecf4-166a-48cb-9f9e-f1a40236ef56" providerId="ADAL" clId="{A0516799-8289-4A04-90D8-0233C3738F73}" dt="2026-03-22T18:03:49.017" v="397" actId="20577"/>
          <ac:spMkLst>
            <pc:docMk/>
            <pc:sldMk cId="3853240188" sldId="307"/>
            <ac:spMk id="3" creationId="{426AD165-01FA-46E2-97E9-C5B3BB2F31DC}"/>
          </ac:spMkLst>
        </pc:spChg>
      </pc:sldChg>
      <pc:sldChg chg="addSp modSp new mod ord setBg">
        <pc:chgData name="Michal Vágner" userId="8f38ecf4-166a-48cb-9f9e-f1a40236ef56" providerId="ADAL" clId="{A0516799-8289-4A04-90D8-0233C3738F73}" dt="2026-03-22T18:05:18.061" v="419" actId="20577"/>
        <pc:sldMkLst>
          <pc:docMk/>
          <pc:sldMk cId="2686625346" sldId="308"/>
        </pc:sldMkLst>
        <pc:spChg chg="add mod">
          <ac:chgData name="Michal Vágner" userId="8f38ecf4-166a-48cb-9f9e-f1a40236ef56" providerId="ADAL" clId="{A0516799-8289-4A04-90D8-0233C3738F73}" dt="2026-03-22T18:04:59.263" v="409" actId="20577"/>
          <ac:spMkLst>
            <pc:docMk/>
            <pc:sldMk cId="2686625346" sldId="308"/>
            <ac:spMk id="2" creationId="{725F7C9F-3B1E-4E06-A8E0-2482E91C5130}"/>
          </ac:spMkLst>
        </pc:spChg>
        <pc:graphicFrameChg chg="add modGraphic">
          <ac:chgData name="Michal Vágner" userId="8f38ecf4-166a-48cb-9f9e-f1a40236ef56" providerId="ADAL" clId="{A0516799-8289-4A04-90D8-0233C3738F73}" dt="2026-03-22T18:05:18.061" v="419" actId="20577"/>
          <ac:graphicFrameMkLst>
            <pc:docMk/>
            <pc:sldMk cId="2686625346" sldId="308"/>
            <ac:graphicFrameMk id="4" creationId="{1B80F1B2-0516-490A-A25E-5EB238E06114}"/>
          </ac:graphicFrameMkLst>
        </pc:graphicFrameChg>
      </pc:sldChg>
      <pc:sldMasterChg chg="del delSldLayout">
        <pc:chgData name="Michal Vágner" userId="8f38ecf4-166a-48cb-9f9e-f1a40236ef56" providerId="ADAL" clId="{A0516799-8289-4A04-90D8-0233C3738F73}" dt="2026-03-22T17:47:30.255" v="16"/>
        <pc:sldMasterMkLst>
          <pc:docMk/>
          <pc:sldMasterMk cId="0" sldId="2147483648"/>
        </pc:sldMasterMkLst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628255228" sldId="2147483649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4269401316" sldId="2147483650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1156870914" sldId="2147483651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3365337509" sldId="2147483652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4194427035" sldId="2147483653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4281434260" sldId="2147483654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3836899796" sldId="2147483655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3509431521" sldId="2147483656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586300400" sldId="2147483657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756887789" sldId="2147483658"/>
          </pc:sldLayoutMkLst>
        </pc:sldLayoutChg>
        <pc:sldLayoutChg chg="del">
          <pc:chgData name="Michal Vágner" userId="8f38ecf4-166a-48cb-9f9e-f1a40236ef56" providerId="ADAL" clId="{A0516799-8289-4A04-90D8-0233C3738F73}" dt="2026-03-22T17:47:30.255" v="16"/>
          <pc:sldLayoutMkLst>
            <pc:docMk/>
            <pc:sldMasterMk cId="0" sldId="2147483648"/>
            <pc:sldLayoutMk cId="654534443" sldId="2147483659"/>
          </pc:sldLayoutMkLst>
        </pc:sldLayoutChg>
      </pc:sldMasterChg>
      <pc:sldMasterChg chg="add addSldLayout">
        <pc:chgData name="Michal Vágner" userId="8f38ecf4-166a-48cb-9f9e-f1a40236ef56" providerId="ADAL" clId="{A0516799-8289-4A04-90D8-0233C3738F73}" dt="2026-03-22T17:47:30.057" v="0"/>
        <pc:sldMasterMkLst>
          <pc:docMk/>
          <pc:sldMasterMk cId="0" sldId="2147483660"/>
        </pc:sldMasterMkLst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628255228" sldId="2147483661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4269401316" sldId="2147483662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1156870914" sldId="2147483663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3365337509" sldId="2147483664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4194427035" sldId="2147483665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4281434260" sldId="2147483666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3836899796" sldId="2147483667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3509431521" sldId="2147483668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586300400" sldId="2147483669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756887789" sldId="2147483670"/>
          </pc:sldLayoutMkLst>
        </pc:sldLayoutChg>
        <pc:sldLayoutChg chg="add">
          <pc:chgData name="Michal Vágner" userId="8f38ecf4-166a-48cb-9f9e-f1a40236ef56" providerId="ADAL" clId="{A0516799-8289-4A04-90D8-0233C3738F73}" dt="2026-03-22T17:47:30.057" v="0"/>
          <pc:sldLayoutMkLst>
            <pc:docMk/>
            <pc:sldMasterMk cId="0" sldId="2147483660"/>
            <pc:sldLayoutMk cId="654534443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933D3C6-C3D5-43D4-904A-FD356ABCD4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543B507-92F6-4DFD-896D-5535DA051CA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6388" name="Rectangle 4">
            <a:extLst>
              <a:ext uri="{FF2B5EF4-FFF2-40B4-BE49-F238E27FC236}">
                <a16:creationId xmlns:a16="http://schemas.microsoft.com/office/drawing/2014/main" id="{9DCAF380-7DB8-4233-98D6-1F5C29DB611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D92973A-752D-4FBF-9540-B7B8E1D599D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920AC2AD-824A-40A7-B127-8003348071C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E29BC722-69DA-4735-AE3B-53D282B6ED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61BE96A-16C1-4CBC-ADA3-E4AED64917CA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258488E-08B5-47D5-A47C-1C38A7C961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D952F5-6502-47BE-8FDC-D3276F4395B2}" type="slidenum">
              <a:rPr lang="cs-CZ" altLang="cs-CZ"/>
              <a:pPr>
                <a:spcBef>
                  <a:spcPct val="0"/>
                </a:spcBef>
              </a:pPr>
              <a:t>1</a:t>
            </a:fld>
            <a:endParaRPr lang="cs-CZ" altLang="cs-CZ"/>
          </a:p>
        </p:txBody>
      </p:sp>
      <p:sp>
        <p:nvSpPr>
          <p:cNvPr id="17411" name="Zástupný symbol pro obrázek snímku 1">
            <a:extLst>
              <a:ext uri="{FF2B5EF4-FFF2-40B4-BE49-F238E27FC236}">
                <a16:creationId xmlns:a16="http://schemas.microsoft.com/office/drawing/2014/main" id="{9BFBB915-6FF5-4870-ACCE-8BECEBB37A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2" name="Zástupný symbol pro poznámky 2">
            <a:extLst>
              <a:ext uri="{FF2B5EF4-FFF2-40B4-BE49-F238E27FC236}">
                <a16:creationId xmlns:a16="http://schemas.microsoft.com/office/drawing/2014/main" id="{F475257B-186A-424F-8A58-C13FEC51F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17413" name="Zástupný symbol pro číslo snímku 3">
            <a:extLst>
              <a:ext uri="{FF2B5EF4-FFF2-40B4-BE49-F238E27FC236}">
                <a16:creationId xmlns:a16="http://schemas.microsoft.com/office/drawing/2014/main" id="{F5142D32-8FE2-4441-85D0-AC9ABF76678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D89FAF-215F-4340-A021-A6461C9913FD}" type="slidenum">
              <a:rPr lang="cs-CZ" altLang="cs-CZ"/>
              <a:pPr algn="r" eaLnBrk="1" hangingPunct="1">
                <a:spcBef>
                  <a:spcPct val="0"/>
                </a:spcBef>
              </a:pPr>
              <a:t>1</a:t>
            </a:fld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D258488E-08B5-47D5-A47C-1C38A7C961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D952F5-6502-47BE-8FDC-D3276F4395B2}" type="slidenum">
              <a:rPr lang="cs-CZ" altLang="cs-CZ"/>
              <a:pPr>
                <a:spcBef>
                  <a:spcPct val="0"/>
                </a:spcBef>
              </a:pPr>
              <a:t>2</a:t>
            </a:fld>
            <a:endParaRPr lang="cs-CZ" altLang="cs-CZ"/>
          </a:p>
        </p:txBody>
      </p:sp>
      <p:sp>
        <p:nvSpPr>
          <p:cNvPr id="17411" name="Zástupný symbol pro obrázek snímku 1">
            <a:extLst>
              <a:ext uri="{FF2B5EF4-FFF2-40B4-BE49-F238E27FC236}">
                <a16:creationId xmlns:a16="http://schemas.microsoft.com/office/drawing/2014/main" id="{9BFBB915-6FF5-4870-ACCE-8BECEBB37A8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2" name="Zástupný symbol pro poznámky 2">
            <a:extLst>
              <a:ext uri="{FF2B5EF4-FFF2-40B4-BE49-F238E27FC236}">
                <a16:creationId xmlns:a16="http://schemas.microsoft.com/office/drawing/2014/main" id="{F475257B-186A-424F-8A58-C13FEC51F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  <p:sp>
        <p:nvSpPr>
          <p:cNvPr id="17413" name="Zástupný symbol pro číslo snímku 3">
            <a:extLst>
              <a:ext uri="{FF2B5EF4-FFF2-40B4-BE49-F238E27FC236}">
                <a16:creationId xmlns:a16="http://schemas.microsoft.com/office/drawing/2014/main" id="{F5142D32-8FE2-4441-85D0-AC9ABF76678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0D89FAF-215F-4340-A021-A6461C9913FD}" type="slidenum">
              <a:rPr lang="cs-CZ" altLang="cs-CZ"/>
              <a:pPr algn="r" eaLnBrk="1" hangingPunct="1">
                <a:spcBef>
                  <a:spcPct val="0"/>
                </a:spcBef>
              </a:pPr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63643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Zástupný symbol pro obrázek snímku 1">
            <a:extLst>
              <a:ext uri="{FF2B5EF4-FFF2-40B4-BE49-F238E27FC236}">
                <a16:creationId xmlns:a16="http://schemas.microsoft.com/office/drawing/2014/main" id="{F2311C09-76CE-4691-8571-14F6BD1325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Zástupný symbol pro poznámky 2">
            <a:extLst>
              <a:ext uri="{FF2B5EF4-FFF2-40B4-BE49-F238E27FC236}">
                <a16:creationId xmlns:a16="http://schemas.microsoft.com/office/drawing/2014/main" id="{8D26F15E-DB37-40CB-B96D-EC8BDF9C5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cs-CZ" alt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436" name="Zástupný symbol pro číslo snímku 3">
            <a:extLst>
              <a:ext uri="{FF2B5EF4-FFF2-40B4-BE49-F238E27FC236}">
                <a16:creationId xmlns:a16="http://schemas.microsoft.com/office/drawing/2014/main" id="{7B8EC5C0-41C4-41BA-908C-ED2392C502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DABD9C-D69D-490C-B210-DD92732AD3CA}" type="slidenum">
              <a:rPr lang="cs-CZ" altLang="cs-CZ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cs-CZ" altLang="cs-CZ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2099E59B-F967-4DBC-8803-BAACDB0D4E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7DBDA49A-A676-4414-A3B1-DBC30B494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cs-CZ" altLang="cs-CZ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F1A0F17D-C25D-42FA-853D-43258DA0BF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633FC3-4E30-43FB-A4C5-DE846345797A}" type="slidenum">
              <a:rPr lang="en-US" altLang="cs-CZ">
                <a:cs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cs-CZ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2378320-C624-422A-8C3E-4068E683DD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C944302-F9E4-4A94-ABBF-FF89D40D4E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6DE96B-047F-4069-ABBC-EE05287E79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12B9FB-95C6-4834-8244-BECBC673F46C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2825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8E6D41-2982-4348-A481-281348BE61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E9030C-EE77-4F5A-9A3E-41111372D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521F212-E521-4C62-B718-32CF127F5F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E4A645-9429-44D3-9EE4-8DAB64D2EBD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69401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057A0E-618D-4527-93ED-978D165EE3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A66F375-6D0D-4F3A-B681-AB1019A6F18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DB6A39-29B7-431E-A51F-1294D7ACB6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AFC122-04B2-4FE8-B045-AFF59F60729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56870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F3CE7D-1A12-4E67-852A-27A306E872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D4B989-2304-4C01-9C98-C06C7E0474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B38B64-F602-42B0-87CC-C92B50617E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9E2730-3810-4C22-B359-13A4299EB894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65337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0DA41F2-6144-4EB2-BCB3-4BE1B7C57A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853A69-100C-4403-874E-DB0841E442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3B98DC-B885-412E-9C23-FCA8E0EFA8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1E0C2B-4475-4A25-B5BE-D7036BE6A60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94427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266864A-300E-443E-9AD6-3BFD4077D8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F76913E-A553-4346-B129-177CFF850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D804B58-51E9-4DAB-8FA4-555AF94E02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8E1223-809D-4DC4-A38B-65373ABB7EF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81434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4017310-5557-443D-9D31-5239A5AA20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7ED2C4E-FDA2-42D3-8751-BDA292FC6C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BAFAD76-454B-4C06-B3E5-41F0F2E149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FDCE8E-76C8-4192-ACFD-D71C967B9B5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836899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46DD20-F08F-4398-ABB0-FCCFAEBEDD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2BDFC4-4A2D-4A18-8083-FB1DE78DA1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03B31-832F-417F-BA34-31860C4A33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CFD6E6-F9AC-4148-8AEE-879ABDEDF023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0943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081DEF-9D87-43C7-9C9E-73E624C574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1B5F88-B5C8-4189-8B03-E951042097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904800-1592-48F0-B366-70EDC5230F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8AAB40-8384-432F-862A-F90DE398C26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86300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A50D72D-F9D2-4BB0-93B7-458755A5E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0C19B3-BFFE-456D-A3BC-6C650B5156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548B71-33AF-4436-9D15-B023985FFE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4EEC0E-5968-483A-8E91-3AAAF9C366D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6887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157ACF-E155-4B5A-9495-FF4680A173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4041DB2-90E2-49CE-8C6B-66DF08B4D2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615729-84C8-4D52-96F8-E667A5EE7A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7CBDB2-9C32-49F6-BF2A-3632B9BE942A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5453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BF4391-BC93-4A46-A109-D842D46072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DAB9747-3840-46D6-A478-946DFA71B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4E5E7EC-C059-4B98-8AC5-ACDFE4BF89D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9BC1D3E-EC98-4099-B550-E62DBF92E98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882DD03-3A27-4D69-BF82-2ADB23CAF1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EBE121B-9581-4F84-9630-71280A8908DE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9990" name="AccentBar"/>
          <p:cNvSpPr/>
          <p:nvPr userDrawn="1"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9991" name="TitleUnderline"/>
          <p:cNvSpPr/>
          <p:nvPr userDrawn="1"/>
        </p:nvSpPr>
        <p:spPr>
          <a:xfrm>
            <a:off x="457200" y="1143000"/>
            <a:ext cx="8229600" cy="36576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/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6600"/>
          </a:solidFill>
          <a:latin typeface="Montserra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FFFFFF"/>
          </a:solidFill>
          <a:latin typeface="Open Sans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FFFFFF"/>
          </a:solidFill>
          <a:latin typeface="Open San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FFFFFF"/>
          </a:solidFill>
          <a:latin typeface="Open San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FFFFFF"/>
          </a:solidFill>
          <a:latin typeface="Open San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FFFFFF"/>
          </a:solidFill>
          <a:latin typeface="Open San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rgbClr val="FFFFFF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5" descr="voják1">
            <a:extLst>
              <a:ext uri="{FF2B5EF4-FFF2-40B4-BE49-F238E27FC236}">
                <a16:creationId xmlns:a16="http://schemas.microsoft.com/office/drawing/2014/main" id="{34872B47-80DD-4021-8D42-228DEA58B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3469" y="2384878"/>
            <a:ext cx="1482151" cy="23929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AutoShape 2">
            <a:extLst>
              <a:ext uri="{FF2B5EF4-FFF2-40B4-BE49-F238E27FC236}">
                <a16:creationId xmlns:a16="http://schemas.microsoft.com/office/drawing/2014/main" id="{78A095A9-7378-45F5-88BC-DD7208E10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57200"/>
            <a:ext cx="82296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4000" b="1" kern="0" dirty="0">
                <a:solidFill>
                  <a:srgbClr val="FF6600"/>
                </a:solidFill>
              </a:rPr>
              <a:t>Speciální tělesná příprava  </a:t>
            </a:r>
          </a:p>
          <a:p>
            <a:pPr eaLnBrk="1" hangingPunct="1"/>
            <a:r>
              <a:rPr lang="cs-CZ" altLang="cs-CZ" sz="4000" b="1" kern="0" dirty="0">
                <a:solidFill>
                  <a:srgbClr val="FF6600"/>
                </a:solidFill>
              </a:rPr>
              <a:t>analýza pohybu</a:t>
            </a:r>
            <a:endParaRPr lang="cs-CZ" altLang="cs-CZ" sz="4000" b="1" kern="0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69D419E6-E968-68A8-7E5D-134377E56A3D}"/>
              </a:ext>
            </a:extLst>
          </p:cNvPr>
          <p:cNvSpPr/>
          <p:nvPr/>
        </p:nvSpPr>
        <p:spPr>
          <a:xfrm>
            <a:off x="2384323" y="5840309"/>
            <a:ext cx="6002594" cy="540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dirty="0" err="1">
                <a:solidFill>
                  <a:srgbClr val="CBD5E1"/>
                </a:solidFill>
              </a:rPr>
              <a:t>plk</a:t>
            </a:r>
            <a:r>
              <a:rPr lang="en-US" sz="2200" dirty="0">
                <a:solidFill>
                  <a:srgbClr val="CBD5E1"/>
                </a:solidFill>
              </a:rPr>
              <a:t>. doc. PhDr. Michal Vágner, Ph.D.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18675822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>
            <a:extLst>
              <a:ext uri="{FF2B5EF4-FFF2-40B4-BE49-F238E27FC236}">
                <a16:creationId xmlns:a16="http://schemas.microsoft.com/office/drawing/2014/main" id="{78A095A9-7378-45F5-88BC-DD7208E10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25" y="263864"/>
            <a:ext cx="757732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cs-CZ" altLang="cs-CZ" sz="2800" b="1" kern="0">
                <a:solidFill>
                  <a:srgbClr val="FF6600"/>
                </a:solidFill>
              </a:rPr>
              <a:t>Speciální tělesná příprava - analýza pohybu</a:t>
            </a:r>
            <a:endParaRPr lang="cs-CZ" altLang="cs-CZ" sz="2800" b="1" kern="0">
              <a:solidFill>
                <a:srgbClr val="FFFFFF"/>
              </a:solidFill>
              <a:cs typeface="Arial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98631BFE-5EB4-40AA-935E-05961976CA82}"/>
              </a:ext>
            </a:extLst>
          </p:cNvPr>
          <p:cNvSpPr txBox="1"/>
          <p:nvPr/>
        </p:nvSpPr>
        <p:spPr>
          <a:xfrm>
            <a:off x="377253" y="1713875"/>
            <a:ext cx="8114674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dirty="0">
                <a:solidFill>
                  <a:srgbClr val="FFFFFF"/>
                </a:solidFill>
                <a:latin typeface="Arial"/>
                <a:cs typeface="Arial"/>
              </a:rPr>
              <a:t>Cíl: systematická selekce zaměření tréninku na základě potřeb konkrétní armádní činnosti</a:t>
            </a:r>
            <a:endParaRPr lang="cs-CZ" dirty="0">
              <a:solidFill>
                <a:srgbClr val="FFFFFF"/>
              </a:solidFill>
              <a:cs typeface="Arial"/>
            </a:endParaRPr>
          </a:p>
          <a:p>
            <a:endParaRPr lang="cs-CZ" dirty="0">
              <a:solidFill>
                <a:srgbClr val="FFFFFF"/>
              </a:solidFill>
              <a:latin typeface="Arial"/>
              <a:cs typeface="Arial"/>
            </a:endParaRPr>
          </a:p>
          <a:p>
            <a:r>
              <a:rPr lang="cs-CZ" dirty="0">
                <a:solidFill>
                  <a:srgbClr val="FFFFFF"/>
                </a:solidFill>
                <a:latin typeface="Arial"/>
                <a:cs typeface="Arial"/>
              </a:rPr>
              <a:t>Průběh: rozbor hlavních činností vojenského personálu vzhledem k pohybu a příklady tréninkové zátěže</a:t>
            </a:r>
          </a:p>
          <a:p>
            <a:endParaRPr lang="cs-CZ" dirty="0">
              <a:solidFill>
                <a:srgbClr val="FFFFFF"/>
              </a:solidFill>
              <a:cs typeface="Arial"/>
            </a:endParaRPr>
          </a:p>
          <a:p>
            <a:r>
              <a:rPr lang="cs-CZ" dirty="0">
                <a:solidFill>
                  <a:srgbClr val="FFFFFF"/>
                </a:solidFill>
                <a:latin typeface="Arial"/>
                <a:cs typeface="Arial"/>
              </a:rPr>
              <a:t>Otázky: hlavní činnosti vojenského personálu vzhledem k pohybu, zátěžové parametry silového a vytrvalostního tréninku</a:t>
            </a:r>
          </a:p>
        </p:txBody>
      </p:sp>
    </p:spTree>
    <p:extLst>
      <p:ext uri="{BB962C8B-B14F-4D97-AF65-F5344CB8AC3E}">
        <p14:creationId xmlns:p14="http://schemas.microsoft.com/office/powerpoint/2010/main" val="288316707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2">
            <a:extLst>
              <a:ext uri="{FF2B5EF4-FFF2-40B4-BE49-F238E27FC236}">
                <a16:creationId xmlns:a16="http://schemas.microsoft.com/office/drawing/2014/main" id="{1F60A52F-55D7-4272-95DD-BF838A3EA1D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079500" y="188913"/>
            <a:ext cx="8064500" cy="865187"/>
          </a:xfrm>
          <a:noFill/>
          <a:ln>
            <a:noFill/>
          </a:ln>
        </p:spPr>
        <p:txBody>
          <a:bodyPr anchor="t"/>
          <a:lstStyle/>
          <a:p>
            <a:pPr eaLnBrk="1" hangingPunct="1"/>
            <a:r>
              <a:rPr lang="cs-CZ" altLang="cs-CZ" sz="3200" b="1">
                <a:solidFill>
                  <a:srgbClr val="FF6600"/>
                </a:solidFill>
              </a:rPr>
              <a:t>Fyzické požadavky pro specifické úkoly</a:t>
            </a:r>
          </a:p>
        </p:txBody>
      </p:sp>
      <p:graphicFrame>
        <p:nvGraphicFramePr>
          <p:cNvPr id="6" name="Tabulka 5">
            <a:extLst>
              <a:ext uri="{FF2B5EF4-FFF2-40B4-BE49-F238E27FC236}">
                <a16:creationId xmlns:a16="http://schemas.microsoft.com/office/drawing/2014/main" id="{13C6ECC8-912D-4BF6-BED0-01A85C94E6D0}"/>
              </a:ext>
            </a:extLst>
          </p:cNvPr>
          <p:cNvGraphicFramePr>
            <a:graphicFrameLocks noGrp="1"/>
          </p:cNvGraphicFramePr>
          <p:nvPr/>
        </p:nvGraphicFramePr>
        <p:xfrm>
          <a:off x="755650" y="1196975"/>
          <a:ext cx="7777163" cy="5254625"/>
        </p:xfrm>
        <a:graphic>
          <a:graphicData uri="http://schemas.openxmlformats.org/drawingml/2006/table">
            <a:tbl>
              <a:tblPr/>
              <a:tblGrid>
                <a:gridCol w="1766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52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7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4213">
                <a:tc grid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                                        </a:t>
                      </a:r>
                      <a:endParaRPr kumimoji="0" lang="cs-CZ" altLang="cs-CZ" sz="11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                                         </a:t>
                      </a:r>
                      <a:r>
                        <a:rPr kumimoji="0" lang="cs-CZ" altLang="cs-CZ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Fyzické úkoly                     Fyzické požadavky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0412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Úkoly v malé jednotce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Sprint s vybavením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Lezení a slaňování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Přenášení zátěže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Přesuny na dlouhé vzdálenosti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Nesení raněného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Nohy - odolnost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pitchFamily="34" charset="0"/>
                        </a:rPr>
                        <a:t>Ramena a paže - síla/odolnost</a:t>
                      </a:r>
                      <a:r>
                        <a:rPr kumimoji="0" lang="cs-CZ" alt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Záda (horní část) - síla/odolnost 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Síla úchopu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4303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Pouliční boj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Nesení těla na ramenou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Lezení do budov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Běh a sprint s výbavou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Pohyb po schodišti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pitchFamily="34" charset="0"/>
                        </a:rPr>
                        <a:t>Ramena a paže - síla/odolnost</a:t>
                      </a:r>
                      <a:r>
                        <a:rPr kumimoji="0" lang="cs-CZ" altLang="cs-CZ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Nohy - síla/odolnost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Síla úchopu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9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Boj v zimních podmínkách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Chůze ve sněhu s vybavením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Lyžování s vybavením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 sz="28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  <a:cs typeface="Arial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Záda (horní část) - síla/odolnost 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Nohy - síla/odolnost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pitchFamily="34" charset="0"/>
                        </a:rPr>
                        <a:t>Ramena a paže - síla/odolnost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alt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Arial" pitchFamily="34" charset="0"/>
                        </a:rPr>
                        <a:t>Síla úchopu</a:t>
                      </a:r>
                      <a:endParaRPr kumimoji="0" lang="cs-CZ" altLang="cs-CZ" sz="1400" b="0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inherit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2580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18CCCFED-0015-4A98-8705-68BD7268A625}"/>
              </a:ext>
            </a:extLst>
          </p:cNvPr>
          <p:cNvSpPr txBox="1"/>
          <p:nvPr/>
        </p:nvSpPr>
        <p:spPr>
          <a:xfrm>
            <a:off x="457200" y="317500"/>
            <a:ext cx="8229600" cy="6985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cs-CZ" sz="2600" b="1">
                <a:solidFill>
                  <a:srgbClr val="FF6600"/>
                </a:solidFill>
                <a:latin typeface="Montserrat"/>
              </a:rPr>
              <a:t>ANALÝZA POHYBU VE VOJENSKÝCH OPERACÍCH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9CAF152-9C34-4BC1-92E5-9874DBF7E8A0}"/>
              </a:ext>
            </a:extLst>
          </p:cNvPr>
          <p:cNvSpPr txBox="1"/>
          <p:nvPr/>
        </p:nvSpPr>
        <p:spPr>
          <a:xfrm>
            <a:off x="457200" y="1698113"/>
            <a:ext cx="8229600" cy="446276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>
              <a:buNone/>
            </a:pPr>
            <a:r>
              <a:rPr lang="cs-CZ" b="1" dirty="0">
                <a:solidFill>
                  <a:srgbClr val="FF6600"/>
                </a:solidFill>
                <a:latin typeface="Montserrat"/>
              </a:rPr>
              <a:t>PŘESUNY SE ZÁTĚŽÍ (20–40 KG)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FFFFFF"/>
                </a:solidFill>
                <a:latin typeface="Open Sans"/>
              </a:rPr>
              <a:t>Dlouhé pochody, patroly, přesuny v terénu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32CD32"/>
                </a:solidFill>
                <a:latin typeface="Open Sans"/>
              </a:rPr>
              <a:t>Klíčové: dolní končetiny, core, kardiorespirační výkon</a:t>
            </a:r>
          </a:p>
          <a:p>
            <a:pPr>
              <a:buNone/>
            </a:pPr>
            <a:endParaRPr lang="cs-CZ" b="1" dirty="0">
              <a:solidFill>
                <a:srgbClr val="FF6600"/>
              </a:solidFill>
              <a:latin typeface="Montserrat"/>
            </a:endParaRPr>
          </a:p>
          <a:p>
            <a:pPr>
              <a:buNone/>
            </a:pPr>
            <a:r>
              <a:rPr lang="cs-CZ" b="1" dirty="0">
                <a:solidFill>
                  <a:srgbClr val="FF6600"/>
                </a:solidFill>
                <a:latin typeface="Montserrat"/>
              </a:rPr>
              <a:t>PŘEKONÁVÁNÍ PŘEKÁŽEK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FFFFFF"/>
                </a:solidFill>
                <a:latin typeface="Open Sans"/>
              </a:rPr>
              <a:t>Šplhání, skoky, podlézání, přelézání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32CD32"/>
                </a:solidFill>
                <a:latin typeface="Open Sans"/>
              </a:rPr>
              <a:t>Klíčové: síla horních končetin, koordinace, výbušnost</a:t>
            </a:r>
          </a:p>
          <a:p>
            <a:pPr>
              <a:buNone/>
            </a:pPr>
            <a:endParaRPr lang="cs-CZ" b="1" dirty="0">
              <a:solidFill>
                <a:srgbClr val="FF6600"/>
              </a:solidFill>
              <a:latin typeface="Montserrat"/>
            </a:endParaRPr>
          </a:p>
          <a:p>
            <a:pPr>
              <a:buNone/>
            </a:pPr>
            <a:r>
              <a:rPr lang="cs-CZ" b="1" dirty="0">
                <a:solidFill>
                  <a:srgbClr val="FF6600"/>
                </a:solidFill>
                <a:latin typeface="Montserrat"/>
              </a:rPr>
              <a:t>BOJ ZBLÍZKA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FFFFFF"/>
                </a:solidFill>
                <a:latin typeface="Open Sans"/>
              </a:rPr>
              <a:t>Úchopy, páky, údery, pády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32CD32"/>
                </a:solidFill>
                <a:latin typeface="Open Sans"/>
              </a:rPr>
              <a:t>Klíčové: komplexní síla, anaerobní kapacita</a:t>
            </a:r>
          </a:p>
          <a:p>
            <a:pPr>
              <a:buNone/>
            </a:pPr>
            <a:endParaRPr lang="cs-CZ" b="1" dirty="0">
              <a:solidFill>
                <a:srgbClr val="FF6600"/>
              </a:solidFill>
              <a:latin typeface="Montserrat"/>
            </a:endParaRPr>
          </a:p>
          <a:p>
            <a:pPr>
              <a:buNone/>
            </a:pPr>
            <a:r>
              <a:rPr lang="cs-CZ" b="1" dirty="0">
                <a:solidFill>
                  <a:srgbClr val="FF6600"/>
                </a:solidFill>
                <a:latin typeface="Montserrat"/>
              </a:rPr>
              <a:t>MANIPULACE S MATERIÁLEM A ZBRANĚMI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FFFFFF"/>
                </a:solidFill>
                <a:latin typeface="Open Sans"/>
              </a:rPr>
              <a:t>Obsluha zbraní, budování pozic, transport materiálu</a:t>
            </a:r>
          </a:p>
          <a:p>
            <a:pPr marL="228600" indent="-228600">
              <a:buFont typeface="Arial"/>
              <a:buChar char="•"/>
            </a:pPr>
            <a:r>
              <a:rPr lang="cs-CZ" sz="1800" dirty="0">
                <a:solidFill>
                  <a:srgbClr val="32CD32"/>
                </a:solidFill>
                <a:latin typeface="Open Sans"/>
              </a:rPr>
              <a:t>Klíčové: síla úchopu, ramenní vytrvalost, stabilita trupu</a:t>
            </a:r>
            <a:endParaRPr lang="cs-CZ" sz="1400" dirty="0">
              <a:solidFill>
                <a:srgbClr val="32CD32"/>
              </a:solidFill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20998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E97A53F7-9137-4839-953E-152BFC3F6FC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pPr eaLnBrk="1" hangingPunct="1"/>
            <a:r>
              <a:rPr lang="cs-CZ" altLang="cs-CZ">
                <a:solidFill>
                  <a:srgbClr val="FF6600"/>
                </a:solidFill>
              </a:rPr>
              <a:t>Silová příprava</a:t>
            </a:r>
          </a:p>
        </p:txBody>
      </p:sp>
      <p:graphicFrame>
        <p:nvGraphicFramePr>
          <p:cNvPr id="5" name="Zástupný symbol pro obsah 7">
            <a:extLst>
              <a:ext uri="{FF2B5EF4-FFF2-40B4-BE49-F238E27FC236}">
                <a16:creationId xmlns:a16="http://schemas.microsoft.com/office/drawing/2014/main" id="{9AA1F974-12DD-44CB-BEDB-92D58859FBB6}"/>
              </a:ext>
            </a:extLst>
          </p:cNvPr>
          <p:cNvGraphicFramePr>
            <a:graphicFrameLocks/>
          </p:cNvGraphicFramePr>
          <p:nvPr/>
        </p:nvGraphicFramePr>
        <p:xfrm>
          <a:off x="611188" y="1484313"/>
          <a:ext cx="8135938" cy="4429126"/>
        </p:xfrm>
        <a:graphic>
          <a:graphicData uri="http://schemas.openxmlformats.org/drawingml/2006/table">
            <a:tbl>
              <a:tblPr/>
              <a:tblGrid>
                <a:gridCol w="1436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5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5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50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33458">
                <a:tc gridSpan="6">
                  <a:txBody>
                    <a:bodyPr/>
                    <a:lstStyle/>
                    <a:p>
                      <a:pPr marL="0" marR="0" lvl="0" indent="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Doporučené zátěžové parametry</a:t>
                      </a:r>
                      <a:endParaRPr kumimoji="0" lang="cs-CZ" sz="3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Hypertrofie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svalu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Maximální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síla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Silová vytrvalost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Intervalové metody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Explozivní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síla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Tělesné jádro</a:t>
                      </a:r>
                      <a:endParaRPr kumimoji="0" lang="cs-CZ" sz="24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111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Frekvence</a:t>
                      </a:r>
                      <a:endParaRPr kumimoji="0" lang="cs-CZ" sz="2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8-12 opakování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3 - 4 série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1-5 opakování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sérií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15+ opakování</a:t>
                      </a:r>
                      <a:endParaRPr kumimoji="0" 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2 - 3 série</a:t>
                      </a:r>
                      <a:endParaRPr kumimoji="0" 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4-8 úseků</a:t>
                      </a:r>
                      <a:endParaRPr kumimoji="0" 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 série</a:t>
                      </a:r>
                      <a:endParaRPr kumimoji="0" 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opakování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sérií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opakování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1 - 2 série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359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Zátěž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2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60-80 %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 – 95 %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40 %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0 - 10 %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25 %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Vlastní tělo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22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Čas</a:t>
                      </a:r>
                      <a:endParaRPr kumimoji="0" lang="cs-CZ" sz="2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47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20-70 sekund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Pod 20 sekund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Nad 70 sekund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20-30 sekund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 10 sekund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 sekund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9275"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Odpočinek</a:t>
                      </a:r>
                      <a:endParaRPr kumimoji="0" lang="cs-CZ" sz="2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8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2-3 minuty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3-4 minuty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1-2 minuty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10-20 sekund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4-5 minut</a:t>
                      </a:r>
                      <a:endParaRPr kumimoji="0" lang="cs-CZ" sz="20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minuta</a:t>
                      </a:r>
                      <a:endParaRPr kumimoji="0" lang="cs-CZ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28516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6140506B-F1A7-4099-A7E5-70E4FF4D75A6}"/>
              </a:ext>
            </a:extLst>
          </p:cNvPr>
          <p:cNvSpPr txBox="1"/>
          <p:nvPr/>
        </p:nvSpPr>
        <p:spPr>
          <a:xfrm>
            <a:off x="457200" y="317500"/>
            <a:ext cx="8229600" cy="635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cs-CZ" sz="2600" b="1">
                <a:solidFill>
                  <a:srgbClr val="FF6600"/>
                </a:solidFill>
                <a:latin typeface="Montserrat"/>
              </a:rPr>
              <a:t>SILOVÁ PŘÍPRAVA A BOJOVÉ ÚKOLY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34F0E77D-7AD3-47FE-A55F-2CA6F24D6A5F}"/>
              </a:ext>
            </a:extLst>
          </p:cNvPr>
          <p:cNvSpPr txBox="1"/>
          <p:nvPr/>
        </p:nvSpPr>
        <p:spPr>
          <a:xfrm>
            <a:off x="457200" y="1206500"/>
            <a:ext cx="8229600" cy="5447645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>
              <a:buNone/>
            </a:pPr>
            <a:r>
              <a:rPr lang="cs-CZ" sz="2400" b="1" dirty="0">
                <a:solidFill>
                  <a:srgbClr val="FF6600"/>
                </a:solidFill>
                <a:latin typeface="Montserrat"/>
              </a:rPr>
              <a:t>EVAKUACE RANĚNÉHO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Přenášení 70–100 kg na vzdálenost 50–200 m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3399FF"/>
                </a:solidFill>
                <a:latin typeface="Open Sans"/>
              </a:rPr>
              <a:t>Trénink: maximální síla 80–95 % 1RM, dřepy, mrtvé tahy</a:t>
            </a:r>
          </a:p>
          <a:p>
            <a:pPr>
              <a:buNone/>
            </a:pPr>
            <a:endParaRPr lang="cs-CZ" sz="2400" b="1" dirty="0">
              <a:solidFill>
                <a:srgbClr val="FF6600"/>
              </a:solidFill>
              <a:latin typeface="Montserrat"/>
            </a:endParaRPr>
          </a:p>
          <a:p>
            <a:pPr>
              <a:buNone/>
            </a:pPr>
            <a:r>
              <a:rPr lang="cs-CZ" sz="2400" b="1" dirty="0">
                <a:solidFill>
                  <a:srgbClr val="FF6600"/>
                </a:solidFill>
                <a:latin typeface="Montserrat"/>
              </a:rPr>
              <a:t>BUDOVÁNÍ OBRANNÝCH POZIC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Kopání, plnění pytlů, přemísťování materiálu – vytrvalostní síla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3399FF"/>
                </a:solidFill>
                <a:latin typeface="Open Sans"/>
              </a:rPr>
              <a:t>Trénink: hypertrofie 60–80 % 1RM, 8–12 opakování, svalová vytrvalost</a:t>
            </a:r>
          </a:p>
          <a:p>
            <a:pPr>
              <a:buNone/>
            </a:pPr>
            <a:endParaRPr lang="cs-CZ" sz="2400" b="1" dirty="0">
              <a:solidFill>
                <a:srgbClr val="FF6600"/>
              </a:solidFill>
              <a:latin typeface="Montserrat"/>
            </a:endParaRPr>
          </a:p>
          <a:p>
            <a:pPr>
              <a:buNone/>
            </a:pPr>
            <a:r>
              <a:rPr lang="cs-CZ" sz="2400" b="1" dirty="0">
                <a:solidFill>
                  <a:srgbClr val="FF6600"/>
                </a:solidFill>
                <a:latin typeface="Montserrat"/>
              </a:rPr>
              <a:t>OBSLUHA ZBRAŇOVÝCH SYSTÉMŮ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Transport munice, nabíjení, míření – statická síla, stabilita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3399FF"/>
                </a:solidFill>
                <a:latin typeface="Open Sans"/>
              </a:rPr>
              <a:t>Trénink: izometrické cviky, síla úchopu, stabilizace ramen</a:t>
            </a:r>
          </a:p>
          <a:p>
            <a:pPr>
              <a:buNone/>
            </a:pPr>
            <a:endParaRPr lang="cs-CZ" sz="2400" b="1" dirty="0">
              <a:solidFill>
                <a:srgbClr val="FF6600"/>
              </a:solidFill>
              <a:latin typeface="Montserrat"/>
            </a:endParaRPr>
          </a:p>
          <a:p>
            <a:pPr>
              <a:buNone/>
            </a:pPr>
            <a:r>
              <a:rPr lang="cs-CZ" sz="2400" b="1" dirty="0">
                <a:solidFill>
                  <a:srgbClr val="FF6600"/>
                </a:solidFill>
                <a:latin typeface="Montserrat"/>
              </a:rPr>
              <a:t>RYCHLÝ PŘESUN POD PALBOU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Sprint 3–15 s s vybavením 20–40 kg – explozivní síla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3399FF"/>
                </a:solidFill>
                <a:latin typeface="Open Sans"/>
              </a:rPr>
              <a:t>Trénink: explozivní síla, plyometrie, sprinty se zátěží</a:t>
            </a:r>
          </a:p>
        </p:txBody>
      </p:sp>
    </p:spTree>
    <p:extLst>
      <p:ext uri="{BB962C8B-B14F-4D97-AF65-F5344CB8AC3E}">
        <p14:creationId xmlns:p14="http://schemas.microsoft.com/office/powerpoint/2010/main" val="2973316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5D33BF0B-203B-4EFA-93CA-AFF3B100B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altLang="cs-CZ">
                <a:solidFill>
                  <a:srgbClr val="FF6600"/>
                </a:solidFill>
              </a:rPr>
              <a:t>Vytrvalostní trénink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B03A83C-B27A-43D5-AD0C-B819F219B3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b="1">
                <a:solidFill>
                  <a:srgbClr val="FFFFFF"/>
                </a:solidFill>
              </a:rPr>
              <a:t>Zóny tepové frekvence</a:t>
            </a:r>
          </a:p>
          <a:p>
            <a:r>
              <a:rPr lang="cs-CZ" altLang="cs-CZ">
                <a:solidFill>
                  <a:srgbClr val="FFFFFF"/>
                </a:solidFill>
              </a:rPr>
              <a:t>Aerobní kapacita</a:t>
            </a:r>
          </a:p>
          <a:p>
            <a:r>
              <a:rPr lang="cs-CZ" altLang="cs-CZ">
                <a:solidFill>
                  <a:srgbClr val="FFFFFF"/>
                </a:solidFill>
              </a:rPr>
              <a:t>Anaerobní a aerobní práh</a:t>
            </a:r>
          </a:p>
          <a:p>
            <a:r>
              <a:rPr lang="cs-CZ" altLang="cs-CZ">
                <a:solidFill>
                  <a:srgbClr val="FFFFFF"/>
                </a:solidFill>
              </a:rPr>
              <a:t>Aerobní výkon</a:t>
            </a:r>
          </a:p>
          <a:p>
            <a:endParaRPr lang="cs-CZ" altLang="cs-CZ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272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9C37798-95B4-4499-BDB7-DDB2B81E6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altLang="cs-CZ">
                <a:solidFill>
                  <a:srgbClr val="FF6600"/>
                </a:solidFill>
              </a:rPr>
              <a:t>Zóny tepové frekvence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D24E256B-65A4-4693-AA71-4ADDE360E65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800" b="1">
                <a:solidFill>
                  <a:srgbClr val="FFFFFF"/>
                </a:solidFill>
              </a:rPr>
              <a:t>Zóny tepové frekvence</a:t>
            </a:r>
            <a:endParaRPr lang="cs-CZ" altLang="cs-CZ" sz="2800" b="1">
              <a:solidFill>
                <a:srgbClr val="FFFFFF"/>
              </a:solidFill>
              <a:cs typeface="Arial"/>
            </a:endParaRPr>
          </a:p>
          <a:p>
            <a:r>
              <a:rPr lang="cs-CZ" altLang="cs-CZ" sz="2800">
                <a:solidFill>
                  <a:srgbClr val="FFFFFF"/>
                </a:solidFill>
              </a:rPr>
              <a:t>130 – 150 tepů/min – regenerační fáze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  <a:p>
            <a:r>
              <a:rPr lang="cs-CZ" altLang="cs-CZ" sz="2800">
                <a:solidFill>
                  <a:srgbClr val="FFFFFF"/>
                </a:solidFill>
              </a:rPr>
              <a:t>150 – 170 tepů/min – aerobní fáze tréninku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  <a:p>
            <a:r>
              <a:rPr lang="cs-CZ" altLang="cs-CZ" sz="2800">
                <a:solidFill>
                  <a:srgbClr val="FFFFFF"/>
                </a:solidFill>
              </a:rPr>
              <a:t>170 – 180 tepů/min – anaerobní fáze tréninku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  <a:p>
            <a:r>
              <a:rPr lang="cs-CZ" altLang="cs-CZ" sz="2800">
                <a:solidFill>
                  <a:srgbClr val="FFFFFF"/>
                </a:solidFill>
              </a:rPr>
              <a:t>180 a výše – explozivní, akcelerační a maximální 			fáze tréninku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  <a:p>
            <a:endParaRPr lang="cs-CZ" altLang="cs-CZ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398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8FB40A1D-D617-48AE-9B23-89B27B9FB07E}"/>
              </a:ext>
            </a:extLst>
          </p:cNvPr>
          <p:cNvSpPr txBox="1"/>
          <p:nvPr/>
        </p:nvSpPr>
        <p:spPr>
          <a:xfrm>
            <a:off x="457200" y="317500"/>
            <a:ext cx="8229600" cy="635000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cs-CZ" sz="2600" b="1">
                <a:solidFill>
                  <a:srgbClr val="FF6600"/>
                </a:solidFill>
                <a:latin typeface="Montserrat"/>
              </a:rPr>
              <a:t>VYTRVALOST V OPERAČNÍM NASAZENÍ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426AD165-01FA-46E2-97E9-C5B3BB2F31DC}"/>
              </a:ext>
            </a:extLst>
          </p:cNvPr>
          <p:cNvSpPr txBox="1"/>
          <p:nvPr/>
        </p:nvSpPr>
        <p:spPr>
          <a:xfrm>
            <a:off x="457200" y="1206500"/>
            <a:ext cx="8229600" cy="5139869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>
              <a:buNone/>
            </a:pPr>
            <a:r>
              <a:rPr lang="cs-CZ" sz="2400" b="1" dirty="0">
                <a:solidFill>
                  <a:srgbClr val="32CD32"/>
                </a:solidFill>
                <a:latin typeface="Montserrat"/>
              </a:rPr>
              <a:t>130–150 t/m  ▸  HLÍDKOVÁ ČINNOST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Pěší patrola 4–8 hodin, přesun s 25 kg nákladem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Aerobní základ – regenerační a základní vytrvalostní trénink</a:t>
            </a:r>
          </a:p>
          <a:p>
            <a:pPr>
              <a:buNone/>
            </a:pPr>
            <a:endParaRPr lang="cs-CZ" sz="2400" b="1" dirty="0">
              <a:solidFill>
                <a:srgbClr val="3399FF"/>
              </a:solidFill>
              <a:latin typeface="Montserrat"/>
            </a:endParaRPr>
          </a:p>
          <a:p>
            <a:pPr>
              <a:buNone/>
            </a:pPr>
            <a:r>
              <a:rPr lang="cs-CZ" sz="2400" b="1" dirty="0">
                <a:solidFill>
                  <a:srgbClr val="3399FF"/>
                </a:solidFill>
                <a:latin typeface="Montserrat"/>
              </a:rPr>
              <a:t>150–170 t/m  ▸  TAKTICKÝ PŘESUN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Rychlý přesun jednotky 5–15 km v plné výstroji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Aerobní kapacita – tempová a intervalová metoda tréninku</a:t>
            </a:r>
          </a:p>
          <a:p>
            <a:pPr>
              <a:buNone/>
            </a:pPr>
            <a:endParaRPr lang="cs-CZ" sz="2400" b="1" dirty="0">
              <a:solidFill>
                <a:srgbClr val="FFB300"/>
              </a:solidFill>
              <a:latin typeface="Montserrat"/>
            </a:endParaRPr>
          </a:p>
          <a:p>
            <a:pPr>
              <a:buNone/>
            </a:pPr>
            <a:r>
              <a:rPr lang="cs-CZ" sz="2400" b="1" dirty="0">
                <a:solidFill>
                  <a:srgbClr val="FFB300"/>
                </a:solidFill>
                <a:latin typeface="Montserrat"/>
              </a:rPr>
              <a:t>170–180 t/m  ▸  KONTAKT S PROTIVNÍKEM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Boj v zástavbě, překonávání překážek pod stresem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Anaerobní práh – intervalový trénink, opakované sprinty</a:t>
            </a:r>
          </a:p>
          <a:p>
            <a:pPr>
              <a:buNone/>
            </a:pPr>
            <a:endParaRPr lang="cs-CZ" sz="2400" b="1" dirty="0">
              <a:solidFill>
                <a:srgbClr val="FF3333"/>
              </a:solidFill>
              <a:latin typeface="Montserrat"/>
            </a:endParaRPr>
          </a:p>
          <a:p>
            <a:pPr>
              <a:buNone/>
            </a:pPr>
            <a:r>
              <a:rPr lang="cs-CZ" sz="2400" b="1" dirty="0">
                <a:solidFill>
                  <a:srgbClr val="FF3333"/>
                </a:solidFill>
                <a:latin typeface="Montserrat"/>
              </a:rPr>
              <a:t>180+ t/m  ▸  KRIZOVÁ SITUACE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Evakuace raněného, sprint pod palbou, boj zblízka</a:t>
            </a:r>
          </a:p>
          <a:p>
            <a:pPr marL="228600" indent="-228600">
              <a:buFont typeface="Arial"/>
              <a:buChar char="•"/>
            </a:pPr>
            <a:r>
              <a:rPr lang="cs-CZ" dirty="0">
                <a:solidFill>
                  <a:srgbClr val="FFFFFF"/>
                </a:solidFill>
                <a:latin typeface="Open Sans"/>
              </a:rPr>
              <a:t>Maximální anaerobní výkon – explozivní a akcelerační trénink</a:t>
            </a:r>
          </a:p>
        </p:txBody>
      </p:sp>
    </p:spTree>
    <p:extLst>
      <p:ext uri="{BB962C8B-B14F-4D97-AF65-F5344CB8AC3E}">
        <p14:creationId xmlns:p14="http://schemas.microsoft.com/office/powerpoint/2010/main" val="3853240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654C44C-52B4-45FA-851D-2EA97D3C99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altLang="cs-CZ">
                <a:solidFill>
                  <a:srgbClr val="FF6600"/>
                </a:solidFill>
              </a:rPr>
              <a:t>Určení tepové frekvence</a:t>
            </a:r>
            <a:endParaRPr lang="cs-CZ" altLang="cs-CZ">
              <a:solidFill>
                <a:srgbClr val="FF6600"/>
              </a:solidFill>
              <a:cs typeface="Arial"/>
            </a:endParaRP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CFC532EC-83F3-4834-A1BC-F97ABC4878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2800" b="1">
                <a:solidFill>
                  <a:srgbClr val="FFFFFF"/>
                </a:solidFill>
              </a:rPr>
              <a:t>THR = (220 – věk) x %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  <a:p>
            <a:r>
              <a:rPr lang="cs-CZ" altLang="cs-CZ" sz="2800">
                <a:solidFill>
                  <a:srgbClr val="FFFFFF"/>
                </a:solidFill>
              </a:rPr>
              <a:t>Nízká úroveň      0,65 x 200 = 130 t/m (THR)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  <a:p>
            <a:r>
              <a:rPr lang="cs-CZ" altLang="cs-CZ" sz="2800">
                <a:solidFill>
                  <a:srgbClr val="FFFFFF"/>
                </a:solidFill>
              </a:rPr>
              <a:t>Střední úroveň    0,75 x 200 = 150 t/m (THR)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  <a:p>
            <a:r>
              <a:rPr lang="cs-CZ" altLang="cs-CZ" sz="2800">
                <a:solidFill>
                  <a:srgbClr val="FFFFFF"/>
                </a:solidFill>
              </a:rPr>
              <a:t>Vysoká úroveň    0,85 x 200 = 170 t/m (THR)</a:t>
            </a:r>
            <a:endParaRPr lang="cs-CZ" altLang="cs-CZ" sz="2800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148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997115A5-DD72-4D16-B213-5CE3B35988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altLang="cs-CZ">
                <a:solidFill>
                  <a:srgbClr val="FF6600"/>
                </a:solidFill>
              </a:rPr>
              <a:t>Určení tepové frekvence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892BDDC-DC27-45C6-A8E4-3584FCEB575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cs-CZ" altLang="cs-CZ" sz="2800" b="1">
                <a:solidFill>
                  <a:srgbClr val="FFFFFF"/>
                </a:solidFill>
              </a:rPr>
              <a:t>MHR – RHR = HRR</a:t>
            </a:r>
          </a:p>
          <a:p>
            <a:pPr>
              <a:lnSpc>
                <a:spcPct val="90000"/>
              </a:lnSpc>
            </a:pPr>
            <a:r>
              <a:rPr lang="cs-CZ" altLang="cs-CZ" sz="2800" b="1">
                <a:solidFill>
                  <a:srgbClr val="FFFFFF"/>
                </a:solidFill>
              </a:rPr>
              <a:t>200 (ve věku 20 let) – 65 (klidová tepové frekvence) = 135 HRR (</a:t>
            </a:r>
            <a:r>
              <a:rPr lang="cs-CZ" altLang="cs-CZ" sz="2800" b="1" err="1">
                <a:solidFill>
                  <a:srgbClr val="FFFFFF"/>
                </a:solidFill>
              </a:rPr>
              <a:t>Heart</a:t>
            </a:r>
            <a:r>
              <a:rPr lang="cs-CZ" altLang="cs-CZ" sz="2800" b="1">
                <a:solidFill>
                  <a:srgbClr val="FFFFFF"/>
                </a:solidFill>
              </a:rPr>
              <a:t> </a:t>
            </a:r>
            <a:r>
              <a:rPr lang="cs-CZ" altLang="cs-CZ" sz="2800" b="1" err="1">
                <a:solidFill>
                  <a:srgbClr val="FFFFFF"/>
                </a:solidFill>
              </a:rPr>
              <a:t>Rate</a:t>
            </a:r>
            <a:r>
              <a:rPr lang="cs-CZ" altLang="cs-CZ" sz="2800" b="1">
                <a:solidFill>
                  <a:srgbClr val="FFFFFF"/>
                </a:solidFill>
              </a:rPr>
              <a:t>)</a:t>
            </a:r>
            <a:endParaRPr lang="cs-CZ" altLang="cs-CZ" sz="28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cs-CZ" altLang="cs-CZ" sz="280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>
                <a:solidFill>
                  <a:srgbClr val="FFFFFF"/>
                </a:solidFill>
              </a:rPr>
              <a:t>THR potom vypočítáme podle vzorce:</a:t>
            </a:r>
            <a:endParaRPr lang="cs-CZ" altLang="cs-CZ" sz="2400" b="1">
              <a:solidFill>
                <a:srgbClr val="FFFFFF"/>
              </a:solidFill>
              <a:cs typeface="Arial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cs-CZ" altLang="cs-CZ" sz="2400" b="1">
                <a:solidFill>
                  <a:srgbClr val="FFFFFF"/>
                </a:solidFill>
              </a:rPr>
              <a:t>(% x HRR) + RHR = THR</a:t>
            </a:r>
            <a:endParaRPr lang="cs-CZ" altLang="cs-CZ" sz="2400">
              <a:solidFill>
                <a:srgbClr val="FFFFFF"/>
              </a:solidFill>
              <a:cs typeface="Arial"/>
            </a:endParaRPr>
          </a:p>
          <a:p>
            <a:pPr>
              <a:lnSpc>
                <a:spcPct val="90000"/>
              </a:lnSpc>
            </a:pPr>
            <a:r>
              <a:rPr lang="cs-CZ" altLang="cs-CZ" sz="2400">
                <a:solidFill>
                  <a:srgbClr val="FFFFFF"/>
                </a:solidFill>
              </a:rPr>
              <a:t>Nízká úroveň	(0,65 x 135) + 65 = 153 t/m (THR)</a:t>
            </a:r>
            <a:endParaRPr lang="cs-CZ" altLang="cs-CZ" sz="2400">
              <a:solidFill>
                <a:srgbClr val="FFFFFF"/>
              </a:solidFill>
              <a:cs typeface="Arial"/>
            </a:endParaRPr>
          </a:p>
          <a:p>
            <a:pPr>
              <a:lnSpc>
                <a:spcPct val="90000"/>
              </a:lnSpc>
            </a:pPr>
            <a:r>
              <a:rPr lang="cs-CZ" altLang="cs-CZ" sz="2400">
                <a:solidFill>
                  <a:srgbClr val="FFFFFF"/>
                </a:solidFill>
              </a:rPr>
              <a:t>Střední úroveň 	(0,75 x 135) + 65 = 166 t/m (THR)</a:t>
            </a:r>
            <a:endParaRPr lang="cs-CZ" altLang="cs-CZ" sz="2400">
              <a:solidFill>
                <a:srgbClr val="FFFFFF"/>
              </a:solidFill>
              <a:cs typeface="Arial"/>
            </a:endParaRPr>
          </a:p>
          <a:p>
            <a:pPr>
              <a:lnSpc>
                <a:spcPct val="90000"/>
              </a:lnSpc>
            </a:pPr>
            <a:r>
              <a:rPr lang="cs-CZ" altLang="cs-CZ" sz="2400">
                <a:solidFill>
                  <a:srgbClr val="FFFFFF"/>
                </a:solidFill>
              </a:rPr>
              <a:t>Vysoká úroveň	(0,85 x 135) + 65 = 180 t/m (THR)</a:t>
            </a:r>
            <a:endParaRPr lang="cs-CZ" altLang="cs-CZ" sz="2400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3621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3BD554C-65EA-4425-9942-FD58A75DC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altLang="cs-CZ">
                <a:solidFill>
                  <a:srgbClr val="FF6600"/>
                </a:solidFill>
              </a:rPr>
              <a:t>Aerobní a anaerobní práh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B829647-D8D5-4DF5-BDA9-3B42B32362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>
                <a:solidFill>
                  <a:srgbClr val="FFFFFF"/>
                </a:solidFill>
              </a:rPr>
              <a:t>Anaerobního prahu se dosahuje přibližně okolo 90 % MHR</a:t>
            </a:r>
          </a:p>
          <a:p>
            <a:r>
              <a:rPr lang="cs-CZ" altLang="cs-CZ">
                <a:solidFill>
                  <a:srgbClr val="FFFFFF"/>
                </a:solidFill>
              </a:rPr>
              <a:t>Aerobního prahu se dosahuje přibližně okolo 75 % MHR </a:t>
            </a:r>
          </a:p>
        </p:txBody>
      </p:sp>
    </p:spTree>
    <p:extLst>
      <p:ext uri="{BB962C8B-B14F-4D97-AF65-F5344CB8AC3E}">
        <p14:creationId xmlns:p14="http://schemas.microsoft.com/office/powerpoint/2010/main" val="2285358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725F7C9F-3B1E-4E06-A8E0-2482E91C5130}"/>
              </a:ext>
            </a:extLst>
          </p:cNvPr>
          <p:cNvSpPr txBox="1"/>
          <p:nvPr/>
        </p:nvSpPr>
        <p:spPr>
          <a:xfrm>
            <a:off x="457200" y="254000"/>
            <a:ext cx="8229600" cy="769441"/>
          </a:xfrm>
          <a:prstGeom prst="rect">
            <a:avLst/>
          </a:prstGeom>
          <a:noFill/>
          <a:ln>
            <a:noFill/>
          </a:ln>
        </p:spPr>
        <p:txBody>
          <a:bodyPr vertOverflow="overflow" vert="horz" wrap="square" rtlCol="0" anchor="t">
            <a:spAutoFit/>
          </a:bodyPr>
          <a:lstStyle/>
          <a:p>
            <a:pPr algn="l"/>
            <a:r>
              <a:rPr lang="cs-CZ" sz="2200" b="1" dirty="0">
                <a:solidFill>
                  <a:srgbClr val="FF6600"/>
                </a:solidFill>
                <a:latin typeface="Montserrat"/>
              </a:rPr>
              <a:t>Příklad - TÝDENNÍ TRÉNINKOVÝ PLÁN – OPERAČNÍ PŘIPRAVENOST</a:t>
            </a:r>
          </a:p>
        </p:txBody>
      </p:sp>
      <p:graphicFrame>
        <p:nvGraphicFramePr>
          <p:cNvPr id="4" name="Tabulka 3">
            <a:extLst>
              <a:ext uri="{FF2B5EF4-FFF2-40B4-BE49-F238E27FC236}">
                <a16:creationId xmlns:a16="http://schemas.microsoft.com/office/drawing/2014/main" id="{1B80F1B2-0516-490A-A25E-5EB238E061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8308036"/>
              </p:ext>
            </p:extLst>
          </p:nvPr>
        </p:nvGraphicFramePr>
        <p:xfrm>
          <a:off x="457200" y="1079500"/>
          <a:ext cx="8229600" cy="5080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223354984"/>
                    </a:ext>
                  </a:extLst>
                </a:gridCol>
                <a:gridCol w="3937000">
                  <a:extLst>
                    <a:ext uri="{9D8B030D-6E8A-4147-A177-3AD203B41FA5}">
                      <a16:colId xmlns:a16="http://schemas.microsoft.com/office/drawing/2014/main" val="4239981751"/>
                    </a:ext>
                  </a:extLst>
                </a:gridCol>
                <a:gridCol w="3149600">
                  <a:extLst>
                    <a:ext uri="{9D8B030D-6E8A-4147-A177-3AD203B41FA5}">
                      <a16:colId xmlns:a16="http://schemas.microsoft.com/office/drawing/2014/main" val="1741156669"/>
                    </a:ext>
                  </a:extLst>
                </a:gridCol>
              </a:tblGrid>
              <a:tr h="846667"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FFFF"/>
                          </a:solidFill>
                          <a:latin typeface="Montserrat"/>
                        </a:rPr>
                        <a:t>DEN</a:t>
                      </a:r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FFFF"/>
                          </a:solidFill>
                          <a:latin typeface="Montserrat"/>
                        </a:rPr>
                        <a:t>TRÉNINK</a:t>
                      </a:r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FFFF"/>
                          </a:solidFill>
                          <a:latin typeface="Montserrat"/>
                        </a:rPr>
                        <a:t>ARMÁDNÍ ÚKOL</a:t>
                      </a:r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5115637"/>
                  </a:ext>
                </a:extLst>
              </a:tr>
              <a:tr h="846667"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6600"/>
                          </a:solidFill>
                          <a:latin typeface="Open Sans"/>
                          <a:ea typeface="Open Sans"/>
                          <a:cs typeface="Open Sans"/>
                        </a:rPr>
                        <a:t>Pondělí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Maximální síla – dřepy, mrtvý tah, bench press (80–95 % 1RM)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Evakuace raněného, transport materiálu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460270"/>
                  </a:ext>
                </a:extLst>
              </a:tr>
              <a:tr h="846667"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6600"/>
                          </a:solidFill>
                          <a:latin typeface="Open Sans"/>
                          <a:ea typeface="Open Sans"/>
                          <a:cs typeface="Open Sans"/>
                        </a:rPr>
                        <a:t>Úterý</a:t>
                      </a:r>
                    </a:p>
                  </a:txBody>
                  <a:tcPr anchor="ctr">
                    <a:solidFill>
                      <a:srgbClr val="1E21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Aerobní vytrvalost – běh 8–12 km (65–75 % MHR)</a:t>
                      </a:r>
                    </a:p>
                  </a:txBody>
                  <a:tcPr anchor="ctr">
                    <a:solidFill>
                      <a:srgbClr val="1E21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Hlídková činnost, dlouhé přesuny</a:t>
                      </a:r>
                    </a:p>
                  </a:txBody>
                  <a:tcPr anchor="ctr">
                    <a:solidFill>
                      <a:srgbClr val="1E21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7816872"/>
                  </a:ext>
                </a:extLst>
              </a:tr>
              <a:tr h="846667"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6600"/>
                          </a:solidFill>
                          <a:latin typeface="Open Sans"/>
                          <a:ea typeface="Open Sans"/>
                          <a:cs typeface="Open Sans"/>
                        </a:rPr>
                        <a:t>Středa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Explozivní síla – </a:t>
                      </a:r>
                      <a:r>
                        <a:rPr lang="cs-CZ" sz="1400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plyometrie</a:t>
                      </a:r>
                      <a:r>
                        <a:rPr lang="cs-CZ" sz="1400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, sprinty se zátěží, </a:t>
                      </a:r>
                      <a:r>
                        <a:rPr lang="cs-CZ" sz="1400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power</a:t>
                      </a:r>
                      <a:r>
                        <a:rPr lang="cs-CZ" sz="1400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 </a:t>
                      </a:r>
                      <a:r>
                        <a:rPr lang="cs-CZ" sz="1400" dirty="0" err="1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clean</a:t>
                      </a:r>
                      <a:endParaRPr lang="cs-CZ" sz="1400" dirty="0">
                        <a:solidFill>
                          <a:srgbClr val="FFFFFF"/>
                        </a:solidFill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Sprint pod palbou, překonávání překážek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047362"/>
                  </a:ext>
                </a:extLst>
              </a:tr>
              <a:tr h="846667"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6600"/>
                          </a:solidFill>
                          <a:latin typeface="Open Sans"/>
                          <a:ea typeface="Open Sans"/>
                          <a:cs typeface="Open Sans"/>
                        </a:rPr>
                        <a:t>Čtvrtek</a:t>
                      </a:r>
                    </a:p>
                  </a:txBody>
                  <a:tcPr anchor="ctr">
                    <a:solidFill>
                      <a:srgbClr val="1E21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Intervalový trénink – 6×800 m (85–90 % MHR)</a:t>
                      </a:r>
                    </a:p>
                  </a:txBody>
                  <a:tcPr anchor="ctr">
                    <a:solidFill>
                      <a:srgbClr val="1E21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Taktický přesun, kontakt s nepřítelem</a:t>
                      </a:r>
                    </a:p>
                  </a:txBody>
                  <a:tcPr anchor="ctr">
                    <a:solidFill>
                      <a:srgbClr val="1E21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191580"/>
                  </a:ext>
                </a:extLst>
              </a:tr>
              <a:tr h="846667">
                <a:tc>
                  <a:txBody>
                    <a:bodyPr/>
                    <a:lstStyle/>
                    <a:p>
                      <a:pPr algn="ctr"/>
                      <a:r>
                        <a:rPr lang="cs-CZ" sz="1400" b="1">
                          <a:solidFill>
                            <a:srgbClr val="FF6600"/>
                          </a:solidFill>
                          <a:latin typeface="Open Sans"/>
                          <a:ea typeface="Open Sans"/>
                          <a:cs typeface="Open Sans"/>
                        </a:rPr>
                        <a:t>Pátek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Silová vytrvalost – circuit training (60–70 % 1RM, 15+ opakování)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>
                          <a:solidFill>
                            <a:srgbClr val="FFFFFF"/>
                          </a:solidFill>
                          <a:latin typeface="Open Sans"/>
                          <a:ea typeface="Open Sans"/>
                          <a:cs typeface="Open Sans"/>
                        </a:rPr>
                        <a:t>Budování pozic, boj zblízka</a:t>
                      </a:r>
                    </a:p>
                  </a:txBody>
                  <a:tcPr anchor="ctr">
                    <a:solidFill>
                      <a:srgbClr val="2A2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063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625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3BD554C-65EA-4425-9942-FD58A75DCD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dirty="0">
                <a:solidFill>
                  <a:srgbClr val="FF6600"/>
                </a:solidFill>
                <a:ea typeface="+mj-lt"/>
                <a:cs typeface="+mj-lt"/>
              </a:rPr>
              <a:t>Otázky</a:t>
            </a:r>
            <a:endParaRPr lang="cs-CZ" dirty="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3B829647-D8D5-4DF5-BDA9-3B42B32362D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solidFill>
                  <a:srgbClr val="FFFFFF"/>
                </a:solidFill>
              </a:rPr>
              <a:t>- jaké jsou hlavní činnosti vojenského personálu vzhledem k pohybu?</a:t>
            </a:r>
          </a:p>
          <a:p>
            <a:r>
              <a:rPr lang="cs-CZ" dirty="0">
                <a:solidFill>
                  <a:srgbClr val="FFFFFF"/>
                </a:solidFill>
              </a:rPr>
              <a:t>- zátěžové parametry silového tréninku</a:t>
            </a:r>
            <a:endParaRPr lang="cs-CZ" dirty="0">
              <a:solidFill>
                <a:srgbClr val="FFFFFF"/>
              </a:solidFill>
              <a:ea typeface="+mn-lt"/>
              <a:cs typeface="+mn-lt"/>
            </a:endParaRPr>
          </a:p>
          <a:p>
            <a:endParaRPr lang="cs-CZ" altLang="cs-CZ" dirty="0">
              <a:solidFill>
                <a:srgbClr val="FFFFFF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1765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D2E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Nadpis 1">
            <a:extLst>
              <a:ext uri="{FF2B5EF4-FFF2-40B4-BE49-F238E27FC236}">
                <a16:creationId xmlns:a16="http://schemas.microsoft.com/office/drawing/2014/main" id="{D0595479-67F3-4DD8-A76E-B4CE6FA7A969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/>
          <a:lstStyle/>
          <a:p>
            <a:r>
              <a:rPr lang="cs-CZ" altLang="cs-CZ">
                <a:solidFill>
                  <a:srgbClr val="FF6600"/>
                </a:solidFill>
              </a:rPr>
              <a:t>Literatura</a:t>
            </a:r>
          </a:p>
        </p:txBody>
      </p:sp>
      <p:sp>
        <p:nvSpPr>
          <p:cNvPr id="15363" name="Obdélník 2">
            <a:extLst>
              <a:ext uri="{FF2B5EF4-FFF2-40B4-BE49-F238E27FC236}">
                <a16:creationId xmlns:a16="http://schemas.microsoft.com/office/drawing/2014/main" id="{709887A9-F037-4163-A0CA-D05CA39E71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075" y="1557338"/>
            <a:ext cx="82137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VĚSTNÍK MO. (2011). Služební tělesná výchova v rezortu Ministerstva obrany (NVMO č.12/2011). Praha: MO.</a:t>
            </a: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FM 20-21. (1996) Physical Fitness Training . Washington: Depatment of the Army.</a:t>
            </a: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Army Fitness Manual. (2005). Toronto. Canadian Froces Personnel Support Agency.</a:t>
            </a: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Army Physical Readiness Training. (2010). Washington: Depatment of the Army.</a:t>
            </a: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Boyle, M. (2010) Advances in Functional Training. Chichester: Lotus</a:t>
            </a: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Petr, M., Šťastný, P. (2012). </a:t>
            </a:r>
            <a:r>
              <a:rPr lang="cs-CZ" altLang="cs-CZ" sz="1800" i="1">
                <a:solidFill>
                  <a:srgbClr val="FFFFFF"/>
                </a:solidFill>
                <a:cs typeface="Times New Roman" panose="02020603050405020304" pitchFamily="18" charset="0"/>
              </a:rPr>
              <a:t>Funkční silový trénink</a:t>
            </a: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. Univerzita Karlova. </a:t>
            </a: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Stoppani, J. (2006). Velká kniha posilování. (přel. L. Soumar). Praha: Grada</a:t>
            </a:r>
          </a:p>
          <a:p>
            <a:pPr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Dovalil, J. a kol. (2002). </a:t>
            </a:r>
            <a:r>
              <a:rPr lang="cs-CZ" altLang="cs-CZ" sz="1800" i="1">
                <a:solidFill>
                  <a:srgbClr val="FFFFFF"/>
                </a:solidFill>
                <a:cs typeface="Times New Roman" panose="02020603050405020304" pitchFamily="18" charset="0"/>
              </a:rPr>
              <a:t>Výkon a trénink ve sportu</a:t>
            </a: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.</a:t>
            </a:r>
            <a:r>
              <a:rPr lang="cs-CZ" altLang="cs-CZ" sz="1800" i="1">
                <a:solidFill>
                  <a:srgbClr val="FFFFFF"/>
                </a:solidFill>
                <a:cs typeface="Times New Roman" panose="02020603050405020304" pitchFamily="18" charset="0"/>
              </a:rPr>
              <a:t> </a:t>
            </a: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(1. vyd.). Praha: Olympia. </a:t>
            </a:r>
          </a:p>
          <a:p>
            <a:pPr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Dovalil, J. (2005). </a:t>
            </a:r>
            <a:r>
              <a:rPr lang="cs-CZ" altLang="cs-CZ" sz="1800" i="1">
                <a:solidFill>
                  <a:srgbClr val="FFFFFF"/>
                </a:solidFill>
                <a:cs typeface="Times New Roman" panose="02020603050405020304" pitchFamily="18" charset="0"/>
              </a:rPr>
              <a:t>Výkon a trénink ve sportu</a:t>
            </a: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.</a:t>
            </a:r>
            <a:r>
              <a:rPr lang="cs-CZ" altLang="cs-CZ" sz="1800" i="1">
                <a:solidFill>
                  <a:srgbClr val="FFFFFF"/>
                </a:solidFill>
                <a:cs typeface="Times New Roman" panose="02020603050405020304" pitchFamily="18" charset="0"/>
              </a:rPr>
              <a:t> </a:t>
            </a:r>
            <a:r>
              <a:rPr lang="cs-CZ" altLang="cs-CZ" sz="1800">
                <a:solidFill>
                  <a:srgbClr val="FFFFFF"/>
                </a:solidFill>
                <a:cs typeface="Times New Roman" panose="02020603050405020304" pitchFamily="18" charset="0"/>
              </a:rPr>
              <a:t>(2. vyd.). Praha: Olympia.</a:t>
            </a:r>
          </a:p>
          <a:p>
            <a:pPr>
              <a:spcBef>
                <a:spcPct val="0"/>
              </a:spcBef>
              <a:buFont typeface="Garamond" panose="02020404030301010803" pitchFamily="18" charset="0"/>
              <a:buAutoNum type="arabicPeriod"/>
            </a:pPr>
            <a:r>
              <a:rPr lang="cs-CZ" altLang="cs-CZ" sz="1800">
                <a:solidFill>
                  <a:srgbClr val="FFFFFF"/>
                </a:solidFill>
                <a:cs typeface="Arial" panose="020B0604020202020204" pitchFamily="34" charset="0"/>
              </a:rPr>
              <a:t>Panuška, P. (2014). Trénink vytrvalostních schopností. Praha: Mladá Fronta, Europrint a.s.</a:t>
            </a:r>
          </a:p>
          <a:p>
            <a:pPr>
              <a:spcBef>
                <a:spcPct val="0"/>
              </a:spcBef>
              <a:buFont typeface="Garamond" panose="02020404030301010803" pitchFamily="18" charset="0"/>
              <a:buAutoNum type="arabicPeriod"/>
            </a:pPr>
            <a:endParaRPr lang="cs-CZ" altLang="cs-CZ" sz="1800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endParaRPr lang="cs-CZ" altLang="cs-CZ" sz="1800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endParaRPr lang="cs-CZ" altLang="cs-CZ" sz="1800">
              <a:solidFill>
                <a:srgbClr val="FFFFFF"/>
              </a:solidFill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endParaRPr lang="cs-CZ" altLang="cs-CZ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ct val="0"/>
              </a:spcBef>
              <a:buFont typeface="Garamond" panose="02020404030301010803" pitchFamily="18" charset="0"/>
              <a:buAutoNum type="arabicPeriod"/>
            </a:pPr>
            <a:endParaRPr lang="cs-CZ" altLang="cs-CZ" sz="180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289747"/>
      </p:ext>
    </p:extLst>
  </p:cSld>
  <p:clrMapOvr>
    <a:masterClrMapping/>
  </p:clrMapOvr>
</p:sld>
</file>

<file path=ppt/theme/theme1.xml><?xml version="1.0" encoding="utf-8"?>
<a:theme xmlns:a="http://schemas.openxmlformats.org/drawingml/2006/main" name="Výchozí návrh [1774201649946]">
  <a:themeElements>
    <a:clrScheme name="Dark Tactical">
      <a:dk1>
        <a:srgbClr val="FFFFFF"/>
      </a:dk1>
      <a:lt1>
        <a:srgbClr val="1A1D2E"/>
      </a:lt1>
      <a:dk2>
        <a:srgbClr val="E0E0E0"/>
      </a:dk2>
      <a:lt2>
        <a:srgbClr val="2A2D3E"/>
      </a:lt2>
      <a:accent1>
        <a:srgbClr val="FF6600"/>
      </a:accent1>
      <a:accent2>
        <a:srgbClr val="32CD32"/>
      </a:accent2>
      <a:accent3>
        <a:srgbClr val="3399FF"/>
      </a:accent3>
      <a:accent4>
        <a:srgbClr val="FF3333"/>
      </a:accent4>
      <a:accent5>
        <a:srgbClr val="FFB300"/>
      </a:accent5>
      <a:accent6>
        <a:srgbClr val="9966FF"/>
      </a:accent6>
      <a:hlink>
        <a:srgbClr val="009999"/>
      </a:hlink>
      <a:folHlink>
        <a:srgbClr val="99CC00"/>
      </a:folHlink>
    </a:clrScheme>
    <a:fontScheme name="Tactical Modern">
      <a:majorFont>
        <a:latin typeface="Montserrat"/>
        <a:ea typeface=""/>
        <a:cs typeface=""/>
      </a:majorFont>
      <a:minorFont>
        <a:latin typeface="Open San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968B864-4609-40EF-B16E-1BC5A1A4D628}">
  <we:reference id="WA200010001" version="1.0.0.1" store="Omex" storeType="OMEX"/>
  <we:alternateReferences>
    <we:reference id="WA200010001" version="1.0.0.1" store="WA20001000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5B7F04365BF6D45BEA2A576B077DB20" ma:contentTypeVersion="7" ma:contentTypeDescription="Vytvoří nový dokument" ma:contentTypeScope="" ma:versionID="4ef32935bcaf4d9f6fc5c376b941749e">
  <xsd:schema xmlns:xsd="http://www.w3.org/2001/XMLSchema" xmlns:xs="http://www.w3.org/2001/XMLSchema" xmlns:p="http://schemas.microsoft.com/office/2006/metadata/properties" xmlns:ns2="c08c284d-3fde-4208-ab6d-fa56078d2933" xmlns:ns3="457a83c0-489b-45dd-ad6e-b8b0ef88db04" targetNamespace="http://schemas.microsoft.com/office/2006/metadata/properties" ma:root="true" ma:fieldsID="9c8d359d8c98b7b5c9274c01220d971c" ns2:_="" ns3:_="">
    <xsd:import namespace="c08c284d-3fde-4208-ab6d-fa56078d2933"/>
    <xsd:import namespace="457a83c0-489b-45dd-ad6e-b8b0ef88db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T_x0159__x00ed_dn_x00ed_knih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8c284d-3fde-4208-ab6d-fa56078d293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T_x0159__x00ed_dn_x00ed_kniha" ma:index="10" nillable="true" ma:displayName="Třídní kniha" ma:format="DateOnly" ma:internalName="T_x0159__x00ed_dn_x00ed_kniha">
      <xsd:simpleType>
        <xsd:restriction base="dms:DateTim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7a83c0-489b-45dd-ad6e-b8b0ef88db0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_x0159__x00ed_dn_x00ed_kniha xmlns="c08c284d-3fde-4208-ab6d-fa56078d2933" xsi:nil="true"/>
  </documentManagement>
</p:properties>
</file>

<file path=customXml/itemProps1.xml><?xml version="1.0" encoding="utf-8"?>
<ds:datastoreItem xmlns:ds="http://schemas.openxmlformats.org/officeDocument/2006/customXml" ds:itemID="{3090FA90-D2D4-4C80-9BB8-BD7226CF3F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74373B-4576-451E-A9D0-412E461017FB}">
  <ds:schemaRefs>
    <ds:schemaRef ds:uri="457a83c0-489b-45dd-ad6e-b8b0ef88db04"/>
    <ds:schemaRef ds:uri="c08c284d-3fde-4208-ab6d-fa56078d293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562EACF-50A7-4167-A45D-D445C1A6142F}">
  <ds:schemaRefs>
    <ds:schemaRef ds:uri="457a83c0-489b-45dd-ad6e-b8b0ef88db04"/>
    <ds:schemaRef ds:uri="c08c284d-3fde-4208-ab6d-fa56078d293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1116</Words>
  <Application>Microsoft Office PowerPoint</Application>
  <PresentationFormat>Předvádění na obrazovce (4:3)</PresentationFormat>
  <Paragraphs>208</Paragraphs>
  <Slides>15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4" baseType="lpstr">
      <vt:lpstr>Arial</vt:lpstr>
      <vt:lpstr>Calibri</vt:lpstr>
      <vt:lpstr>Garamond</vt:lpstr>
      <vt:lpstr>inherit</vt:lpstr>
      <vt:lpstr>Montserrat</vt:lpstr>
      <vt:lpstr>Open Sans</vt:lpstr>
      <vt:lpstr>Times New Roman</vt:lpstr>
      <vt:lpstr>Wingdings</vt:lpstr>
      <vt:lpstr>Výchozí návrh [1774201649946]</vt:lpstr>
      <vt:lpstr>Prezentace aplikace PowerPoint</vt:lpstr>
      <vt:lpstr>Prezentace aplikace PowerPoint</vt:lpstr>
      <vt:lpstr>Fyzické požadavky pro specifické úkoly</vt:lpstr>
      <vt:lpstr>Prezentace aplikace PowerPoint</vt:lpstr>
      <vt:lpstr>Silová příprava</vt:lpstr>
      <vt:lpstr>Prezentace aplikace PowerPoint</vt:lpstr>
      <vt:lpstr>Vytrvalostní trénink</vt:lpstr>
      <vt:lpstr>Zóny tepové frekvence</vt:lpstr>
      <vt:lpstr>Prezentace aplikace PowerPoint</vt:lpstr>
      <vt:lpstr>Určení tepové frekvence</vt:lpstr>
      <vt:lpstr>Určení tepové frekvence</vt:lpstr>
      <vt:lpstr>Aerobní a anaerobní práh</vt:lpstr>
      <vt:lpstr>Prezentace aplikace PowerPoint</vt:lpstr>
      <vt:lpstr>Otázky</vt:lpstr>
      <vt:lpstr>Literatura</vt:lpstr>
    </vt:vector>
  </TitlesOfParts>
  <Company>FTVS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M. Vágner</dc:creator>
  <cp:lastModifiedBy>Michal Vágner</cp:lastModifiedBy>
  <cp:revision>1</cp:revision>
  <dcterms:created xsi:type="dcterms:W3CDTF">2009-12-04T08:21:41Z</dcterms:created>
  <dcterms:modified xsi:type="dcterms:W3CDTF">2026-03-22T18:07:26Z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0x01010055B7F04365BF6D45BEA2A576B077DB20</vt:lpwstr>
  </property>
</Properties>
</file>