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Překonávání překážky při výstupu po laně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překonávání překážky při jednolanových technikách a slanění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prusíkování a </a:t>
            </a:r>
            <a:r>
              <a:rPr lang="cs-CZ" dirty="0" err="1"/>
              <a:t>jumarování</a:t>
            </a:r>
            <a:r>
              <a:rPr lang="cs-CZ" dirty="0"/>
              <a:t> přes uzel</a:t>
            </a:r>
          </a:p>
          <a:p>
            <a:pPr marL="457200" indent="-457200">
              <a:buFontTx/>
              <a:buChar char="-"/>
            </a:pPr>
            <a:r>
              <a:rPr lang="cs-CZ" dirty="0"/>
              <a:t>prusíkování a </a:t>
            </a:r>
            <a:r>
              <a:rPr lang="cs-CZ" dirty="0" err="1"/>
              <a:t>jumarování</a:t>
            </a:r>
            <a:r>
              <a:rPr lang="cs-CZ" dirty="0"/>
              <a:t> s přestupem z lana na lano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 přes uzel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 s přestupem z lana na lano</a:t>
            </a:r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cs-CZ" b="1" dirty="0">
                <a:solidFill>
                  <a:srgbClr val="7030A0"/>
                </a:solidFill>
              </a:rPr>
              <a:t>Prusíkování:</a:t>
            </a:r>
            <a:r>
              <a:rPr lang="cs-CZ" dirty="0"/>
              <a:t> procvičování výstupu po laně s překonáním překážky (uzel) a přestupem z lana na lano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 err="1">
                <a:solidFill>
                  <a:srgbClr val="7030A0"/>
                </a:solidFill>
              </a:rPr>
              <a:t>Jumarování</a:t>
            </a:r>
            <a:r>
              <a:rPr lang="cs-CZ" b="1" dirty="0">
                <a:solidFill>
                  <a:srgbClr val="7030A0"/>
                </a:solidFill>
              </a:rPr>
              <a:t>: </a:t>
            </a:r>
            <a:r>
              <a:rPr lang="cs-CZ" dirty="0"/>
              <a:t>procvičování výstupu po laně s překonáním překážky (uzel) a přestupem z lana </a:t>
            </a:r>
            <a:r>
              <a:rPr lang="cs-CZ"/>
              <a:t>na lano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Slaňování: </a:t>
            </a:r>
            <a:r>
              <a:rPr lang="cs-CZ" dirty="0"/>
              <a:t>procvičování slaňování s překonáním překážky (uzel) a přestupem z lana na lano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2D73393-9592-4B54-BCAF-8E5FE47D8F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FDBD5F-26E3-4E59-8CDF-8C9917CAC5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37DED0-3DAE-4801-BD7F-34A3A499499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259</TotalTime>
  <Words>187</Words>
  <Application>Microsoft Office PowerPoint</Application>
  <PresentationFormat>Předvádění na obrazovce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77</cp:revision>
  <dcterms:modified xsi:type="dcterms:W3CDTF">2026-03-30T14:00:27Z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