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887D-D9F9-4640-99B4-C7F545548EB9}" type="datetimeFigureOut">
              <a:rPr lang="cs-CZ" smtClean="0"/>
              <a:t>3.4.2014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4F58-46A7-4061-9F8D-722D3E1752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9002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887D-D9F9-4640-99B4-C7F545548EB9}" type="datetimeFigureOut">
              <a:rPr lang="cs-CZ" smtClean="0"/>
              <a:t>3.4.2014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4F58-46A7-4061-9F8D-722D3E1752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4375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887D-D9F9-4640-99B4-C7F545548EB9}" type="datetimeFigureOut">
              <a:rPr lang="cs-CZ" smtClean="0"/>
              <a:t>3.4.2014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4F58-46A7-4061-9F8D-722D3E1752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5188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887D-D9F9-4640-99B4-C7F545548EB9}" type="datetimeFigureOut">
              <a:rPr lang="cs-CZ" smtClean="0"/>
              <a:t>3.4.2014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4F58-46A7-4061-9F8D-722D3E1752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6907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887D-D9F9-4640-99B4-C7F545548EB9}" type="datetimeFigureOut">
              <a:rPr lang="cs-CZ" smtClean="0"/>
              <a:t>3.4.2014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4F58-46A7-4061-9F8D-722D3E1752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4721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887D-D9F9-4640-99B4-C7F545548EB9}" type="datetimeFigureOut">
              <a:rPr lang="cs-CZ" smtClean="0"/>
              <a:t>3.4.2014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4F58-46A7-4061-9F8D-722D3E1752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470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887D-D9F9-4640-99B4-C7F545548EB9}" type="datetimeFigureOut">
              <a:rPr lang="cs-CZ" smtClean="0"/>
              <a:t>3.4.2014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4F58-46A7-4061-9F8D-722D3E1752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8354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887D-D9F9-4640-99B4-C7F545548EB9}" type="datetimeFigureOut">
              <a:rPr lang="cs-CZ" smtClean="0"/>
              <a:t>3.4.2014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4F58-46A7-4061-9F8D-722D3E1752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1681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887D-D9F9-4640-99B4-C7F545548EB9}" type="datetimeFigureOut">
              <a:rPr lang="cs-CZ" smtClean="0"/>
              <a:t>3.4.2014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4F58-46A7-4061-9F8D-722D3E1752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0768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887D-D9F9-4640-99B4-C7F545548EB9}" type="datetimeFigureOut">
              <a:rPr lang="cs-CZ" smtClean="0"/>
              <a:t>3.4.2014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4F58-46A7-4061-9F8D-722D3E1752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1075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9887D-D9F9-4640-99B4-C7F545548EB9}" type="datetimeFigureOut">
              <a:rPr lang="cs-CZ" smtClean="0"/>
              <a:t>3.4.2014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9E4F58-46A7-4061-9F8D-722D3E1752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882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9887D-D9F9-4640-99B4-C7F545548EB9}" type="datetimeFigureOut">
              <a:rPr lang="cs-CZ" smtClean="0"/>
              <a:t>3.4.2014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E4F58-46A7-4061-9F8D-722D3E1752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0376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Úvod do sociologie literatury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8272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Krejčí, Karel. Sociologie literatury. Praha : </a:t>
            </a:r>
            <a:r>
              <a:rPr lang="cs-CZ" dirty="0" err="1" smtClean="0"/>
              <a:t>Grada</a:t>
            </a:r>
            <a:r>
              <a:rPr lang="cs-CZ" dirty="0" smtClean="0"/>
              <a:t>, 2008. 160 s. ISBN 978-80-247-2623-6.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37054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Karel Krejčí (1904 – 1979)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český spisovatel, slavista, bohemista, polonista, literární historik, autor popularizačních knih o Praze a vysokoškolský </a:t>
            </a:r>
            <a:r>
              <a:rPr lang="cs-CZ" dirty="0" smtClean="0"/>
              <a:t>pedagog</a:t>
            </a:r>
          </a:p>
          <a:p>
            <a:r>
              <a:rPr lang="cs-CZ" dirty="0"/>
              <a:t>Zdůrazňoval společenskou podmíněnost jak literatury jako celku, tak i individuálních činitelů a na tomto pojetí zakládal své syntetické práce i rozsáhlé monografie (zejména o</a:t>
            </a:r>
            <a:r>
              <a:rPr lang="cs-CZ" i="1" dirty="0"/>
              <a:t> </a:t>
            </a:r>
            <a:r>
              <a:rPr lang="cs-CZ" dirty="0"/>
              <a:t>Jakubu Arbesovi). Sociologické zásady uplatňoval také v obecných studiích o vztahu společnosti a jazyka (</a:t>
            </a:r>
            <a:r>
              <a:rPr lang="cs-CZ" b="1" dirty="0"/>
              <a:t>Jazyk ve vývoji společnosti</a:t>
            </a:r>
            <a:r>
              <a:rPr lang="cs-CZ" dirty="0"/>
              <a:t>). Zkoumání zvolené problematiky začínal analytickými studiemi (např. v knižní prvotině </a:t>
            </a:r>
            <a:r>
              <a:rPr lang="cs-CZ" b="1" dirty="0"/>
              <a:t>Polská literatura ve vírech revoluce</a:t>
            </a:r>
            <a:r>
              <a:rPr lang="cs-CZ" dirty="0"/>
              <a:t>), které završil v první polovině 50. let syntézou (</a:t>
            </a:r>
            <a:r>
              <a:rPr lang="cs-CZ" b="1" dirty="0"/>
              <a:t>Dějiny polské literatury</a:t>
            </a:r>
            <a:r>
              <a:rPr lang="cs-CZ" dirty="0"/>
              <a:t>). </a:t>
            </a:r>
          </a:p>
        </p:txBody>
      </p:sp>
    </p:spTree>
    <p:extLst>
      <p:ext uri="{BB962C8B-B14F-4D97-AF65-F5344CB8AC3E}">
        <p14:creationId xmlns:p14="http://schemas.microsoft.com/office/powerpoint/2010/main" val="3815181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Sociologie literatury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Vydáno 1944, 150 s. cyklostylováno</a:t>
            </a:r>
          </a:p>
          <a:p>
            <a:r>
              <a:rPr lang="cs-CZ" dirty="0" smtClean="0"/>
              <a:t>Krejčí se angažuje v České společnosti sociologické</a:t>
            </a:r>
          </a:p>
          <a:p>
            <a:r>
              <a:rPr lang="cs-CZ" dirty="0" smtClean="0"/>
              <a:t>Přípravný a prozatímní text (skripta pro budoucí studenty)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3704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2700" cap="all" dirty="0"/>
              <a:t>CHALUPNÝ</a:t>
            </a:r>
            <a:r>
              <a:rPr lang="cs-CZ" sz="2700" dirty="0"/>
              <a:t>, Emanuel. </a:t>
            </a:r>
            <a:r>
              <a:rPr lang="cs-CZ" sz="2700" i="1" dirty="0"/>
              <a:t>Literární historie a sociologie</a:t>
            </a:r>
            <a:r>
              <a:rPr lang="cs-CZ" sz="2700" dirty="0"/>
              <a:t>. Vyd. 1. V Praze: Jan Pohořelý, 1943. 28 s. Přátelství; sv. 10</a:t>
            </a:r>
            <a:r>
              <a:rPr lang="cs-CZ" dirty="0"/>
              <a:t>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Pomezí psychologie a sociologie vykládá v tomto kontextu</a:t>
            </a:r>
          </a:p>
          <a:p>
            <a:r>
              <a:rPr lang="cs-CZ" dirty="0" smtClean="0"/>
              <a:t>Myšlenky, city, snahy – duševní procesy = psychologie</a:t>
            </a:r>
          </a:p>
          <a:p>
            <a:r>
              <a:rPr lang="cs-CZ" dirty="0" smtClean="0"/>
              <a:t>Vyjádření těchto procesů (báseň, obraz, píseň) – sociologické jevy, součást kultury</a:t>
            </a:r>
          </a:p>
          <a:p>
            <a:r>
              <a:rPr lang="cs-CZ" dirty="0" smtClean="0"/>
              <a:t>Kultura je součástí sociologie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0403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polský šlechtic Bartoloměj </a:t>
            </a:r>
            <a:r>
              <a:rPr lang="cs-CZ" dirty="0" err="1"/>
              <a:t>Poprocký</a:t>
            </a:r>
            <a:r>
              <a:rPr lang="cs-CZ" dirty="0"/>
              <a:t> z Hlahol (1540 – 1614) 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Dílo „Posloupnost </a:t>
            </a:r>
            <a:r>
              <a:rPr lang="cs-CZ" dirty="0"/>
              <a:t>knížat a králů českých, biskupů a arcibiskupů pražských a všech tří </a:t>
            </a:r>
            <a:r>
              <a:rPr lang="cs-CZ" dirty="0" smtClean="0"/>
              <a:t>stavů“, </a:t>
            </a:r>
            <a:r>
              <a:rPr lang="cs-CZ" dirty="0"/>
              <a:t>vydané v roce </a:t>
            </a:r>
            <a:r>
              <a:rPr lang="cs-CZ" dirty="0" smtClean="0"/>
              <a:t>1602</a:t>
            </a:r>
          </a:p>
          <a:p>
            <a:r>
              <a:rPr lang="cs-CZ" dirty="0" smtClean="0"/>
              <a:t>Česko-polský heraldik a básník </a:t>
            </a:r>
          </a:p>
          <a:p>
            <a:r>
              <a:rPr lang="cs-CZ" dirty="0" smtClean="0"/>
              <a:t>„Kronikář“ českých zemí v renesanční době, kdy probíhaly změny politické (postavení panovníka), náboženské i nové směřování člověka</a:t>
            </a:r>
          </a:p>
          <a:p>
            <a:r>
              <a:rPr lang="cs-CZ" dirty="0" smtClean="0"/>
              <a:t>pohnutý a dobrodružný život (cesta do Turecka)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73224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Výklad díla </a:t>
            </a:r>
            <a:r>
              <a:rPr lang="cs-CZ" dirty="0" err="1" smtClean="0"/>
              <a:t>Poprockého</a:t>
            </a:r>
            <a:r>
              <a:rPr lang="cs-CZ" dirty="0" smtClean="0"/>
              <a:t> podle Krejčího 1.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Biografické hledisko – souvislost s osobními událostmi a událostmi okolního světa</a:t>
            </a:r>
          </a:p>
          <a:p>
            <a:r>
              <a:rPr lang="cs-CZ" dirty="0" smtClean="0"/>
              <a:t>Sociologické hledisko – dílo je součástí  širšího společenského kontextu</a:t>
            </a:r>
          </a:p>
          <a:p>
            <a:pPr lvl="1"/>
            <a:r>
              <a:rPr lang="cs-CZ" dirty="0" smtClean="0"/>
              <a:t>Literatura jako kulturní paměť</a:t>
            </a:r>
          </a:p>
          <a:p>
            <a:pPr lvl="1"/>
            <a:r>
              <a:rPr lang="cs-CZ" dirty="0" smtClean="0"/>
              <a:t>Součástí literatury jsou její všechny vrstvy</a:t>
            </a:r>
          </a:p>
          <a:p>
            <a:pPr lvl="1"/>
            <a:r>
              <a:rPr lang="cs-CZ" dirty="0" smtClean="0"/>
              <a:t>Čtenářský přístup (čtenář konfrontuje text s vlastním prostředím) – autor předjímá „konzumenta“ svého díla</a:t>
            </a:r>
          </a:p>
          <a:p>
            <a:r>
              <a:rPr lang="cs-CZ" i="1" dirty="0" smtClean="0"/>
              <a:t>„vlastně literární dílo existuje v tolika formách, kolik má čtenářů“ 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344106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Výklad díla </a:t>
            </a:r>
            <a:r>
              <a:rPr lang="cs-CZ" dirty="0" err="1" smtClean="0"/>
              <a:t>Poprockého</a:t>
            </a:r>
            <a:r>
              <a:rPr lang="cs-CZ" dirty="0" smtClean="0"/>
              <a:t> podle Krejčího 2.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 err="1" smtClean="0"/>
              <a:t>Genologický</a:t>
            </a:r>
            <a:r>
              <a:rPr lang="cs-CZ" dirty="0" smtClean="0"/>
              <a:t> rozbor – rozbor díla v souvislostech rozmanitých literárních žánrů</a:t>
            </a:r>
          </a:p>
          <a:p>
            <a:pPr lvl="1"/>
            <a:r>
              <a:rPr lang="cs-CZ" dirty="0" smtClean="0"/>
              <a:t>Literární historik má možnost dílo analyzovat v širokých souvislostech</a:t>
            </a:r>
          </a:p>
          <a:p>
            <a:r>
              <a:rPr lang="cs-CZ" dirty="0" smtClean="0"/>
              <a:t>Formálně estetická interpretace</a:t>
            </a:r>
          </a:p>
          <a:p>
            <a:pPr lvl="1"/>
            <a:r>
              <a:rPr lang="cs-CZ" dirty="0" smtClean="0"/>
              <a:t>Forma a jazyk díla jako celku (odborné, heraldické spisy, poezie)</a:t>
            </a:r>
          </a:p>
          <a:p>
            <a:pPr lvl="1"/>
            <a:r>
              <a:rPr lang="cs-CZ" dirty="0" smtClean="0"/>
              <a:t>Tvůrčí spolupráce čtenářů – autor je determinován představou o čtenářově vnímání</a:t>
            </a:r>
          </a:p>
          <a:p>
            <a:pPr lvl="1"/>
            <a:r>
              <a:rPr lang="cs-CZ" dirty="0" smtClean="0"/>
              <a:t>Polský autor jako politický publicista, satirik, básník a heraldik, je celkově pojímán jako žánrově svérázný beletrista stojící na rozhraní dvou epoch a stylů : renesančního realismu a barokně rétorického makaronismu</a:t>
            </a:r>
          </a:p>
        </p:txBody>
      </p:sp>
    </p:spTree>
    <p:extLst>
      <p:ext uri="{BB962C8B-B14F-4D97-AF65-F5344CB8AC3E}">
        <p14:creationId xmlns:p14="http://schemas.microsoft.com/office/powerpoint/2010/main" val="272518951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278</Words>
  <Application>Microsoft Office PowerPoint</Application>
  <PresentationFormat>Předvádění na obrazovce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Motiv systému Office</vt:lpstr>
      <vt:lpstr>Úvod do sociologie literatury</vt:lpstr>
      <vt:lpstr>Prezentace aplikace PowerPoint</vt:lpstr>
      <vt:lpstr>Karel Krejčí (1904 – 1979)</vt:lpstr>
      <vt:lpstr>Sociologie literatury</vt:lpstr>
      <vt:lpstr>CHALUPNÝ, Emanuel. Literární historie a sociologie. Vyd. 1. V Praze: Jan Pohořelý, 1943. 28 s. Přátelství; sv. 10.</vt:lpstr>
      <vt:lpstr>polský šlechtic Bartoloměj Poprocký z Hlahol (1540 – 1614) </vt:lpstr>
      <vt:lpstr>Výklad díla Poprockého podle Krejčího 1.</vt:lpstr>
      <vt:lpstr>Výklad díla Poprockého podle Krejčího 2.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Úvod do sociologie literatury</dc:title>
  <dc:creator>FFUK</dc:creator>
  <cp:lastModifiedBy>FFUK</cp:lastModifiedBy>
  <cp:revision>7</cp:revision>
  <dcterms:created xsi:type="dcterms:W3CDTF">2014-04-03T06:35:29Z</dcterms:created>
  <dcterms:modified xsi:type="dcterms:W3CDTF">2014-04-03T08:04:08Z</dcterms:modified>
</cp:coreProperties>
</file>