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58" r:id="rId5"/>
    <p:sldId id="259" r:id="rId6"/>
  </p:sldIdLst>
  <p:sldSz cx="14630400" cy="8229600"/>
  <p:notesSz cx="8229600" cy="14630400"/>
  <p:embeddedFontLst>
    <p:embeddedFont>
      <p:font typeface="Instrument Sans" panose="020B0604020202020204" charset="0"/>
      <p:regular r:id="rId8"/>
    </p:embeddedFont>
    <p:embeddedFont>
      <p:font typeface="Instrument Sans Semi Bold" panose="020B0604020202020204" charset="0"/>
      <p:regular r:id="rId9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BC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C0DCD6-A032-4D2A-91DE-829FF96E45E0}" v="6" dt="2026-03-30T12:00:04.9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áchym Šimsa" userId="234d49cd-7956-41f2-b106-89e93a0cb03c" providerId="ADAL" clId="{AC1BB9EA-0C2E-48C1-B11C-D042B08AF17E}"/>
    <pc:docChg chg="undo custSel addSld modSld sldOrd">
      <pc:chgData name="Jáchym Šimsa" userId="234d49cd-7956-41f2-b106-89e93a0cb03c" providerId="ADAL" clId="{AC1BB9EA-0C2E-48C1-B11C-D042B08AF17E}" dt="2026-03-30T13:22:44.018" v="224" actId="255"/>
      <pc:docMkLst>
        <pc:docMk/>
      </pc:docMkLst>
      <pc:sldChg chg="addSp delSp modSp mod">
        <pc:chgData name="Jáchym Šimsa" userId="234d49cd-7956-41f2-b106-89e93a0cb03c" providerId="ADAL" clId="{AC1BB9EA-0C2E-48C1-B11C-D042B08AF17E}" dt="2026-03-30T12:00:03.947" v="90" actId="21"/>
        <pc:sldMkLst>
          <pc:docMk/>
          <pc:sldMk cId="0" sldId="256"/>
        </pc:sldMkLst>
        <pc:spChg chg="del">
          <ac:chgData name="Jáchym Šimsa" userId="234d49cd-7956-41f2-b106-89e93a0cb03c" providerId="ADAL" clId="{AC1BB9EA-0C2E-48C1-B11C-D042B08AF17E}" dt="2026-03-30T11:59:03.933" v="31" actId="478"/>
          <ac:spMkLst>
            <pc:docMk/>
            <pc:sldMk cId="0" sldId="256"/>
            <ac:spMk id="3" creationId="{00000000-0000-0000-0000-000000000000}"/>
          </ac:spMkLst>
        </pc:spChg>
        <pc:spChg chg="del mod">
          <ac:chgData name="Jáchym Šimsa" userId="234d49cd-7956-41f2-b106-89e93a0cb03c" providerId="ADAL" clId="{AC1BB9EA-0C2E-48C1-B11C-D042B08AF17E}" dt="2026-03-30T11:59:03.359" v="30" actId="478"/>
          <ac:spMkLst>
            <pc:docMk/>
            <pc:sldMk cId="0" sldId="256"/>
            <ac:spMk id="5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9:17.268" v="35" actId="478"/>
          <ac:spMkLst>
            <pc:docMk/>
            <pc:sldMk cId="0" sldId="256"/>
            <ac:spMk id="6" creationId="{00000000-0000-0000-0000-000000000000}"/>
          </ac:spMkLst>
        </pc:spChg>
        <pc:spChg chg="del mod">
          <ac:chgData name="Jáchym Šimsa" userId="234d49cd-7956-41f2-b106-89e93a0cb03c" providerId="ADAL" clId="{AC1BB9EA-0C2E-48C1-B11C-D042B08AF17E}" dt="2026-03-30T12:00:03.947" v="90" actId="21"/>
          <ac:spMkLst>
            <pc:docMk/>
            <pc:sldMk cId="0" sldId="256"/>
            <ac:spMk id="7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1.782" v="24" actId="478"/>
          <ac:spMkLst>
            <pc:docMk/>
            <pc:sldMk cId="0" sldId="256"/>
            <ac:spMk id="8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1.782" v="24" actId="478"/>
          <ac:spMkLst>
            <pc:docMk/>
            <pc:sldMk cId="0" sldId="256"/>
            <ac:spMk id="9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1.782" v="24" actId="478"/>
          <ac:spMkLst>
            <pc:docMk/>
            <pc:sldMk cId="0" sldId="256"/>
            <ac:spMk id="1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1:58:50.015" v="23" actId="6549"/>
          <ac:spMkLst>
            <pc:docMk/>
            <pc:sldMk cId="0" sldId="256"/>
            <ac:spMk id="11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1.782" v="24" actId="478"/>
          <ac:spMkLst>
            <pc:docMk/>
            <pc:sldMk cId="0" sldId="256"/>
            <ac:spMk id="12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1.782" v="24" actId="478"/>
          <ac:spMkLst>
            <pc:docMk/>
            <pc:sldMk cId="0" sldId="256"/>
            <ac:spMk id="13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1.782" v="24" actId="478"/>
          <ac:spMkLst>
            <pc:docMk/>
            <pc:sldMk cId="0" sldId="256"/>
            <ac:spMk id="15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2.823" v="26" actId="478"/>
          <ac:spMkLst>
            <pc:docMk/>
            <pc:sldMk cId="0" sldId="256"/>
            <ac:spMk id="16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1.782" v="24" actId="478"/>
          <ac:spMkLst>
            <pc:docMk/>
            <pc:sldMk cId="0" sldId="256"/>
            <ac:spMk id="17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1.782" v="24" actId="478"/>
          <ac:spMkLst>
            <pc:docMk/>
            <pc:sldMk cId="0" sldId="256"/>
            <ac:spMk id="18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1.782" v="24" actId="478"/>
          <ac:spMkLst>
            <pc:docMk/>
            <pc:sldMk cId="0" sldId="256"/>
            <ac:spMk id="22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2.436" v="25" actId="478"/>
          <ac:spMkLst>
            <pc:docMk/>
            <pc:sldMk cId="0" sldId="256"/>
            <ac:spMk id="23" creationId="{00000000-0000-0000-0000-000000000000}"/>
          </ac:spMkLst>
        </pc:spChg>
        <pc:spChg chg="del">
          <ac:chgData name="Jáchym Šimsa" userId="234d49cd-7956-41f2-b106-89e93a0cb03c" providerId="ADAL" clId="{AC1BB9EA-0C2E-48C1-B11C-D042B08AF17E}" dt="2026-03-30T11:58:51.782" v="24" actId="478"/>
          <ac:spMkLst>
            <pc:docMk/>
            <pc:sldMk cId="0" sldId="256"/>
            <ac:spMk id="25" creationId="{00000000-0000-0000-0000-000000000000}"/>
          </ac:spMkLst>
        </pc:spChg>
        <pc:spChg chg="del mod">
          <ac:chgData name="Jáchym Šimsa" userId="234d49cd-7956-41f2-b106-89e93a0cb03c" providerId="ADAL" clId="{AC1BB9EA-0C2E-48C1-B11C-D042B08AF17E}" dt="2026-03-30T11:58:54.203" v="28" actId="478"/>
          <ac:spMkLst>
            <pc:docMk/>
            <pc:sldMk cId="0" sldId="256"/>
            <ac:spMk id="26" creationId="{00000000-0000-0000-0000-000000000000}"/>
          </ac:spMkLst>
        </pc:spChg>
        <pc:spChg chg="add mod">
          <ac:chgData name="Jáchym Šimsa" userId="234d49cd-7956-41f2-b106-89e93a0cb03c" providerId="ADAL" clId="{AC1BB9EA-0C2E-48C1-B11C-D042B08AF17E}" dt="2026-03-30T11:59:08.826" v="33"/>
          <ac:spMkLst>
            <pc:docMk/>
            <pc:sldMk cId="0" sldId="256"/>
            <ac:spMk id="27" creationId="{C2E67871-DE42-1015-1259-A7CEE8C11A5C}"/>
          </ac:spMkLst>
        </pc:spChg>
        <pc:spChg chg="add mod">
          <ac:chgData name="Jáchym Šimsa" userId="234d49cd-7956-41f2-b106-89e93a0cb03c" providerId="ADAL" clId="{AC1BB9EA-0C2E-48C1-B11C-D042B08AF17E}" dt="2026-03-30T11:59:31.237" v="60" actId="20577"/>
          <ac:spMkLst>
            <pc:docMk/>
            <pc:sldMk cId="0" sldId="256"/>
            <ac:spMk id="28" creationId="{92DA55E2-A7D8-9F4F-E2D5-62DD33CC18E3}"/>
          </ac:spMkLst>
        </pc:spChg>
        <pc:spChg chg="add mod">
          <ac:chgData name="Jáchym Šimsa" userId="234d49cd-7956-41f2-b106-89e93a0cb03c" providerId="ADAL" clId="{AC1BB9EA-0C2E-48C1-B11C-D042B08AF17E}" dt="2026-03-30T11:59:55.051" v="89" actId="20577"/>
          <ac:spMkLst>
            <pc:docMk/>
            <pc:sldMk cId="0" sldId="256"/>
            <ac:spMk id="29" creationId="{40B202D8-B4BA-5B42-6F7E-D3D912FF359C}"/>
          </ac:spMkLst>
        </pc:spChg>
        <pc:picChg chg="del">
          <ac:chgData name="Jáchym Šimsa" userId="234d49cd-7956-41f2-b106-89e93a0cb03c" providerId="ADAL" clId="{AC1BB9EA-0C2E-48C1-B11C-D042B08AF17E}" dt="2026-03-30T11:59:05.165" v="32" actId="478"/>
          <ac:picMkLst>
            <pc:docMk/>
            <pc:sldMk cId="0" sldId="256"/>
            <ac:picMk id="4" creationId="{00000000-0000-0000-0000-000000000000}"/>
          </ac:picMkLst>
        </pc:picChg>
      </pc:sldChg>
      <pc:sldChg chg="modSp mod">
        <pc:chgData name="Jáchym Šimsa" userId="234d49cd-7956-41f2-b106-89e93a0cb03c" providerId="ADAL" clId="{AC1BB9EA-0C2E-48C1-B11C-D042B08AF17E}" dt="2026-03-30T13:22:44.018" v="224" actId="255"/>
        <pc:sldMkLst>
          <pc:docMk/>
          <pc:sldMk cId="0" sldId="259"/>
        </pc:sldMkLst>
        <pc:spChg chg="mod">
          <ac:chgData name="Jáchym Šimsa" userId="234d49cd-7956-41f2-b106-89e93a0cb03c" providerId="ADAL" clId="{AC1BB9EA-0C2E-48C1-B11C-D042B08AF17E}" dt="2026-03-30T13:21:10.979" v="195" actId="1076"/>
          <ac:spMkLst>
            <pc:docMk/>
            <pc:sldMk cId="0" sldId="259"/>
            <ac:spMk id="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1:10.979" v="195" actId="1076"/>
          <ac:spMkLst>
            <pc:docMk/>
            <pc:sldMk cId="0" sldId="259"/>
            <ac:spMk id="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1:10.979" v="195" actId="1076"/>
          <ac:spMkLst>
            <pc:docMk/>
            <pc:sldMk cId="0" sldId="259"/>
            <ac:spMk id="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1:10.979" v="195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1:47.347" v="206" actId="1036"/>
          <ac:spMkLst>
            <pc:docMk/>
            <pc:sldMk cId="0" sldId="259"/>
            <ac:spMk id="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2:27.040" v="215" actId="14100"/>
          <ac:spMkLst>
            <pc:docMk/>
            <pc:sldMk cId="0" sldId="259"/>
            <ac:spMk id="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2:33.754" v="223" actId="1035"/>
          <ac:spMkLst>
            <pc:docMk/>
            <pc:sldMk cId="0" sldId="259"/>
            <ac:spMk id="1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2:04.864" v="210" actId="107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2:15.216" v="213" actId="1076"/>
          <ac:spMkLst>
            <pc:docMk/>
            <pc:sldMk cId="0" sldId="259"/>
            <ac:spMk id="12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1:18.848" v="196" actId="255"/>
          <ac:spMkLst>
            <pc:docMk/>
            <pc:sldMk cId="0" sldId="259"/>
            <ac:spMk id="15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1:03.842" v="194" actId="255"/>
          <ac:spMkLst>
            <pc:docMk/>
            <pc:sldMk cId="0" sldId="259"/>
            <ac:spMk id="16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1:03.842" v="194" actId="255"/>
          <ac:spMkLst>
            <pc:docMk/>
            <pc:sldMk cId="0" sldId="259"/>
            <ac:spMk id="17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1:47.347" v="206" actId="1036"/>
          <ac:spMkLst>
            <pc:docMk/>
            <pc:sldMk cId="0" sldId="259"/>
            <ac:spMk id="18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2:00.593" v="209" actId="1076"/>
          <ac:spMkLst>
            <pc:docMk/>
            <pc:sldMk cId="0" sldId="259"/>
            <ac:spMk id="19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2:04.864" v="210" actId="1076"/>
          <ac:spMkLst>
            <pc:docMk/>
            <pc:sldMk cId="0" sldId="259"/>
            <ac:spMk id="20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2:15.216" v="213" actId="1076"/>
          <ac:spMkLst>
            <pc:docMk/>
            <pc:sldMk cId="0" sldId="259"/>
            <ac:spMk id="21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1:18.848" v="196" actId="255"/>
          <ac:spMkLst>
            <pc:docMk/>
            <pc:sldMk cId="0" sldId="259"/>
            <ac:spMk id="23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1:03.842" v="194" actId="255"/>
          <ac:spMkLst>
            <pc:docMk/>
            <pc:sldMk cId="0" sldId="259"/>
            <ac:spMk id="24" creationId="{00000000-0000-0000-0000-000000000000}"/>
          </ac:spMkLst>
        </pc:spChg>
        <pc:spChg chg="mod">
          <ac:chgData name="Jáchym Šimsa" userId="234d49cd-7956-41f2-b106-89e93a0cb03c" providerId="ADAL" clId="{AC1BB9EA-0C2E-48C1-B11C-D042B08AF17E}" dt="2026-03-30T13:22:44.018" v="224" actId="255"/>
          <ac:spMkLst>
            <pc:docMk/>
            <pc:sldMk cId="0" sldId="259"/>
            <ac:spMk id="26" creationId="{00000000-0000-0000-0000-000000000000}"/>
          </ac:spMkLst>
        </pc:spChg>
        <pc:picChg chg="mod">
          <ac:chgData name="Jáchym Šimsa" userId="234d49cd-7956-41f2-b106-89e93a0cb03c" providerId="ADAL" clId="{AC1BB9EA-0C2E-48C1-B11C-D042B08AF17E}" dt="2026-03-30T13:21:10.979" v="195" actId="1076"/>
          <ac:picMkLst>
            <pc:docMk/>
            <pc:sldMk cId="0" sldId="259"/>
            <ac:picMk id="4" creationId="{00000000-0000-0000-0000-000000000000}"/>
          </ac:picMkLst>
        </pc:picChg>
      </pc:sldChg>
      <pc:sldChg chg="addSp delSp modSp add mod ord">
        <pc:chgData name="Jáchym Šimsa" userId="234d49cd-7956-41f2-b106-89e93a0cb03c" providerId="ADAL" clId="{AC1BB9EA-0C2E-48C1-B11C-D042B08AF17E}" dt="2026-03-30T13:20:48.656" v="193" actId="1076"/>
        <pc:sldMkLst>
          <pc:docMk/>
          <pc:sldMk cId="3656092558" sldId="260"/>
        </pc:sldMkLst>
        <pc:spChg chg="mod">
          <ac:chgData name="Jáchym Šimsa" userId="234d49cd-7956-41f2-b106-89e93a0cb03c" providerId="ADAL" clId="{AC1BB9EA-0C2E-48C1-B11C-D042B08AF17E}" dt="2026-03-30T12:01:24.744" v="160" actId="14100"/>
          <ac:spMkLst>
            <pc:docMk/>
            <pc:sldMk cId="3656092558" sldId="260"/>
            <ac:spMk id="2" creationId="{EBFDBCA8-8E1F-E3EB-4020-A0384B2BF9FF}"/>
          </ac:spMkLst>
        </pc:spChg>
        <pc:spChg chg="mod">
          <ac:chgData name="Jáchym Šimsa" userId="234d49cd-7956-41f2-b106-89e93a0cb03c" providerId="ADAL" clId="{AC1BB9EA-0C2E-48C1-B11C-D042B08AF17E}" dt="2026-03-30T12:01:15.013" v="159" actId="20577"/>
          <ac:spMkLst>
            <pc:docMk/>
            <pc:sldMk cId="3656092558" sldId="260"/>
            <ac:spMk id="4" creationId="{19030476-F14F-ED04-185A-9C8F000132FE}"/>
          </ac:spMkLst>
        </pc:spChg>
        <pc:spChg chg="mod">
          <ac:chgData name="Jáchym Šimsa" userId="234d49cd-7956-41f2-b106-89e93a0cb03c" providerId="ADAL" clId="{AC1BB9EA-0C2E-48C1-B11C-D042B08AF17E}" dt="2026-03-30T12:01:05.995" v="143" actId="20577"/>
          <ac:spMkLst>
            <pc:docMk/>
            <pc:sldMk cId="3656092558" sldId="260"/>
            <ac:spMk id="5" creationId="{65ED48AF-EB5B-2558-B6AB-47C7C7FCA41B}"/>
          </ac:spMkLst>
        </pc:spChg>
        <pc:spChg chg="mod">
          <ac:chgData name="Jáchym Šimsa" userId="234d49cd-7956-41f2-b106-89e93a0cb03c" providerId="ADAL" clId="{AC1BB9EA-0C2E-48C1-B11C-D042B08AF17E}" dt="2026-03-30T13:20:13.622" v="179" actId="255"/>
          <ac:spMkLst>
            <pc:docMk/>
            <pc:sldMk cId="3656092558" sldId="260"/>
            <ac:spMk id="6" creationId="{59B83A12-254A-2089-24D4-FF142F697FA8}"/>
          </ac:spMkLst>
        </pc:spChg>
        <pc:spChg chg="del">
          <ac:chgData name="Jáchym Šimsa" userId="234d49cd-7956-41f2-b106-89e93a0cb03c" providerId="ADAL" clId="{AC1BB9EA-0C2E-48C1-B11C-D042B08AF17E}" dt="2026-03-30T11:57:36.496" v="3" actId="478"/>
          <ac:spMkLst>
            <pc:docMk/>
            <pc:sldMk cId="3656092558" sldId="260"/>
            <ac:spMk id="7" creationId="{55265E25-5D7F-6C68-5F38-C5AE52CBBC98}"/>
          </ac:spMkLst>
        </pc:spChg>
        <pc:spChg chg="del">
          <ac:chgData name="Jáchym Šimsa" userId="234d49cd-7956-41f2-b106-89e93a0cb03c" providerId="ADAL" clId="{AC1BB9EA-0C2E-48C1-B11C-D042B08AF17E}" dt="2026-03-30T11:57:36.496" v="3" actId="478"/>
          <ac:spMkLst>
            <pc:docMk/>
            <pc:sldMk cId="3656092558" sldId="260"/>
            <ac:spMk id="8" creationId="{DC4568FD-20AB-4F12-7C6F-C167BC809A2D}"/>
          </ac:spMkLst>
        </pc:spChg>
        <pc:spChg chg="del">
          <ac:chgData name="Jáchym Šimsa" userId="234d49cd-7956-41f2-b106-89e93a0cb03c" providerId="ADAL" clId="{AC1BB9EA-0C2E-48C1-B11C-D042B08AF17E}" dt="2026-03-30T11:57:36.496" v="3" actId="478"/>
          <ac:spMkLst>
            <pc:docMk/>
            <pc:sldMk cId="3656092558" sldId="260"/>
            <ac:spMk id="9" creationId="{F76C4A52-36DA-03AE-B677-3DB577D04568}"/>
          </ac:spMkLst>
        </pc:spChg>
        <pc:spChg chg="del">
          <ac:chgData name="Jáchym Šimsa" userId="234d49cd-7956-41f2-b106-89e93a0cb03c" providerId="ADAL" clId="{AC1BB9EA-0C2E-48C1-B11C-D042B08AF17E}" dt="2026-03-30T11:57:36.496" v="3" actId="478"/>
          <ac:spMkLst>
            <pc:docMk/>
            <pc:sldMk cId="3656092558" sldId="260"/>
            <ac:spMk id="12" creationId="{829ED2C6-7C48-FD23-FD11-D6C24CC00EFB}"/>
          </ac:spMkLst>
        </pc:spChg>
        <pc:spChg chg="del">
          <ac:chgData name="Jáchym Šimsa" userId="234d49cd-7956-41f2-b106-89e93a0cb03c" providerId="ADAL" clId="{AC1BB9EA-0C2E-48C1-B11C-D042B08AF17E}" dt="2026-03-30T11:57:36.496" v="3" actId="478"/>
          <ac:spMkLst>
            <pc:docMk/>
            <pc:sldMk cId="3656092558" sldId="260"/>
            <ac:spMk id="13" creationId="{68922903-DAC8-6C7B-78F7-8E6226B1C5AE}"/>
          </ac:spMkLst>
        </pc:spChg>
        <pc:spChg chg="del">
          <ac:chgData name="Jáchym Šimsa" userId="234d49cd-7956-41f2-b106-89e93a0cb03c" providerId="ADAL" clId="{AC1BB9EA-0C2E-48C1-B11C-D042B08AF17E}" dt="2026-03-30T11:57:36.496" v="3" actId="478"/>
          <ac:spMkLst>
            <pc:docMk/>
            <pc:sldMk cId="3656092558" sldId="260"/>
            <ac:spMk id="14" creationId="{88D15608-1F6F-DB2A-4A34-3132BB6E4E6C}"/>
          </ac:spMkLst>
        </pc:spChg>
        <pc:spChg chg="del">
          <ac:chgData name="Jáchym Šimsa" userId="234d49cd-7956-41f2-b106-89e93a0cb03c" providerId="ADAL" clId="{AC1BB9EA-0C2E-48C1-B11C-D042B08AF17E}" dt="2026-03-30T11:57:36.496" v="3" actId="478"/>
          <ac:spMkLst>
            <pc:docMk/>
            <pc:sldMk cId="3656092558" sldId="260"/>
            <ac:spMk id="15" creationId="{98064F9A-2A2C-F551-6EF5-AD9170D526B6}"/>
          </ac:spMkLst>
        </pc:spChg>
        <pc:spChg chg="del">
          <ac:chgData name="Jáchym Šimsa" userId="234d49cd-7956-41f2-b106-89e93a0cb03c" providerId="ADAL" clId="{AC1BB9EA-0C2E-48C1-B11C-D042B08AF17E}" dt="2026-03-30T11:57:36.496" v="3" actId="478"/>
          <ac:spMkLst>
            <pc:docMk/>
            <pc:sldMk cId="3656092558" sldId="260"/>
            <ac:spMk id="16" creationId="{C4B60FAE-9523-2CCE-3E11-DC7E1965F293}"/>
          </ac:spMkLst>
        </pc:spChg>
        <pc:spChg chg="del">
          <ac:chgData name="Jáchym Šimsa" userId="234d49cd-7956-41f2-b106-89e93a0cb03c" providerId="ADAL" clId="{AC1BB9EA-0C2E-48C1-B11C-D042B08AF17E}" dt="2026-03-30T11:57:36.496" v="3" actId="478"/>
          <ac:spMkLst>
            <pc:docMk/>
            <pc:sldMk cId="3656092558" sldId="260"/>
            <ac:spMk id="17" creationId="{EF5DE85D-185A-4FA0-287D-1A640837EF9A}"/>
          </ac:spMkLst>
        </pc:spChg>
        <pc:spChg chg="del">
          <ac:chgData name="Jáchym Šimsa" userId="234d49cd-7956-41f2-b106-89e93a0cb03c" providerId="ADAL" clId="{AC1BB9EA-0C2E-48C1-B11C-D042B08AF17E}" dt="2026-03-30T11:57:36.496" v="3" actId="478"/>
          <ac:spMkLst>
            <pc:docMk/>
            <pc:sldMk cId="3656092558" sldId="260"/>
            <ac:spMk id="23" creationId="{F6834382-0897-B88B-D66E-68A5FF3216A6}"/>
          </ac:spMkLst>
        </pc:spChg>
        <pc:spChg chg="mod">
          <ac:chgData name="Jáchym Šimsa" userId="234d49cd-7956-41f2-b106-89e93a0cb03c" providerId="ADAL" clId="{AC1BB9EA-0C2E-48C1-B11C-D042B08AF17E}" dt="2026-03-30T13:19:54.536" v="178" actId="14100"/>
          <ac:spMkLst>
            <pc:docMk/>
            <pc:sldMk cId="3656092558" sldId="260"/>
            <ac:spMk id="27" creationId="{F18DD476-0CC8-9DAD-34CD-6AB25DCD0006}"/>
          </ac:spMkLst>
        </pc:spChg>
        <pc:spChg chg="add mod">
          <ac:chgData name="Jáchym Šimsa" userId="234d49cd-7956-41f2-b106-89e93a0cb03c" providerId="ADAL" clId="{AC1BB9EA-0C2E-48C1-B11C-D042B08AF17E}" dt="2026-03-30T13:19:17.778" v="171" actId="255"/>
          <ac:spMkLst>
            <pc:docMk/>
            <pc:sldMk cId="3656092558" sldId="260"/>
            <ac:spMk id="28" creationId="{B3A9DDD9-943F-453A-1535-751009069C0B}"/>
          </ac:spMkLst>
        </pc:spChg>
        <pc:spChg chg="add mod">
          <ac:chgData name="Jáchym Šimsa" userId="234d49cd-7956-41f2-b106-89e93a0cb03c" providerId="ADAL" clId="{AC1BB9EA-0C2E-48C1-B11C-D042B08AF17E}" dt="2026-03-30T13:19:34.104" v="174" actId="14100"/>
          <ac:spMkLst>
            <pc:docMk/>
            <pc:sldMk cId="3656092558" sldId="260"/>
            <ac:spMk id="29" creationId="{1CEE7A3D-D0CB-B434-1F05-C6A1D3002197}"/>
          </ac:spMkLst>
        </pc:spChg>
        <pc:spChg chg="add mod">
          <ac:chgData name="Jáchym Šimsa" userId="234d49cd-7956-41f2-b106-89e93a0cb03c" providerId="ADAL" clId="{AC1BB9EA-0C2E-48C1-B11C-D042B08AF17E}" dt="2026-03-30T13:19:30.656" v="173" actId="14100"/>
          <ac:spMkLst>
            <pc:docMk/>
            <pc:sldMk cId="3656092558" sldId="260"/>
            <ac:spMk id="30" creationId="{C6989FB7-6B70-8F77-9F80-F26E118A61AA}"/>
          </ac:spMkLst>
        </pc:spChg>
        <pc:spChg chg="add del mod">
          <ac:chgData name="Jáchym Šimsa" userId="234d49cd-7956-41f2-b106-89e93a0cb03c" providerId="ADAL" clId="{AC1BB9EA-0C2E-48C1-B11C-D042B08AF17E}" dt="2026-03-30T11:58:03.149" v="9" actId="478"/>
          <ac:spMkLst>
            <pc:docMk/>
            <pc:sldMk cId="3656092558" sldId="260"/>
            <ac:spMk id="31" creationId="{73D1B0C0-CC86-B60C-DCAC-1E57EE6D8EAA}"/>
          </ac:spMkLst>
        </pc:spChg>
        <pc:spChg chg="add mod">
          <ac:chgData name="Jáchym Šimsa" userId="234d49cd-7956-41f2-b106-89e93a0cb03c" providerId="ADAL" clId="{AC1BB9EA-0C2E-48C1-B11C-D042B08AF17E}" dt="2026-03-30T13:19:17.778" v="171" actId="255"/>
          <ac:spMkLst>
            <pc:docMk/>
            <pc:sldMk cId="3656092558" sldId="260"/>
            <ac:spMk id="32" creationId="{CA30608F-3CE5-7EB7-AD2A-8434A3595F4D}"/>
          </ac:spMkLst>
        </pc:spChg>
        <pc:spChg chg="add mod">
          <ac:chgData name="Jáchym Šimsa" userId="234d49cd-7956-41f2-b106-89e93a0cb03c" providerId="ADAL" clId="{AC1BB9EA-0C2E-48C1-B11C-D042B08AF17E}" dt="2026-03-30T13:19:41.455" v="176" actId="1076"/>
          <ac:spMkLst>
            <pc:docMk/>
            <pc:sldMk cId="3656092558" sldId="260"/>
            <ac:spMk id="33" creationId="{B2579748-699D-1160-5867-F944FA55F677}"/>
          </ac:spMkLst>
        </pc:spChg>
        <pc:spChg chg="mod">
          <ac:chgData name="Jáchym Šimsa" userId="234d49cd-7956-41f2-b106-89e93a0cb03c" providerId="ADAL" clId="{AC1BB9EA-0C2E-48C1-B11C-D042B08AF17E}" dt="2026-03-30T13:19:41.455" v="176" actId="1076"/>
          <ac:spMkLst>
            <pc:docMk/>
            <pc:sldMk cId="3656092558" sldId="260"/>
            <ac:spMk id="34" creationId="{0608B545-7C50-5B71-CA14-638D073027D7}"/>
          </ac:spMkLst>
        </pc:spChg>
        <pc:spChg chg="add mod">
          <ac:chgData name="Jáchym Šimsa" userId="234d49cd-7956-41f2-b106-89e93a0cb03c" providerId="ADAL" clId="{AC1BB9EA-0C2E-48C1-B11C-D042B08AF17E}" dt="2026-03-30T11:58:16.797" v="14" actId="255"/>
          <ac:spMkLst>
            <pc:docMk/>
            <pc:sldMk cId="3656092558" sldId="260"/>
            <ac:spMk id="35" creationId="{10DF1FD9-623D-B655-8613-3FAE59937878}"/>
          </ac:spMkLst>
        </pc:spChg>
        <pc:spChg chg="add mod">
          <ac:chgData name="Jáchym Šimsa" userId="234d49cd-7956-41f2-b106-89e93a0cb03c" providerId="ADAL" clId="{AC1BB9EA-0C2E-48C1-B11C-D042B08AF17E}" dt="2026-03-30T13:20:48.656" v="193" actId="1076"/>
          <ac:spMkLst>
            <pc:docMk/>
            <pc:sldMk cId="3656092558" sldId="260"/>
            <ac:spMk id="36" creationId="{0FE564A7-0A23-986E-E05A-72D731497028}"/>
          </ac:spMkLst>
        </pc:spChg>
        <pc:spChg chg="mod">
          <ac:chgData name="Jáchym Šimsa" userId="234d49cd-7956-41f2-b106-89e93a0cb03c" providerId="ADAL" clId="{AC1BB9EA-0C2E-48C1-B11C-D042B08AF17E}" dt="2026-03-30T13:20:44.809" v="192" actId="20577"/>
          <ac:spMkLst>
            <pc:docMk/>
            <pc:sldMk cId="3656092558" sldId="260"/>
            <ac:spMk id="37" creationId="{EAE7EA1B-5262-685D-0D3A-7FFFC5722469}"/>
          </ac:spMkLst>
        </pc:spChg>
        <pc:spChg chg="mod">
          <ac:chgData name="Jáchym Šimsa" userId="234d49cd-7956-41f2-b106-89e93a0cb03c" providerId="ADAL" clId="{AC1BB9EA-0C2E-48C1-B11C-D042B08AF17E}" dt="2026-03-30T11:58:16.797" v="14" actId="255"/>
          <ac:spMkLst>
            <pc:docMk/>
            <pc:sldMk cId="3656092558" sldId="260"/>
            <ac:spMk id="38" creationId="{42B31D5F-635A-9A78-5F3E-4895261D72F5}"/>
          </ac:spMkLst>
        </pc:spChg>
        <pc:spChg chg="mod">
          <ac:chgData name="Jáchym Šimsa" userId="234d49cd-7956-41f2-b106-89e93a0cb03c" providerId="ADAL" clId="{AC1BB9EA-0C2E-48C1-B11C-D042B08AF17E}" dt="2026-03-30T13:19:17.778" v="171" actId="255"/>
          <ac:spMkLst>
            <pc:docMk/>
            <pc:sldMk cId="3656092558" sldId="260"/>
            <ac:spMk id="40" creationId="{BEF1A6E7-6D4E-2C61-B35E-AB030B7BE320}"/>
          </ac:spMkLst>
        </pc:spChg>
        <pc:spChg chg="add mod">
          <ac:chgData name="Jáchym Šimsa" userId="234d49cd-7956-41f2-b106-89e93a0cb03c" providerId="ADAL" clId="{AC1BB9EA-0C2E-48C1-B11C-D042B08AF17E}" dt="2026-03-30T13:20:26.728" v="185" actId="255"/>
          <ac:spMkLst>
            <pc:docMk/>
            <pc:sldMk cId="3656092558" sldId="260"/>
            <ac:spMk id="41" creationId="{6BAC0E11-6565-65B8-0C42-5DCE89E57CF4}"/>
          </ac:spMkLst>
        </pc:spChg>
        <pc:spChg chg="add mod">
          <ac:chgData name="Jáchym Šimsa" userId="234d49cd-7956-41f2-b106-89e93a0cb03c" providerId="ADAL" clId="{AC1BB9EA-0C2E-48C1-B11C-D042B08AF17E}" dt="2026-03-30T11:58:16.797" v="14" actId="255"/>
          <ac:spMkLst>
            <pc:docMk/>
            <pc:sldMk cId="3656092558" sldId="260"/>
            <ac:spMk id="42" creationId="{9292287D-F197-7292-4AE3-6D6BC39D1F5D}"/>
          </ac:spMkLst>
        </pc:spChg>
        <pc:spChg chg="mod">
          <ac:chgData name="Jáchym Šimsa" userId="234d49cd-7956-41f2-b106-89e93a0cb03c" providerId="ADAL" clId="{AC1BB9EA-0C2E-48C1-B11C-D042B08AF17E}" dt="2026-03-30T13:19:17.778" v="171" actId="255"/>
          <ac:spMkLst>
            <pc:docMk/>
            <pc:sldMk cId="3656092558" sldId="260"/>
            <ac:spMk id="44" creationId="{90D8611C-9A37-1FDC-100D-5F4ABA186562}"/>
          </ac:spMkLst>
        </pc:spChg>
        <pc:spChg chg="mod">
          <ac:chgData name="Jáchym Šimsa" userId="234d49cd-7956-41f2-b106-89e93a0cb03c" providerId="ADAL" clId="{AC1BB9EA-0C2E-48C1-B11C-D042B08AF17E}" dt="2026-03-30T13:20:26.728" v="185" actId="255"/>
          <ac:spMkLst>
            <pc:docMk/>
            <pc:sldMk cId="3656092558" sldId="260"/>
            <ac:spMk id="45" creationId="{4D6307A9-FFC7-AB7C-1063-68DC4DACF24C}"/>
          </ac:spMkLst>
        </pc:spChg>
        <pc:spChg chg="add mod">
          <ac:chgData name="Jáchym Šimsa" userId="234d49cd-7956-41f2-b106-89e93a0cb03c" providerId="ADAL" clId="{AC1BB9EA-0C2E-48C1-B11C-D042B08AF17E}" dt="2026-03-30T13:20:22.069" v="183" actId="255"/>
          <ac:spMkLst>
            <pc:docMk/>
            <pc:sldMk cId="3656092558" sldId="260"/>
            <ac:spMk id="46" creationId="{00000000-0000-0000-0000-000000000000}"/>
          </ac:spMkLst>
        </pc:spChg>
        <pc:picChg chg="mod">
          <ac:chgData name="Jáchym Šimsa" userId="234d49cd-7956-41f2-b106-89e93a0cb03c" providerId="ADAL" clId="{AC1BB9EA-0C2E-48C1-B11C-D042B08AF17E}" dt="2026-03-30T11:58:14.285" v="13" actId="14100"/>
          <ac:picMkLst>
            <pc:docMk/>
            <pc:sldMk cId="3656092558" sldId="260"/>
            <ac:picMk id="43" creationId="{C679C689-520E-78A3-25BF-CA31EFEDA0E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982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CF113-8859-5017-66EE-668502D4B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C9AF90-D8F8-3AB4-3F03-60BCA6EA4E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A38EF5-B9E2-A151-6228-373D0BCC2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00ED0-8287-8183-847A-2E5D75FDD9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79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9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35040" cy="8229600"/>
          </a:xfrm>
          <a:prstGeom prst="rect">
            <a:avLst/>
          </a:prstGeom>
        </p:spPr>
      </p:pic>
      <p:sp>
        <p:nvSpPr>
          <p:cNvPr id="27" name="Text 0">
            <a:extLst>
              <a:ext uri="{FF2B5EF4-FFF2-40B4-BE49-F238E27FC236}">
                <a16:creationId xmlns:a16="http://schemas.microsoft.com/office/drawing/2014/main" id="{C2E67871-DE42-1015-1259-A7CEE8C11A5C}"/>
              </a:ext>
            </a:extLst>
          </p:cNvPr>
          <p:cNvSpPr/>
          <p:nvPr/>
        </p:nvSpPr>
        <p:spPr>
          <a:xfrm>
            <a:off x="6280190" y="2104073"/>
            <a:ext cx="42948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E3BC9A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SPECIÁLNÍ TĚLESNÁ PŘÍPRAVA AČR</a:t>
            </a:r>
            <a:endParaRPr lang="en-US" sz="1950" dirty="0"/>
          </a:p>
        </p:txBody>
      </p:sp>
      <p:sp>
        <p:nvSpPr>
          <p:cNvPr id="28" name="Text 1">
            <a:extLst>
              <a:ext uri="{FF2B5EF4-FFF2-40B4-BE49-F238E27FC236}">
                <a16:creationId xmlns:a16="http://schemas.microsoft.com/office/drawing/2014/main" id="{92DA55E2-A7D8-9F4F-E2D5-62DD33CC18E3}"/>
              </a:ext>
            </a:extLst>
          </p:cNvPr>
          <p:cNvSpPr/>
          <p:nvPr/>
        </p:nvSpPr>
        <p:spPr>
          <a:xfrm>
            <a:off x="6280190" y="2711887"/>
            <a:ext cx="7556421" cy="2480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750"/>
              </a:lnSpc>
              <a:buNone/>
            </a:pPr>
            <a:r>
              <a:rPr lang="cs-CZ" sz="78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METODY SLAŇOVÁNÍ</a:t>
            </a:r>
            <a:endParaRPr lang="en-US" sz="7800" dirty="0"/>
          </a:p>
        </p:txBody>
      </p:sp>
      <p:sp>
        <p:nvSpPr>
          <p:cNvPr id="29" name="Text 2">
            <a:extLst>
              <a:ext uri="{FF2B5EF4-FFF2-40B4-BE49-F238E27FC236}">
                <a16:creationId xmlns:a16="http://schemas.microsoft.com/office/drawing/2014/main" id="{40B202D8-B4BA-5B42-6F7E-D3D912FF359C}"/>
              </a:ext>
            </a:extLst>
          </p:cNvPr>
          <p:cNvSpPr/>
          <p:nvPr/>
        </p:nvSpPr>
        <p:spPr>
          <a:xfrm>
            <a:off x="6280190" y="5490329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Základní principy, techniky a bezpečnostní </a:t>
            </a:r>
            <a:r>
              <a:rPr lang="en-US" sz="155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zásady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</a:t>
            </a:r>
            <a:r>
              <a:rPr lang="cs-CZ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slaňování </a:t>
            </a:r>
            <a:r>
              <a:rPr lang="en-US" sz="155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ve</a:t>
            </a:r>
            <a:r>
              <a:rPr lang="en-US" sz="15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vojenském lezení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3700A-C052-CC05-15BA-7FB1F5D90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BFDBCA8-8E1F-E3EB-4020-A0384B2BF9FF}"/>
              </a:ext>
            </a:extLst>
          </p:cNvPr>
          <p:cNvSpPr/>
          <p:nvPr/>
        </p:nvSpPr>
        <p:spPr>
          <a:xfrm>
            <a:off x="793790" y="656392"/>
            <a:ext cx="983163" cy="300990"/>
          </a:xfrm>
          <a:prstGeom prst="roundRect">
            <a:avLst>
              <a:gd name="adj" fmla="val 6725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 dirty="0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D9417E63-4A66-CB10-EFB5-EDECCDD438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993" y="739378"/>
            <a:ext cx="134898" cy="134898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19030476-F14F-ED04-185A-9C8F000132FE}"/>
              </a:ext>
            </a:extLst>
          </p:cNvPr>
          <p:cNvSpPr/>
          <p:nvPr/>
        </p:nvSpPr>
        <p:spPr>
          <a:xfrm>
            <a:off x="1097280" y="706993"/>
            <a:ext cx="1835706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cs-CZ" sz="1050" dirty="0">
                <a:solidFill>
                  <a:srgbClr val="3F3D3B"/>
                </a:solidFill>
                <a:latin typeface="Instrument Sans" pitchFamily="34" charset="0"/>
              </a:rPr>
              <a:t>ZÁSADY</a:t>
            </a:r>
            <a:endParaRPr lang="en-US" sz="105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65ED48AF-EB5B-2558-B6AB-47C7C7FCA41B}"/>
              </a:ext>
            </a:extLst>
          </p:cNvPr>
          <p:cNvSpPr/>
          <p:nvPr/>
        </p:nvSpPr>
        <p:spPr>
          <a:xfrm>
            <a:off x="793790" y="1014651"/>
            <a:ext cx="9155906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cs-CZ" sz="3300" dirty="0">
                <a:solidFill>
                  <a:srgbClr val="A0622C"/>
                </a:solidFill>
                <a:latin typeface="Instrument Sans Semi Bold" pitchFamily="34" charset="0"/>
              </a:rPr>
              <a:t>ZÁLADNÍ ZÁSADY SLAŇOVÁNÍ</a:t>
            </a:r>
            <a:endParaRPr lang="en-US" sz="33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59B83A12-254A-2089-24D4-FF142F697FA8}"/>
              </a:ext>
            </a:extLst>
          </p:cNvPr>
          <p:cNvSpPr/>
          <p:nvPr/>
        </p:nvSpPr>
        <p:spPr>
          <a:xfrm>
            <a:off x="793790" y="1756767"/>
            <a:ext cx="130428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Volba správné slaňovací pomůcky a povinné sebezajištění jsou základem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bezpečného sestupu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V Armádě ČR je sebezajištění při slaňování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absolutní povinností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každého vojáka.</a:t>
            </a:r>
            <a:endParaRPr lang="en-US" sz="1400" dirty="0"/>
          </a:p>
        </p:txBody>
      </p:sp>
      <p:sp>
        <p:nvSpPr>
          <p:cNvPr id="27" name="Shape 4">
            <a:extLst>
              <a:ext uri="{FF2B5EF4-FFF2-40B4-BE49-F238E27FC236}">
                <a16:creationId xmlns:a16="http://schemas.microsoft.com/office/drawing/2014/main" id="{F18DD476-0CC8-9DAD-34CD-6AB25DCD0006}"/>
              </a:ext>
            </a:extLst>
          </p:cNvPr>
          <p:cNvSpPr/>
          <p:nvPr/>
        </p:nvSpPr>
        <p:spPr>
          <a:xfrm>
            <a:off x="894993" y="3261066"/>
            <a:ext cx="6433859" cy="3804340"/>
          </a:xfrm>
          <a:prstGeom prst="roundRect">
            <a:avLst>
              <a:gd name="adj" fmla="val 10859"/>
            </a:avLst>
          </a:prstGeom>
          <a:solidFill>
            <a:srgbClr val="FFF9F5"/>
          </a:solidFill>
          <a:ln w="1524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 sz="1200"/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B3A9DDD9-943F-453A-1535-751009069C0B}"/>
              </a:ext>
            </a:extLst>
          </p:cNvPr>
          <p:cNvSpPr/>
          <p:nvPr/>
        </p:nvSpPr>
        <p:spPr>
          <a:xfrm>
            <a:off x="1183959" y="3432686"/>
            <a:ext cx="2956090" cy="5828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📌</a:t>
            </a:r>
            <a:r>
              <a:rPr lang="en-US" sz="16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Definice techniky</a:t>
            </a:r>
            <a:endParaRPr lang="en-US" sz="1600" dirty="0"/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1CEE7A3D-D0CB-B434-1F05-C6A1D3002197}"/>
              </a:ext>
            </a:extLst>
          </p:cNvPr>
          <p:cNvSpPr/>
          <p:nvPr/>
        </p:nvSpPr>
        <p:spPr>
          <a:xfrm>
            <a:off x="1183959" y="3853604"/>
            <a:ext cx="6144894" cy="5080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Slaňování spočívá v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řízeném sestupu lezce po ukotveném laně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za pomoci slaňovací pomůcky. Využívá tření k regulaci rychlosti sestupu bez nutnosti aktivní svalové práce.</a:t>
            </a:r>
            <a:endParaRPr lang="en-US" sz="1400" dirty="0"/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C6989FB7-6B70-8F77-9F80-F26E118A61AA}"/>
              </a:ext>
            </a:extLst>
          </p:cNvPr>
          <p:cNvSpPr/>
          <p:nvPr/>
        </p:nvSpPr>
        <p:spPr>
          <a:xfrm>
            <a:off x="1183959" y="4485685"/>
            <a:ext cx="6144894" cy="775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Sestup v neschůdném a strmém terénu</a:t>
            </a:r>
            <a:endParaRPr lang="en-US" sz="140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Taktické přesuny do nižších poloh</a:t>
            </a:r>
            <a:endParaRPr lang="en-US" sz="140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Základní součást výcviku vojenského lezení AČR</a:t>
            </a:r>
            <a:endParaRPr lang="en-US" sz="1400" dirty="0"/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CA30608F-3CE5-7EB7-AD2A-8434A3595F4D}"/>
              </a:ext>
            </a:extLst>
          </p:cNvPr>
          <p:cNvSpPr/>
          <p:nvPr/>
        </p:nvSpPr>
        <p:spPr>
          <a:xfrm>
            <a:off x="1183959" y="5448890"/>
            <a:ext cx="4546646" cy="5828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🔗</a:t>
            </a:r>
            <a:r>
              <a:rPr lang="en-US" sz="16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Zásada zajištění konců lana</a:t>
            </a:r>
            <a:endParaRPr lang="en-US" sz="1600" dirty="0"/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B2579748-699D-1160-5867-F944FA55F677}"/>
              </a:ext>
            </a:extLst>
          </p:cNvPr>
          <p:cNvSpPr/>
          <p:nvPr/>
        </p:nvSpPr>
        <p:spPr>
          <a:xfrm>
            <a:off x="1183958" y="5820346"/>
            <a:ext cx="6144894" cy="4030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Konce lana musí být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vždy zajištěny uzlem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proti nechtěnému projetí slaňovací pomůckou – tzv.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proslanění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400" dirty="0"/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0608B545-7C50-5B71-CA14-638D073027D7}"/>
              </a:ext>
            </a:extLst>
          </p:cNvPr>
          <p:cNvSpPr/>
          <p:nvPr/>
        </p:nvSpPr>
        <p:spPr>
          <a:xfrm>
            <a:off x="1183958" y="6310521"/>
            <a:ext cx="6144894" cy="730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Uzly se váží na obou koncích lana bez výjimky</a:t>
            </a:r>
            <a:endParaRPr lang="en-US" sz="140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Povinná kontrola před zahájením sestupu</a:t>
            </a:r>
            <a:endParaRPr lang="en-US" sz="140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Proslanění = nekontrolovaný pád – absolutně nepřípustné</a:t>
            </a:r>
            <a:endParaRPr lang="en-US" sz="1400" dirty="0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10DF1FD9-623D-B655-8613-3FAE59937878}"/>
              </a:ext>
            </a:extLst>
          </p:cNvPr>
          <p:cNvSpPr/>
          <p:nvPr/>
        </p:nvSpPr>
        <p:spPr>
          <a:xfrm>
            <a:off x="8777641" y="2256115"/>
            <a:ext cx="5213037" cy="5075515"/>
          </a:xfrm>
          <a:prstGeom prst="roundRect">
            <a:avLst>
              <a:gd name="adj" fmla="val 1104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 sz="1200"/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0FE564A7-0A23-986E-E05A-72D731497028}"/>
              </a:ext>
            </a:extLst>
          </p:cNvPr>
          <p:cNvSpPr/>
          <p:nvPr/>
        </p:nvSpPr>
        <p:spPr>
          <a:xfrm>
            <a:off x="9102981" y="2487341"/>
            <a:ext cx="4733630" cy="44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Klíčová bezpečnostní pravidla</a:t>
            </a:r>
            <a:endParaRPr lang="en-US" sz="1600" dirty="0"/>
          </a:p>
        </p:txBody>
      </p:sp>
      <p:sp>
        <p:nvSpPr>
          <p:cNvPr id="37" name="Text 14">
            <a:extLst>
              <a:ext uri="{FF2B5EF4-FFF2-40B4-BE49-F238E27FC236}">
                <a16:creationId xmlns:a16="http://schemas.microsoft.com/office/drawing/2014/main" id="{EAE7EA1B-5262-685D-0D3A-7FFFC5722469}"/>
              </a:ext>
            </a:extLst>
          </p:cNvPr>
          <p:cNvSpPr/>
          <p:nvPr/>
        </p:nvSpPr>
        <p:spPr>
          <a:xfrm>
            <a:off x="8916468" y="2892147"/>
            <a:ext cx="4733630" cy="37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Dvě zásady, </a:t>
            </a:r>
            <a:r>
              <a:rPr lang="en-US" sz="14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jejchž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porušení může mít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smrtelné následky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:</a:t>
            </a:r>
            <a:endParaRPr lang="en-US" sz="1400" dirty="0"/>
          </a:p>
        </p:txBody>
      </p:sp>
      <p:sp>
        <p:nvSpPr>
          <p:cNvPr id="38" name="Shape 15">
            <a:extLst>
              <a:ext uri="{FF2B5EF4-FFF2-40B4-BE49-F238E27FC236}">
                <a16:creationId xmlns:a16="http://schemas.microsoft.com/office/drawing/2014/main" id="{42B31D5F-635A-9A78-5F3E-4895261D72F5}"/>
              </a:ext>
            </a:extLst>
          </p:cNvPr>
          <p:cNvSpPr/>
          <p:nvPr/>
        </p:nvSpPr>
        <p:spPr>
          <a:xfrm>
            <a:off x="8916468" y="3379350"/>
            <a:ext cx="4733630" cy="1772364"/>
          </a:xfrm>
          <a:prstGeom prst="roundRect">
            <a:avLst>
              <a:gd name="adj" fmla="val 11758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 sz="1200"/>
          </a:p>
        </p:txBody>
      </p:sp>
      <p:pic>
        <p:nvPicPr>
          <p:cNvPr id="39" name="Image 2" descr="preencoded.png">
            <a:extLst>
              <a:ext uri="{FF2B5EF4-FFF2-40B4-BE49-F238E27FC236}">
                <a16:creationId xmlns:a16="http://schemas.microsoft.com/office/drawing/2014/main" id="{51B0F098-7EBA-DB25-EED0-CFA067469F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5295" y="3526869"/>
            <a:ext cx="374768" cy="173593"/>
          </a:xfrm>
          <a:prstGeom prst="rect">
            <a:avLst/>
          </a:prstGeom>
        </p:spPr>
      </p:pic>
      <p:sp>
        <p:nvSpPr>
          <p:cNvPr id="40" name="Text 16">
            <a:extLst>
              <a:ext uri="{FF2B5EF4-FFF2-40B4-BE49-F238E27FC236}">
                <a16:creationId xmlns:a16="http://schemas.microsoft.com/office/drawing/2014/main" id="{BEF1A6E7-6D4E-2C61-B35E-AB030B7BE320}"/>
              </a:ext>
            </a:extLst>
          </p:cNvPr>
          <p:cNvSpPr/>
          <p:nvPr/>
        </p:nvSpPr>
        <p:spPr>
          <a:xfrm>
            <a:off x="9411172" y="3511153"/>
            <a:ext cx="3639752" cy="44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📢 Komunikace před shozením lana</a:t>
            </a:r>
            <a:endParaRPr lang="en-US" sz="1600" dirty="0"/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6BAC0E11-6565-65B8-0C42-5DCE89E57CF4}"/>
              </a:ext>
            </a:extLst>
          </p:cNvPr>
          <p:cNvSpPr/>
          <p:nvPr/>
        </p:nvSpPr>
        <p:spPr>
          <a:xfrm>
            <a:off x="9411172" y="4023009"/>
            <a:ext cx="3639752" cy="944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Před shozením lana je povinné zvolat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„Lano!"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vyčkat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5 vteřin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a teprve poté lano shodit. Chrání osoby pohybující se pod slaňovacím místem.</a:t>
            </a:r>
            <a:endParaRPr lang="en-US" sz="1400" dirty="0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9292287D-F197-7292-4AE3-6D6BC39D1F5D}"/>
              </a:ext>
            </a:extLst>
          </p:cNvPr>
          <p:cNvSpPr/>
          <p:nvPr/>
        </p:nvSpPr>
        <p:spPr>
          <a:xfrm>
            <a:off x="8916468" y="5261014"/>
            <a:ext cx="4733630" cy="1961317"/>
          </a:xfrm>
          <a:prstGeom prst="roundRect">
            <a:avLst>
              <a:gd name="adj" fmla="val 10625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 sz="1200"/>
          </a:p>
        </p:txBody>
      </p:sp>
      <p:pic>
        <p:nvPicPr>
          <p:cNvPr id="43" name="Image 3" descr="preencoded.png">
            <a:extLst>
              <a:ext uri="{FF2B5EF4-FFF2-40B4-BE49-F238E27FC236}">
                <a16:creationId xmlns:a16="http://schemas.microsoft.com/office/drawing/2014/main" id="{C679C689-520E-78A3-25BF-CA31EFEDA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5295" y="5408533"/>
            <a:ext cx="374768" cy="173593"/>
          </a:xfrm>
          <a:prstGeom prst="rect">
            <a:avLst/>
          </a:prstGeom>
        </p:spPr>
      </p:pic>
      <p:sp>
        <p:nvSpPr>
          <p:cNvPr id="44" name="Text 19">
            <a:extLst>
              <a:ext uri="{FF2B5EF4-FFF2-40B4-BE49-F238E27FC236}">
                <a16:creationId xmlns:a16="http://schemas.microsoft.com/office/drawing/2014/main" id="{90D8611C-9A37-1FDC-100D-5F4ABA186562}"/>
              </a:ext>
            </a:extLst>
          </p:cNvPr>
          <p:cNvSpPr/>
          <p:nvPr/>
        </p:nvSpPr>
        <p:spPr>
          <a:xfrm>
            <a:off x="9411172" y="5392816"/>
            <a:ext cx="3639752" cy="44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🌡️ Pomalý sestup – tepelná bezpečnost</a:t>
            </a:r>
            <a:endParaRPr lang="en-US" sz="1600" dirty="0"/>
          </a:p>
        </p:txBody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4D6307A9-FFC7-AB7C-1063-68DC4DACF24C}"/>
              </a:ext>
            </a:extLst>
          </p:cNvPr>
          <p:cNvSpPr/>
          <p:nvPr/>
        </p:nvSpPr>
        <p:spPr>
          <a:xfrm>
            <a:off x="9411172" y="5904673"/>
            <a:ext cx="3639752" cy="11337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Sestup musí být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pomalý a plynulý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Rychlý nebo nekontrolovaný sestup způsobuje nadměrné tření a </a:t>
            </a:r>
            <a:r>
              <a:rPr lang="en-US" sz="14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nebezpečné zahřátí slaňovací pomůcky</a:t>
            </a:r>
            <a:r>
              <a:rPr lang="en-US" sz="14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400" dirty="0"/>
          </a:p>
        </p:txBody>
      </p:sp>
      <p:sp>
        <p:nvSpPr>
          <p:cNvPr id="46" name="Text 3"/>
          <p:cNvSpPr/>
          <p:nvPr/>
        </p:nvSpPr>
        <p:spPr>
          <a:xfrm>
            <a:off x="793790" y="2490467"/>
            <a:ext cx="7556421" cy="37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Slaňování je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plynulý pohyb lezce po laně dolů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</a:t>
            </a:r>
            <a:r>
              <a:rPr lang="en-US" sz="1400" dirty="0" err="1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který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se využívá k sestupu v neschůdném nebo nepřístupném terénu. Je nedílnou součástí taktické přípravy vojáka AČR.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56092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656392"/>
            <a:ext cx="2240399" cy="300990"/>
          </a:xfrm>
          <a:prstGeom prst="roundRect">
            <a:avLst>
              <a:gd name="adj" fmla="val 6725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4993" y="739378"/>
            <a:ext cx="134898" cy="1348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06993"/>
            <a:ext cx="1835706" cy="199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0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POMŮCKY A SEBEZAJIŠTĚNÍ</a:t>
            </a:r>
            <a:endParaRPr lang="en-US" sz="1050" dirty="0"/>
          </a:p>
        </p:txBody>
      </p:sp>
      <p:sp>
        <p:nvSpPr>
          <p:cNvPr id="5" name="Text 2"/>
          <p:cNvSpPr/>
          <p:nvPr/>
        </p:nvSpPr>
        <p:spPr>
          <a:xfrm>
            <a:off x="793790" y="1014651"/>
            <a:ext cx="9155906" cy="5270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50"/>
              </a:lnSpc>
              <a:buNone/>
            </a:pPr>
            <a:r>
              <a:rPr lang="en-US" sz="33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SLAŇOVÁNÍ S POMŮCKAMI A SEBEZAJIŠTĚNÍ</a:t>
            </a:r>
            <a:endParaRPr lang="en-US" sz="3300" dirty="0"/>
          </a:p>
        </p:txBody>
      </p:sp>
      <p:sp>
        <p:nvSpPr>
          <p:cNvPr id="6" name="Text 3"/>
          <p:cNvSpPr/>
          <p:nvPr/>
        </p:nvSpPr>
        <p:spPr>
          <a:xfrm>
            <a:off x="793790" y="1756767"/>
            <a:ext cx="13042821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Volba správné slaňovací pomůcky a povinné sebezajištění jsou základem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bezpečného sestupu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V Armádě ČR je sebezajištění při slaňování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absolutní povinností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každého vojáka.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93790" y="2560677"/>
            <a:ext cx="3803094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ZÁKLADNÍ SLAŇOVACÍ PROSTŘEDKY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793790" y="2985373"/>
            <a:ext cx="6988373" cy="1546384"/>
          </a:xfrm>
          <a:prstGeom prst="roundRect">
            <a:avLst>
              <a:gd name="adj" fmla="val 16364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985242" y="3176826"/>
            <a:ext cx="2191941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🔧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Slaňovací osma</a:t>
            </a:r>
            <a:endParaRPr lang="en-US" sz="1650" dirty="0"/>
          </a:p>
        </p:txBody>
      </p:sp>
      <p:sp>
        <p:nvSpPr>
          <p:cNvPr id="10" name="Text 7"/>
          <p:cNvSpPr/>
          <p:nvPr/>
        </p:nvSpPr>
        <p:spPr>
          <a:xfrm>
            <a:off x="985242" y="3591282"/>
            <a:ext cx="6605468" cy="749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Klasická slaňovací pomůcka tvaru číslice 8. Lano se protahuje přes těleso osmy, kde vzniká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řízené třecí brzdění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Spolehlivá, jednoduchá a snadno ovladatelná pomůcka pro terénní výcvik.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793790" y="4675108"/>
            <a:ext cx="6988373" cy="1296710"/>
          </a:xfrm>
          <a:prstGeom prst="roundRect">
            <a:avLst>
              <a:gd name="adj" fmla="val 19515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985242" y="4866561"/>
            <a:ext cx="4135041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🔩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Karabina HMS s půllodním uzlem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985242" y="5281017"/>
            <a:ext cx="6605468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Hruškový karabina (HMS) s půllodním uzlem umožňuje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plynulou regulaci rychlosti sestupu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Vhodná jako záloha nebo při nedostupnosti standardního vybavení.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793790" y="6115169"/>
            <a:ext cx="6988373" cy="1296710"/>
          </a:xfrm>
          <a:prstGeom prst="roundRect">
            <a:avLst>
              <a:gd name="adj" fmla="val 19515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985242" y="6306622"/>
            <a:ext cx="4402455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⚙️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Samoblokovací brzda (Stop brzda)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985242" y="6721078"/>
            <a:ext cx="6605468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Mechanická brzda s automatickým blokováním při uvolnění ruky. Poskytuje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vyšší míru pasivní bezpečnosti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zejména při slaňování s výstrojí nebo při záchranných akcích.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8201263" y="2560677"/>
            <a:ext cx="4740235" cy="263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SEBEZAJIŠTĚNÍ – ABSOLUTNÍ POVINNOST AČR</a:t>
            </a:r>
            <a:endParaRPr lang="en-US" sz="1650" dirty="0"/>
          </a:p>
        </p:txBody>
      </p:sp>
      <p:sp>
        <p:nvSpPr>
          <p:cNvPr id="18" name="Shape 15"/>
          <p:cNvSpPr/>
          <p:nvPr/>
        </p:nvSpPr>
        <p:spPr>
          <a:xfrm>
            <a:off x="8201263" y="2985373"/>
            <a:ext cx="5642848" cy="2274927"/>
          </a:xfrm>
          <a:prstGeom prst="roundRect">
            <a:avLst>
              <a:gd name="adj" fmla="val 4823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6"/>
          <p:cNvSpPr/>
          <p:nvPr/>
        </p:nvSpPr>
        <p:spPr>
          <a:xfrm>
            <a:off x="8178403" y="2985373"/>
            <a:ext cx="91440" cy="2274927"/>
          </a:xfrm>
          <a:prstGeom prst="roundRect">
            <a:avLst>
              <a:gd name="adj" fmla="val 276744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8461296" y="3176826"/>
            <a:ext cx="4125754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🔒</a:t>
            </a:r>
            <a:r>
              <a:rPr lang="en-US" sz="165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Prusíkův uzel jako sebezajištění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8461296" y="3591282"/>
            <a:ext cx="5191363" cy="4993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Voják AČR je povinen použít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sebezajištění Prusíkovým uzlem vázaným pod slaňovací pomůckou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po celou dobu sestupu.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8461296" y="4219575"/>
            <a:ext cx="5191363" cy="849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Uzel se váže z tenčí smyčky (6 mm) na nosné lano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Umísťuje se </a:t>
            </a:r>
            <a:r>
              <a:rPr lang="en-US" sz="13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pod slaňovací pomůckou</a:t>
            </a: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ne nad ní</a:t>
            </a:r>
            <a:endParaRPr lang="en-US" sz="1300" dirty="0"/>
          </a:p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3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Spojen s centrálním bodem sedacího úvazku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8201263" y="5421511"/>
            <a:ext cx="5642848" cy="1811893"/>
          </a:xfrm>
          <a:prstGeom prst="roundRect">
            <a:avLst>
              <a:gd name="adj" fmla="val 13966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9856" y="5628203"/>
            <a:ext cx="263485" cy="21086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8801933" y="5607010"/>
            <a:ext cx="2760107" cy="2711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✅ Funkce sebezajištění</a:t>
            </a:r>
            <a:endParaRPr lang="en-US" sz="1650" dirty="0"/>
          </a:p>
        </p:txBody>
      </p:sp>
      <p:sp>
        <p:nvSpPr>
          <p:cNvPr id="26" name="Text 22"/>
          <p:cNvSpPr/>
          <p:nvPr/>
        </p:nvSpPr>
        <p:spPr>
          <a:xfrm>
            <a:off x="8801933" y="6021467"/>
            <a:ext cx="4873585" cy="998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případě 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náhlé nevolnosti, únavy nebo zasažení padajícím kamenem</a:t>
            </a: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kdy voják pustí lano – Prusíkův uzel okamžitě zablokuje sjezd a </a:t>
            </a:r>
            <a:r>
              <a:rPr lang="en-US" sz="130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zastaví lezce na laně</a:t>
            </a:r>
            <a:r>
              <a:rPr lang="en-US" sz="130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Bez sebezajištění hrozí nekontrolovaný pád.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8670" y="552450"/>
            <a:ext cx="2338507" cy="321469"/>
          </a:xfrm>
          <a:prstGeom prst="roundRect">
            <a:avLst>
              <a:gd name="adj" fmla="val 66250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5112" y="642223"/>
            <a:ext cx="141923" cy="1419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107996" y="605671"/>
            <a:ext cx="1912739" cy="2150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1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IMPROVIZOVANÉ TECHNIKY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788670" y="937379"/>
            <a:ext cx="8474154" cy="554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45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IMPROVIZOVANÉ ZPŮSOBY SLAŇOVÁNÍ</a:t>
            </a:r>
            <a:endParaRPr lang="en-US" sz="3450" dirty="0"/>
          </a:p>
        </p:txBody>
      </p:sp>
      <p:sp>
        <p:nvSpPr>
          <p:cNvPr id="6" name="Text 3"/>
          <p:cNvSpPr/>
          <p:nvPr/>
        </p:nvSpPr>
        <p:spPr>
          <a:xfrm>
            <a:off x="788670" y="1729978"/>
            <a:ext cx="13053060" cy="537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Improvizované způsoby slaňování se využívají v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lehčím terénu nebo v nouzových situacích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kdy voják nemá k dispozici standardní slaňovací vybavení. Používá se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pouze lano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přičemž každá technika má specifické využití a omezení.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788670" y="2446377"/>
            <a:ext cx="4245293" cy="3644146"/>
          </a:xfrm>
          <a:prstGeom prst="roundRect">
            <a:avLst>
              <a:gd name="adj" fmla="val 7305"/>
            </a:avLst>
          </a:prstGeom>
          <a:solidFill>
            <a:srgbClr val="FFF9F5"/>
          </a:solidFill>
          <a:ln w="2286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811530" y="2469237"/>
            <a:ext cx="4199573" cy="532328"/>
          </a:xfrm>
          <a:prstGeom prst="roundRect">
            <a:avLst>
              <a:gd name="adj" fmla="val 44856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988933" y="3160157"/>
            <a:ext cx="2218373" cy="277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DÜLFERŮV SED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988933" y="3532465"/>
            <a:ext cx="3844766" cy="806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Využití: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Sestup na jednom prameni lana. Lano se vede přes stehno, hrudník a přes protilehlé rameno.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988933" y="4434483"/>
            <a:ext cx="3844766" cy="11868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Mírně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bolestivý a nešetrný k oděvu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nutný ochranný oděv</a:t>
            </a:r>
            <a:endParaRPr lang="en-US" sz="135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Výjimečně použitelný i pro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volný prostor</a:t>
            </a:r>
            <a:endParaRPr lang="en-US" sz="135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Vhodný pro jednodušší konfiguraci terénu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5192554" y="2446377"/>
            <a:ext cx="4245293" cy="3644146"/>
          </a:xfrm>
          <a:prstGeom prst="roundRect">
            <a:avLst>
              <a:gd name="adj" fmla="val 7305"/>
            </a:avLst>
          </a:prstGeom>
          <a:solidFill>
            <a:srgbClr val="FFF9F5"/>
          </a:solidFill>
          <a:ln w="2286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5215414" y="2469237"/>
            <a:ext cx="4199573" cy="532328"/>
          </a:xfrm>
          <a:prstGeom prst="roundRect">
            <a:avLst>
              <a:gd name="adj" fmla="val 44856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5392817" y="3160157"/>
            <a:ext cx="2218373" cy="277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SLANĚNÍ BOKEM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5392817" y="3532465"/>
            <a:ext cx="3844766" cy="537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Využití: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Lano se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dvakrát omotá kolem obou rukou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, tělo je orientováno bokem ke svahu.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5392817" y="4165521"/>
            <a:ext cx="3844766" cy="17247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Určeno pro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snadný terén s nízkým sklonem</a:t>
            </a:r>
            <a:endParaRPr lang="en-US" sz="135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Vhodné při pohybu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 lyžích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nebo ve sněhovém terénu</a:t>
            </a:r>
            <a:endParaRPr lang="en-US" sz="135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Omezená kontrola rychlosti – nevhodné pro strmé stěny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9596438" y="2446377"/>
            <a:ext cx="4245293" cy="3644146"/>
          </a:xfrm>
          <a:prstGeom prst="roundRect">
            <a:avLst>
              <a:gd name="adj" fmla="val 7305"/>
            </a:avLst>
          </a:prstGeom>
          <a:solidFill>
            <a:srgbClr val="FFF9F5"/>
          </a:solidFill>
          <a:ln w="22860">
            <a:solidFill>
              <a:srgbClr val="A0622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Shape 15"/>
          <p:cNvSpPr/>
          <p:nvPr/>
        </p:nvSpPr>
        <p:spPr>
          <a:xfrm>
            <a:off x="9619298" y="2469237"/>
            <a:ext cx="4199573" cy="532328"/>
          </a:xfrm>
          <a:prstGeom prst="roundRect">
            <a:avLst>
              <a:gd name="adj" fmla="val 44856"/>
            </a:avLst>
          </a:prstGeom>
          <a:solidFill>
            <a:srgbClr val="A0622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9796701" y="3160157"/>
            <a:ext cx="2218373" cy="277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KŘÍŽOVÝ SED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9796701" y="3532465"/>
            <a:ext cx="3844766" cy="8068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Využití: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Komfortnější improvizovaná technika využívající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dvou pramenů lana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Lano se kříží přes trup a sedí se do vytvořeného záchytu.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9796701" y="4434483"/>
            <a:ext cx="3844766" cy="1455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Podstatně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komfortnější a méně bolestivý</a:t>
            </a: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než Dülferův sed</a:t>
            </a:r>
            <a:endParaRPr lang="en-US" sz="135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Použitelný i do </a:t>
            </a:r>
            <a:r>
              <a:rPr lang="en-US" sz="135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volného prostoru</a:t>
            </a:r>
            <a:endParaRPr lang="en-US" sz="135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3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Vhodný jako záloha při absenci pomůcek v poli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788670" y="6268998"/>
            <a:ext cx="13053060" cy="1408033"/>
          </a:xfrm>
          <a:prstGeom prst="roundRect">
            <a:avLst>
              <a:gd name="adj" fmla="val 18907"/>
            </a:avLst>
          </a:prstGeom>
          <a:solidFill>
            <a:srgbClr val="EED7C3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073" y="6491049"/>
            <a:ext cx="277297" cy="221813"/>
          </a:xfrm>
          <a:prstGeom prst="rect">
            <a:avLst/>
          </a:prstGeom>
        </p:spPr>
      </p:pic>
      <p:sp>
        <p:nvSpPr>
          <p:cNvPr id="24" name="Text 20"/>
          <p:cNvSpPr/>
          <p:nvPr/>
        </p:nvSpPr>
        <p:spPr>
          <a:xfrm>
            <a:off x="1420773" y="6471880"/>
            <a:ext cx="5434132" cy="277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⚠️ Upozornění k improvizovaným technikám</a:t>
            </a:r>
            <a:endParaRPr lang="en-US" sz="1700" dirty="0"/>
          </a:p>
        </p:txBody>
      </p:sp>
      <p:sp>
        <p:nvSpPr>
          <p:cNvPr id="25" name="Text 21"/>
          <p:cNvSpPr/>
          <p:nvPr/>
        </p:nvSpPr>
        <p:spPr>
          <a:xfrm>
            <a:off x="1420773" y="6907649"/>
            <a:ext cx="12243554" cy="537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Improvizované způsoby </a:t>
            </a:r>
            <a:r>
              <a:rPr lang="en-US" sz="1350" b="1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nenahrazují standardní vybavení</a:t>
            </a:r>
            <a:r>
              <a:rPr lang="en-US" sz="1350" dirty="0">
                <a:solidFill>
                  <a:srgbClr val="000000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Jsou určeny výhradně pro situace nouze nebo lehčí terén. Vždy se upřednostňuje slaňování s certifikovanou pomůckou a Prusíkovým sebezajištěním.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194500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78550" y="2044900"/>
            <a:ext cx="1512927" cy="234553"/>
          </a:xfrm>
          <a:prstGeom prst="roundRect">
            <a:avLst>
              <a:gd name="adj" fmla="val 71079"/>
            </a:avLst>
          </a:prstGeom>
          <a:solidFill>
            <a:srgbClr val="F4E5D7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893" y="2106574"/>
            <a:ext cx="111085" cy="11108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028462" y="2086572"/>
            <a:ext cx="1179671" cy="1512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0"/>
              </a:lnSpc>
              <a:buNone/>
            </a:pPr>
            <a:r>
              <a:rPr lang="en-US" sz="85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VOJENSKÁ SPECIFIKA</a:t>
            </a:r>
            <a:endParaRPr lang="en-US" sz="850" dirty="0"/>
          </a:p>
        </p:txBody>
      </p:sp>
      <p:sp>
        <p:nvSpPr>
          <p:cNvPr id="6" name="Text 2"/>
          <p:cNvSpPr/>
          <p:nvPr/>
        </p:nvSpPr>
        <p:spPr>
          <a:xfrm>
            <a:off x="778550" y="2318267"/>
            <a:ext cx="7589401" cy="4341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00"/>
              </a:lnSpc>
              <a:buNone/>
            </a:pPr>
            <a:r>
              <a:rPr lang="en-US" sz="27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VOJENSKÁ SPECIFIKA A SLANĚNÍ S VÝSTROJÍ</a:t>
            </a:r>
            <a:endParaRPr lang="en-US" sz="2700" dirty="0"/>
          </a:p>
        </p:txBody>
      </p:sp>
      <p:sp>
        <p:nvSpPr>
          <p:cNvPr id="7" name="Text 3"/>
          <p:cNvSpPr/>
          <p:nvPr/>
        </p:nvSpPr>
        <p:spPr>
          <a:xfrm>
            <a:off x="778550" y="2898221"/>
            <a:ext cx="13042821" cy="37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Armádní slaňování se od civilního lezení zásadně liší tím, že probíhá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 plnou taktickou výstrojí, zbraní a případně s batohem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Voják musí zvládnout sestup i za těchto komplikujících podmínek a být připraven na záchranné a výsadkové operace.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809030" y="3587130"/>
            <a:ext cx="3207306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SLANĚNÍ S PLNOU VÝSTROJÍ A ZBRANÍ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839510" y="3863500"/>
            <a:ext cx="6351984" cy="1192871"/>
          </a:xfrm>
          <a:prstGeom prst="roundRect">
            <a:avLst>
              <a:gd name="adj" fmla="val 7258"/>
            </a:avLst>
          </a:prstGeom>
          <a:solidFill>
            <a:srgbClr val="FFF9F5"/>
          </a:solidFill>
          <a:ln w="1524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6"/>
          <p:cNvSpPr/>
          <p:nvPr/>
        </p:nvSpPr>
        <p:spPr>
          <a:xfrm>
            <a:off x="817361" y="3955967"/>
            <a:ext cx="60960" cy="1007864"/>
          </a:xfrm>
          <a:prstGeom prst="roundRect">
            <a:avLst>
              <a:gd name="adj" fmla="val 341861"/>
            </a:avLst>
          </a:prstGeom>
          <a:solidFill>
            <a:srgbClr val="E3BC9A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7"/>
          <p:cNvSpPr/>
          <p:nvPr/>
        </p:nvSpPr>
        <p:spPr>
          <a:xfrm>
            <a:off x="972978" y="3993237"/>
            <a:ext cx="1807369" cy="2246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🎒</a:t>
            </a:r>
            <a:r>
              <a:rPr lang="en-US" sz="16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Batoh a výstroj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993577" y="4344939"/>
            <a:ext cx="5998131" cy="37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Pro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ulehčení sestupu a zachování rovnováhy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se batoh zavěšuje do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centrálního bodu slaňovacího prostředku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nikoli na záda. Snižuje se tak namáhání zad a zlepšuje ovladatelnost.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793790" y="5221010"/>
            <a:ext cx="6351984" cy="1541145"/>
          </a:xfrm>
          <a:prstGeom prst="roundRect">
            <a:avLst>
              <a:gd name="adj" fmla="val 4747"/>
            </a:avLst>
          </a:prstGeom>
          <a:solidFill>
            <a:srgbClr val="FFF9F5"/>
          </a:solidFill>
          <a:ln w="1524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778550" y="5221010"/>
            <a:ext cx="60960" cy="1541145"/>
          </a:xfrm>
          <a:prstGeom prst="roundRect">
            <a:avLst>
              <a:gd name="adj" fmla="val 341861"/>
            </a:avLst>
          </a:prstGeom>
          <a:solidFill>
            <a:srgbClr val="FFF9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Text 11"/>
          <p:cNvSpPr/>
          <p:nvPr/>
        </p:nvSpPr>
        <p:spPr>
          <a:xfrm>
            <a:off x="993577" y="5375077"/>
            <a:ext cx="2847618" cy="2246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🔫</a:t>
            </a:r>
            <a:r>
              <a:rPr lang="en-US" sz="16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Polohy zbraně při sestupu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993577" y="5696903"/>
            <a:ext cx="5998131" cy="188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Umístění zbraně závisí na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typu popruhu a množství výstroje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: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993577" y="5973366"/>
            <a:ext cx="5998131" cy="634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 zádech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nejčastější poloha, nezasahuje do pohybu rukou</a:t>
            </a:r>
            <a:endParaRPr lang="en-US" sz="140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Na boku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při omezeném prostoru nebo specifickém vybavení</a:t>
            </a:r>
            <a:endParaRPr lang="en-US" sz="1400" dirty="0"/>
          </a:p>
          <a:p>
            <a:pPr marL="342900" indent="-342900" algn="l">
              <a:lnSpc>
                <a:spcPts val="1450"/>
              </a:lnSpc>
              <a:buSzPct val="100000"/>
              <a:buChar char="•"/>
            </a:pP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Mezi nohama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– při objemné výstroji nebo ve stísněném profilu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7507486" y="3587130"/>
            <a:ext cx="3949303" cy="2170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A0622C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ZÁCHRANNÉ TECHNIKY A TAKTICKÉ VÝSADKY</a:t>
            </a:r>
            <a:endParaRPr lang="en-US" sz="1600" dirty="0"/>
          </a:p>
        </p:txBody>
      </p:sp>
      <p:sp>
        <p:nvSpPr>
          <p:cNvPr id="19" name="Shape 15"/>
          <p:cNvSpPr/>
          <p:nvPr/>
        </p:nvSpPr>
        <p:spPr>
          <a:xfrm>
            <a:off x="7507486" y="3859555"/>
            <a:ext cx="6351984" cy="1196816"/>
          </a:xfrm>
          <a:prstGeom prst="roundRect">
            <a:avLst>
              <a:gd name="adj" fmla="val 17413"/>
            </a:avLst>
          </a:prstGeom>
          <a:solidFill>
            <a:srgbClr val="FFF9F5"/>
          </a:solidFill>
          <a:ln w="15240">
            <a:solidFill>
              <a:srgbClr val="E3BC9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6"/>
          <p:cNvSpPr/>
          <p:nvPr/>
        </p:nvSpPr>
        <p:spPr>
          <a:xfrm>
            <a:off x="7625714" y="3993237"/>
            <a:ext cx="4058364" cy="2246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🚑</a:t>
            </a:r>
            <a:r>
              <a:rPr lang="en-US" sz="16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Spouštění zraněného – společný závěs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7646313" y="4344939"/>
            <a:ext cx="6043851" cy="5668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V záchranných situacích je nutné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spouštět zraněného vojáka ve společném závěsu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s lezcem nebo jako samostatný břemena. Technika vyžaduje speciální přípravu úvazku a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koordinaci celého družstva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7492246" y="5409962"/>
            <a:ext cx="6351984" cy="1196816"/>
          </a:xfrm>
          <a:prstGeom prst="roundRect">
            <a:avLst>
              <a:gd name="adj" fmla="val 17413"/>
            </a:avLst>
          </a:prstGeom>
          <a:solidFill>
            <a:srgbClr val="FFF9F5"/>
          </a:solidFill>
          <a:ln w="15240">
            <a:solidFill>
              <a:srgbClr val="FFF9F5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19"/>
          <p:cNvSpPr/>
          <p:nvPr/>
        </p:nvSpPr>
        <p:spPr>
          <a:xfrm>
            <a:off x="7646313" y="5564029"/>
            <a:ext cx="4275058" cy="2246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🚁</a:t>
            </a:r>
            <a:r>
              <a:rPr lang="en-US" sz="1600" dirty="0">
                <a:solidFill>
                  <a:srgbClr val="3F3D3B"/>
                </a:solidFill>
                <a:latin typeface="Instrument Sans Semi Bold" pitchFamily="34" charset="0"/>
                <a:ea typeface="Instrument Sans Semi Bold" pitchFamily="34" charset="-122"/>
                <a:cs typeface="Instrument Sans Semi Bold" pitchFamily="34" charset="-120"/>
              </a:rPr>
              <a:t> Taktický výsadek z vrtulníku – Fast Rope</a:t>
            </a:r>
            <a:endParaRPr lang="en-US" sz="1600" dirty="0"/>
          </a:p>
        </p:txBody>
      </p:sp>
      <p:sp>
        <p:nvSpPr>
          <p:cNvPr id="24" name="Text 20"/>
          <p:cNvSpPr/>
          <p:nvPr/>
        </p:nvSpPr>
        <p:spPr>
          <a:xfrm>
            <a:off x="7646313" y="5885855"/>
            <a:ext cx="6043851" cy="5668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Technika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rychlého sestupu po silném laně z vrtulníku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 bez použití slaňovací pomůcky – pouze silou stisku rukou a třením. Vyžaduje </a:t>
            </a:r>
            <a:r>
              <a:rPr lang="en-US" sz="1400" b="1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speciální výcvik, kondici a koordinaci</a:t>
            </a:r>
            <a:r>
              <a:rPr lang="en-US" sz="1400" dirty="0">
                <a:solidFill>
                  <a:srgbClr val="3F3D3B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. Používá se při taktických výsadcích do terénu, kde vrtulník nemůže přistát.</a:t>
            </a:r>
            <a:endParaRPr lang="en-US" sz="1400" dirty="0"/>
          </a:p>
        </p:txBody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6980753"/>
            <a:ext cx="13042821" cy="633413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932617" y="7119580"/>
            <a:ext cx="12765167" cy="1889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strument Sans" pitchFamily="34" charset="0"/>
                <a:ea typeface="Instrument Sans" pitchFamily="34" charset="-122"/>
                <a:cs typeface="Instrument Sans" pitchFamily="34" charset="-120"/>
              </a:rPr>
              <a:t>Zvládnutí technik slaňování s výstrojí, záchranných postupů a taktických výsadků je podmínkou plné bojové připravenosti a schopnosti sebezáchrany každého vojáka AČR.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905</Words>
  <Application>Microsoft Office PowerPoint</Application>
  <PresentationFormat>Custom</PresentationFormat>
  <Paragraphs>83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Instrument Sans Semi Bold</vt:lpstr>
      <vt:lpstr>Instrument Sans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Jáchym Šimsa</cp:lastModifiedBy>
  <cp:revision>1</cp:revision>
  <dcterms:created xsi:type="dcterms:W3CDTF">2026-03-30T11:57:03Z</dcterms:created>
  <dcterms:modified xsi:type="dcterms:W3CDTF">2026-03-30T13:22:44Z</dcterms:modified>
</cp:coreProperties>
</file>