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Slaňování do volného prostoru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překonávání vertikální překážky slaňováním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slanění pomocí technických pomůcek</a:t>
            </a:r>
          </a:p>
          <a:p>
            <a:pPr marL="457200" indent="-457200">
              <a:buFontTx/>
              <a:buChar char="-"/>
            </a:pPr>
            <a:r>
              <a:rPr lang="cs-CZ" dirty="0"/>
              <a:t>improvizovaná slanění </a:t>
            </a:r>
          </a:p>
          <a:p>
            <a:pPr marL="457200" indent="-457200">
              <a:buFontTx/>
              <a:buChar char="-"/>
            </a:pPr>
            <a:r>
              <a:rPr lang="cs-CZ" dirty="0"/>
              <a:t>slanění přes uzel</a:t>
            </a:r>
          </a:p>
          <a:p>
            <a:pPr marL="457200" indent="-457200">
              <a:buFontTx/>
              <a:buChar char="-"/>
            </a:pPr>
            <a:r>
              <a:rPr lang="cs-CZ" dirty="0"/>
              <a:t>slanění s přestupem z lana na lano</a:t>
            </a:r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1752" y="1106482"/>
            <a:ext cx="8686800" cy="5751518"/>
          </a:xfrm>
        </p:spPr>
        <p:txBody>
          <a:bodyPr/>
          <a:lstStyle/>
          <a:p>
            <a:pPr marL="0" indent="0"/>
            <a:r>
              <a:rPr lang="cs-CZ" b="1" dirty="0">
                <a:solidFill>
                  <a:srgbClr val="7030A0"/>
                </a:solidFill>
              </a:rPr>
              <a:t>Slanění s technickými pomůckami:</a:t>
            </a:r>
            <a:r>
              <a:rPr lang="cs-CZ" dirty="0"/>
              <a:t> procvičování slaňování pomocí slaňovací osmy, půllodního uzlu, </a:t>
            </a:r>
            <a:r>
              <a:rPr lang="cs-CZ" dirty="0" err="1"/>
              <a:t>reversa</a:t>
            </a:r>
            <a:r>
              <a:rPr lang="cs-CZ" dirty="0"/>
              <a:t>, </a:t>
            </a:r>
            <a:r>
              <a:rPr lang="cs-CZ" dirty="0" err="1"/>
              <a:t>Gri-gri</a:t>
            </a:r>
            <a:r>
              <a:rPr lang="cs-CZ" dirty="0"/>
              <a:t> apod. Slanění se provádí sebejištěním nebo jištěním zespodu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Improvizovaná slanění: </a:t>
            </a:r>
            <a:r>
              <a:rPr lang="cs-CZ" dirty="0"/>
              <a:t>procvičování improvizovaných slanění (bokem, křížový sed, </a:t>
            </a:r>
            <a:r>
              <a:rPr lang="cs-CZ" dirty="0" err="1"/>
              <a:t>Dullfer</a:t>
            </a:r>
            <a:r>
              <a:rPr lang="cs-CZ" dirty="0"/>
              <a:t>). Jištění nezávislým lanem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Slaňování: </a:t>
            </a:r>
            <a:r>
              <a:rPr lang="cs-CZ" dirty="0"/>
              <a:t>procvičování slaňování s překonáním překážky (uzel) a přestupem z lana na lano</a:t>
            </a:r>
          </a:p>
          <a:p>
            <a:pPr marL="0" indent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FDFE40D-2D1B-422D-88F1-F6621133E4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72A129-0088-4116-BD8F-94F8270F9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B4B85D-9F87-4F03-9F51-CFA52BA9126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267</TotalTime>
  <Words>181</Words>
  <Application>Microsoft Office PowerPoint</Application>
  <PresentationFormat>Předvádění na obrazovce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78</cp:revision>
  <dcterms:modified xsi:type="dcterms:W3CDTF">2026-03-30T14:04:47Z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