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6" Type="http://schemas.openxmlformats.org/officeDocument/2006/relationships/custom-properties" Target="docProps/custom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5" r:id="rId4"/>
  </p:sldMasterIdLst>
  <p:notesMasterIdLst>
    <p:notesMasterId r:id="rId21"/>
  </p:notesMasterIdLst>
  <p:handoutMasterIdLst>
    <p:handoutMasterId r:id="rId22"/>
  </p:handoutMasterIdLst>
  <p:sldIdLst>
    <p:sldId id="402" r:id="rId5"/>
    <p:sldId id="406" r:id="rId6"/>
    <p:sldId id="417" r:id="rId7"/>
    <p:sldId id="420" r:id="rId8"/>
    <p:sldId id="410" r:id="rId9"/>
    <p:sldId id="424" r:id="rId10"/>
    <p:sldId id="425" r:id="rId11"/>
    <p:sldId id="428" r:id="rId12"/>
    <p:sldId id="430" r:id="rId13"/>
    <p:sldId id="432" r:id="rId14"/>
    <p:sldId id="435" r:id="rId15"/>
    <p:sldId id="438" r:id="rId16"/>
    <p:sldId id="443" r:id="rId17"/>
    <p:sldId id="396" r:id="rId18"/>
    <p:sldId id="413" r:id="rId19"/>
    <p:sldId id="414" r:id="rId20"/>
  </p:sldIdLst>
  <p:sldSz cx="9144000" cy="6858000" type="screen4x3"/>
  <p:notesSz cx="6781800" cy="9926638"/>
  <p:defaultTextStyle>
    <a:defPPr>
      <a:defRPr lang="cs-CZ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36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  <a:srgbClr val="339966"/>
    <a:srgbClr val="FF3300"/>
    <a:srgbClr val="CC3399"/>
    <a:srgbClr val="FF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09E7ECD-B1B8-4AD8-8418-A5B13E52292F}" v="1" dt="2026-03-22T17:43:06.99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72028" autoAdjust="0"/>
  </p:normalViewPr>
  <p:slideViewPr>
    <p:cSldViewPr>
      <p:cViewPr varScale="1">
        <p:scale>
          <a:sx n="71" d="100"/>
          <a:sy n="71" d="100"/>
        </p:scale>
        <p:origin x="1872" y="28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>
        <p:scale>
          <a:sx n="75" d="100"/>
          <a:sy n="75" d="100"/>
        </p:scale>
        <p:origin x="-1314" y="-78"/>
      </p:cViewPr>
      <p:guideLst>
        <p:guide orient="horz" pos="3127"/>
        <p:guide pos="213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28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handoutMaster" Target="handoutMasters/handoutMaster1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ichal Vágner" userId="8f38ecf4-166a-48cb-9f9e-f1a40236ef56" providerId="ADAL" clId="{A0516799-8289-4A04-90D8-0233C3738F73}"/>
    <pc:docChg chg="custSel addSld delSld modSld addMainMaster delMainMaster">
      <pc:chgData name="Michal Vágner" userId="8f38ecf4-166a-48cb-9f9e-f1a40236ef56" providerId="ADAL" clId="{A0516799-8289-4A04-90D8-0233C3738F73}" dt="2026-03-22T17:43:31.678" v="248" actId="14100"/>
      <pc:docMkLst>
        <pc:docMk/>
      </pc:docMkLst>
      <pc:sldChg chg="del">
        <pc:chgData name="Michal Vágner" userId="8f38ecf4-166a-48cb-9f9e-f1a40236ef56" providerId="ADAL" clId="{A0516799-8289-4A04-90D8-0233C3738F73}" dt="2026-03-22T16:29:52.555" v="1"/>
        <pc:sldMkLst>
          <pc:docMk/>
          <pc:sldMk cId="0" sldId="256"/>
        </pc:sldMkLst>
      </pc:sldChg>
      <pc:sldChg chg="modSp del mod modClrScheme chgLayout">
        <pc:chgData name="Michal Vágner" userId="8f38ecf4-166a-48cb-9f9e-f1a40236ef56" providerId="ADAL" clId="{A0516799-8289-4A04-90D8-0233C3738F73}" dt="2026-03-22T16:31:47.161" v="24"/>
        <pc:sldMkLst>
          <pc:docMk/>
          <pc:sldMk cId="0" sldId="360"/>
        </pc:sldMkLst>
        <pc:spChg chg="mod ord">
          <ac:chgData name="Michal Vágner" userId="8f38ecf4-166a-48cb-9f9e-f1a40236ef56" providerId="ADAL" clId="{A0516799-8289-4A04-90D8-0233C3738F73}" dt="2026-03-22T16:29:53.112" v="3"/>
          <ac:spMkLst>
            <pc:docMk/>
            <pc:sldMk cId="0" sldId="360"/>
            <ac:spMk id="14338" creationId="{525DCCB9-54BB-4744-84BD-D7EA27A6A4E8}"/>
          </ac:spMkLst>
        </pc:spChg>
        <pc:spChg chg="mod ord">
          <ac:chgData name="Michal Vágner" userId="8f38ecf4-166a-48cb-9f9e-f1a40236ef56" providerId="ADAL" clId="{A0516799-8289-4A04-90D8-0233C3738F73}" dt="2026-03-22T16:29:53.112" v="3"/>
          <ac:spMkLst>
            <pc:docMk/>
            <pc:sldMk cId="0" sldId="360"/>
            <ac:spMk id="14339" creationId="{175973B7-0A4D-4CAC-9C6B-62309DA7BA0E}"/>
          </ac:spMkLst>
        </pc:spChg>
      </pc:sldChg>
      <pc:sldChg chg="modSp del mod modClrScheme chgLayout">
        <pc:chgData name="Michal Vágner" userId="8f38ecf4-166a-48cb-9f9e-f1a40236ef56" providerId="ADAL" clId="{A0516799-8289-4A04-90D8-0233C3738F73}" dt="2026-03-22T16:34:17.223" v="34"/>
        <pc:sldMkLst>
          <pc:docMk/>
          <pc:sldMk cId="0" sldId="368"/>
        </pc:sldMkLst>
        <pc:spChg chg="mod ord">
          <ac:chgData name="Michal Vágner" userId="8f38ecf4-166a-48cb-9f9e-f1a40236ef56" providerId="ADAL" clId="{A0516799-8289-4A04-90D8-0233C3738F73}" dt="2026-03-22T16:29:53.117" v="8"/>
          <ac:spMkLst>
            <pc:docMk/>
            <pc:sldMk cId="0" sldId="368"/>
            <ac:spMk id="19458" creationId="{6FEFE53D-71BD-4828-8B24-6224F1A51323}"/>
          </ac:spMkLst>
        </pc:spChg>
        <pc:spChg chg="mod ord">
          <ac:chgData name="Michal Vágner" userId="8f38ecf4-166a-48cb-9f9e-f1a40236ef56" providerId="ADAL" clId="{A0516799-8289-4A04-90D8-0233C3738F73}" dt="2026-03-22T16:29:53.117" v="8"/>
          <ac:spMkLst>
            <pc:docMk/>
            <pc:sldMk cId="0" sldId="368"/>
            <ac:spMk id="19459" creationId="{9002ABA7-B2E7-42C8-8687-E69D63B6A399}"/>
          </ac:spMkLst>
        </pc:spChg>
      </pc:sldChg>
      <pc:sldChg chg="modSp del mod modClrScheme chgLayout">
        <pc:chgData name="Michal Vágner" userId="8f38ecf4-166a-48cb-9f9e-f1a40236ef56" providerId="ADAL" clId="{A0516799-8289-4A04-90D8-0233C3738F73}" dt="2026-03-22T16:33:53.428" v="32"/>
        <pc:sldMkLst>
          <pc:docMk/>
          <pc:sldMk cId="0" sldId="369"/>
        </pc:sldMkLst>
        <pc:spChg chg="mod ord">
          <ac:chgData name="Michal Vágner" userId="8f38ecf4-166a-48cb-9f9e-f1a40236ef56" providerId="ADAL" clId="{A0516799-8289-4A04-90D8-0233C3738F73}" dt="2026-03-22T16:29:53.116" v="7"/>
          <ac:spMkLst>
            <pc:docMk/>
            <pc:sldMk cId="0" sldId="369"/>
            <ac:spMk id="18434" creationId="{B8915727-C2E4-4814-BA2D-C1C1EFC10785}"/>
          </ac:spMkLst>
        </pc:spChg>
        <pc:spChg chg="mod ord">
          <ac:chgData name="Michal Vágner" userId="8f38ecf4-166a-48cb-9f9e-f1a40236ef56" providerId="ADAL" clId="{A0516799-8289-4A04-90D8-0233C3738F73}" dt="2026-03-22T16:29:53.116" v="7"/>
          <ac:spMkLst>
            <pc:docMk/>
            <pc:sldMk cId="0" sldId="369"/>
            <ac:spMk id="18435" creationId="{8B7A9646-3C48-4A55-BDBF-3ED94A6F2495}"/>
          </ac:spMkLst>
        </pc:spChg>
      </pc:sldChg>
      <pc:sldChg chg="modSp del mod modClrScheme chgLayout">
        <pc:chgData name="Michal Vágner" userId="8f38ecf4-166a-48cb-9f9e-f1a40236ef56" providerId="ADAL" clId="{A0516799-8289-4A04-90D8-0233C3738F73}" dt="2026-03-22T16:34:39.101" v="36"/>
        <pc:sldMkLst>
          <pc:docMk/>
          <pc:sldMk cId="0" sldId="370"/>
        </pc:sldMkLst>
        <pc:spChg chg="mod ord">
          <ac:chgData name="Michal Vágner" userId="8f38ecf4-166a-48cb-9f9e-f1a40236ef56" providerId="ADAL" clId="{A0516799-8289-4A04-90D8-0233C3738F73}" dt="2026-03-22T16:29:53.118" v="9"/>
          <ac:spMkLst>
            <pc:docMk/>
            <pc:sldMk cId="0" sldId="370"/>
            <ac:spMk id="20482" creationId="{A63DF753-0B35-4345-9C14-3938E224F9E6}"/>
          </ac:spMkLst>
        </pc:spChg>
        <pc:spChg chg="mod ord">
          <ac:chgData name="Michal Vágner" userId="8f38ecf4-166a-48cb-9f9e-f1a40236ef56" providerId="ADAL" clId="{A0516799-8289-4A04-90D8-0233C3738F73}" dt="2026-03-22T16:29:53.118" v="9"/>
          <ac:spMkLst>
            <pc:docMk/>
            <pc:sldMk cId="0" sldId="370"/>
            <ac:spMk id="20483" creationId="{CE1E9858-8B68-48F5-8B20-44424306E8DF}"/>
          </ac:spMkLst>
        </pc:spChg>
      </pc:sldChg>
      <pc:sldChg chg="modSp del mod modClrScheme chgLayout">
        <pc:chgData name="Michal Vágner" userId="8f38ecf4-166a-48cb-9f9e-f1a40236ef56" providerId="ADAL" clId="{A0516799-8289-4A04-90D8-0233C3738F73}" dt="2026-03-22T16:35:11.061" v="38"/>
        <pc:sldMkLst>
          <pc:docMk/>
          <pc:sldMk cId="0" sldId="371"/>
        </pc:sldMkLst>
        <pc:spChg chg="mod ord">
          <ac:chgData name="Michal Vágner" userId="8f38ecf4-166a-48cb-9f9e-f1a40236ef56" providerId="ADAL" clId="{A0516799-8289-4A04-90D8-0233C3738F73}" dt="2026-03-22T16:29:53.119" v="10"/>
          <ac:spMkLst>
            <pc:docMk/>
            <pc:sldMk cId="0" sldId="371"/>
            <ac:spMk id="21506" creationId="{92F4DD5A-6336-402C-B8A9-31055107C8F7}"/>
          </ac:spMkLst>
        </pc:spChg>
        <pc:spChg chg="mod ord">
          <ac:chgData name="Michal Vágner" userId="8f38ecf4-166a-48cb-9f9e-f1a40236ef56" providerId="ADAL" clId="{A0516799-8289-4A04-90D8-0233C3738F73}" dt="2026-03-22T16:29:53.119" v="10"/>
          <ac:spMkLst>
            <pc:docMk/>
            <pc:sldMk cId="0" sldId="371"/>
            <ac:spMk id="21507" creationId="{6EC9C78D-EA5B-4145-837B-28394639AA47}"/>
          </ac:spMkLst>
        </pc:spChg>
      </pc:sldChg>
      <pc:sldChg chg="modSp del mod modClrScheme chgLayout">
        <pc:chgData name="Michal Vágner" userId="8f38ecf4-166a-48cb-9f9e-f1a40236ef56" providerId="ADAL" clId="{A0516799-8289-4A04-90D8-0233C3738F73}" dt="2026-03-22T16:35:36.516" v="40"/>
        <pc:sldMkLst>
          <pc:docMk/>
          <pc:sldMk cId="0" sldId="372"/>
        </pc:sldMkLst>
        <pc:spChg chg="mod ord">
          <ac:chgData name="Michal Vágner" userId="8f38ecf4-166a-48cb-9f9e-f1a40236ef56" providerId="ADAL" clId="{A0516799-8289-4A04-90D8-0233C3738F73}" dt="2026-03-22T16:29:53.120" v="11"/>
          <ac:spMkLst>
            <pc:docMk/>
            <pc:sldMk cId="0" sldId="372"/>
            <ac:spMk id="22530" creationId="{4A60B719-0ED1-482E-A40F-4131A7A474A0}"/>
          </ac:spMkLst>
        </pc:spChg>
        <pc:spChg chg="mod ord">
          <ac:chgData name="Michal Vágner" userId="8f38ecf4-166a-48cb-9f9e-f1a40236ef56" providerId="ADAL" clId="{A0516799-8289-4A04-90D8-0233C3738F73}" dt="2026-03-22T16:29:53.120" v="11"/>
          <ac:spMkLst>
            <pc:docMk/>
            <pc:sldMk cId="0" sldId="372"/>
            <ac:spMk id="22531" creationId="{03E434A4-583C-4BC9-B8AC-B8E9942D6A7F}"/>
          </ac:spMkLst>
        </pc:spChg>
      </pc:sldChg>
      <pc:sldChg chg="modSp del mod modClrScheme chgLayout">
        <pc:chgData name="Michal Vágner" userId="8f38ecf4-166a-48cb-9f9e-f1a40236ef56" providerId="ADAL" clId="{A0516799-8289-4A04-90D8-0233C3738F73}" dt="2026-03-22T16:36:01.695" v="42"/>
        <pc:sldMkLst>
          <pc:docMk/>
          <pc:sldMk cId="0" sldId="373"/>
        </pc:sldMkLst>
        <pc:spChg chg="mod ord">
          <ac:chgData name="Michal Vágner" userId="8f38ecf4-166a-48cb-9f9e-f1a40236ef56" providerId="ADAL" clId="{A0516799-8289-4A04-90D8-0233C3738F73}" dt="2026-03-22T16:29:53.121" v="12"/>
          <ac:spMkLst>
            <pc:docMk/>
            <pc:sldMk cId="0" sldId="373"/>
            <ac:spMk id="23554" creationId="{C01A20B7-610E-4BA7-8877-4282A86BF4C1}"/>
          </ac:spMkLst>
        </pc:spChg>
        <pc:spChg chg="mod ord">
          <ac:chgData name="Michal Vágner" userId="8f38ecf4-166a-48cb-9f9e-f1a40236ef56" providerId="ADAL" clId="{A0516799-8289-4A04-90D8-0233C3738F73}" dt="2026-03-22T16:29:53.121" v="12"/>
          <ac:spMkLst>
            <pc:docMk/>
            <pc:sldMk cId="0" sldId="373"/>
            <ac:spMk id="23555" creationId="{4B8ED5C3-9258-4000-888D-9746F9606989}"/>
          </ac:spMkLst>
        </pc:spChg>
      </pc:sldChg>
      <pc:sldChg chg="modSp del mod modClrScheme chgLayout">
        <pc:chgData name="Michal Vágner" userId="8f38ecf4-166a-48cb-9f9e-f1a40236ef56" providerId="ADAL" clId="{A0516799-8289-4A04-90D8-0233C3738F73}" dt="2026-03-22T16:36:29.815" v="44"/>
        <pc:sldMkLst>
          <pc:docMk/>
          <pc:sldMk cId="0" sldId="374"/>
        </pc:sldMkLst>
        <pc:spChg chg="mod ord">
          <ac:chgData name="Michal Vágner" userId="8f38ecf4-166a-48cb-9f9e-f1a40236ef56" providerId="ADAL" clId="{A0516799-8289-4A04-90D8-0233C3738F73}" dt="2026-03-22T16:29:53.122" v="13"/>
          <ac:spMkLst>
            <pc:docMk/>
            <pc:sldMk cId="0" sldId="374"/>
            <ac:spMk id="24578" creationId="{E6B75B69-4BE8-4395-A516-42DF9C265FB6}"/>
          </ac:spMkLst>
        </pc:spChg>
        <pc:spChg chg="mod ord">
          <ac:chgData name="Michal Vágner" userId="8f38ecf4-166a-48cb-9f9e-f1a40236ef56" providerId="ADAL" clId="{A0516799-8289-4A04-90D8-0233C3738F73}" dt="2026-03-22T16:29:53.122" v="13"/>
          <ac:spMkLst>
            <pc:docMk/>
            <pc:sldMk cId="0" sldId="374"/>
            <ac:spMk id="24579" creationId="{E8D29BD4-DEBC-4FF6-B9D3-13BDDC46971D}"/>
          </ac:spMkLst>
        </pc:spChg>
      </pc:sldChg>
      <pc:sldChg chg="modSp del mod modClrScheme chgLayout">
        <pc:chgData name="Michal Vágner" userId="8f38ecf4-166a-48cb-9f9e-f1a40236ef56" providerId="ADAL" clId="{A0516799-8289-4A04-90D8-0233C3738F73}" dt="2026-03-22T16:37:33.735" v="50"/>
        <pc:sldMkLst>
          <pc:docMk/>
          <pc:sldMk cId="0" sldId="375"/>
        </pc:sldMkLst>
        <pc:spChg chg="mod ord">
          <ac:chgData name="Michal Vágner" userId="8f38ecf4-166a-48cb-9f9e-f1a40236ef56" providerId="ADAL" clId="{A0516799-8289-4A04-90D8-0233C3738F73}" dt="2026-03-22T16:29:53.127" v="16"/>
          <ac:spMkLst>
            <pc:docMk/>
            <pc:sldMk cId="0" sldId="375"/>
            <ac:spMk id="25602" creationId="{446DFB85-A5A3-4D4B-AA13-A6F9A53BA2BE}"/>
          </ac:spMkLst>
        </pc:spChg>
        <pc:spChg chg="mod ord">
          <ac:chgData name="Michal Vágner" userId="8f38ecf4-166a-48cb-9f9e-f1a40236ef56" providerId="ADAL" clId="{A0516799-8289-4A04-90D8-0233C3738F73}" dt="2026-03-22T16:29:53.127" v="16"/>
          <ac:spMkLst>
            <pc:docMk/>
            <pc:sldMk cId="0" sldId="375"/>
            <ac:spMk id="25603" creationId="{056253FB-69B5-4057-9E4B-C6D7DF5CFC60}"/>
          </ac:spMkLst>
        </pc:spChg>
      </pc:sldChg>
      <pc:sldChg chg="modSp del mod modClrScheme chgLayout">
        <pc:chgData name="Michal Vágner" userId="8f38ecf4-166a-48cb-9f9e-f1a40236ef56" providerId="ADAL" clId="{A0516799-8289-4A04-90D8-0233C3738F73}" dt="2026-03-22T16:33:21.697" v="30"/>
        <pc:sldMkLst>
          <pc:docMk/>
          <pc:sldMk cId="0" sldId="376"/>
        </pc:sldMkLst>
        <pc:spChg chg="mod ord">
          <ac:chgData name="Michal Vágner" userId="8f38ecf4-166a-48cb-9f9e-f1a40236ef56" providerId="ADAL" clId="{A0516799-8289-4A04-90D8-0233C3738F73}" dt="2026-03-22T16:29:53.115" v="6"/>
          <ac:spMkLst>
            <pc:docMk/>
            <pc:sldMk cId="0" sldId="376"/>
            <ac:spMk id="17410" creationId="{07E0733A-5CD3-413F-82CD-A6D2239C79C0}"/>
          </ac:spMkLst>
        </pc:spChg>
        <pc:spChg chg="mod ord">
          <ac:chgData name="Michal Vágner" userId="8f38ecf4-166a-48cb-9f9e-f1a40236ef56" providerId="ADAL" clId="{A0516799-8289-4A04-90D8-0233C3738F73}" dt="2026-03-22T16:29:53.115" v="6"/>
          <ac:spMkLst>
            <pc:docMk/>
            <pc:sldMk cId="0" sldId="376"/>
            <ac:spMk id="17411" creationId="{F65D03EB-A659-47A0-B578-82FFBC5B7C75}"/>
          </ac:spMkLst>
        </pc:spChg>
      </pc:sldChg>
      <pc:sldChg chg="modSp del mod modClrScheme chgLayout">
        <pc:chgData name="Michal Vágner" userId="8f38ecf4-166a-48cb-9f9e-f1a40236ef56" providerId="ADAL" clId="{A0516799-8289-4A04-90D8-0233C3738F73}" dt="2026-03-22T16:32:25.749" v="26"/>
        <pc:sldMkLst>
          <pc:docMk/>
          <pc:sldMk cId="0" sldId="377"/>
        </pc:sldMkLst>
        <pc:spChg chg="mod ord">
          <ac:chgData name="Michal Vágner" userId="8f38ecf4-166a-48cb-9f9e-f1a40236ef56" providerId="ADAL" clId="{A0516799-8289-4A04-90D8-0233C3738F73}" dt="2026-03-22T16:29:53.113" v="4"/>
          <ac:spMkLst>
            <pc:docMk/>
            <pc:sldMk cId="0" sldId="377"/>
            <ac:spMk id="15362" creationId="{36339F9C-DD10-4C0B-9162-4A176D9A3472}"/>
          </ac:spMkLst>
        </pc:spChg>
        <pc:spChg chg="mod ord">
          <ac:chgData name="Michal Vágner" userId="8f38ecf4-166a-48cb-9f9e-f1a40236ef56" providerId="ADAL" clId="{A0516799-8289-4A04-90D8-0233C3738F73}" dt="2026-03-22T16:29:53.113" v="4"/>
          <ac:spMkLst>
            <pc:docMk/>
            <pc:sldMk cId="0" sldId="377"/>
            <ac:spMk id="15363" creationId="{D9ACB9DE-7D06-4B6C-9A79-307B0FC7F94D}"/>
          </ac:spMkLst>
        </pc:spChg>
      </pc:sldChg>
      <pc:sldChg chg="modSp del mod modClrScheme chgLayout">
        <pc:chgData name="Michal Vágner" userId="8f38ecf4-166a-48cb-9f9e-f1a40236ef56" providerId="ADAL" clId="{A0516799-8289-4A04-90D8-0233C3738F73}" dt="2026-03-22T16:32:52.841" v="28"/>
        <pc:sldMkLst>
          <pc:docMk/>
          <pc:sldMk cId="0" sldId="378"/>
        </pc:sldMkLst>
        <pc:spChg chg="mod ord">
          <ac:chgData name="Michal Vágner" userId="8f38ecf4-166a-48cb-9f9e-f1a40236ef56" providerId="ADAL" clId="{A0516799-8289-4A04-90D8-0233C3738F73}" dt="2026-03-22T16:29:53.114" v="5"/>
          <ac:spMkLst>
            <pc:docMk/>
            <pc:sldMk cId="0" sldId="378"/>
            <ac:spMk id="16386" creationId="{2A3637DD-2E01-4694-94BA-4CA3D1128B82}"/>
          </ac:spMkLst>
        </pc:spChg>
        <pc:spChg chg="mod ord">
          <ac:chgData name="Michal Vágner" userId="8f38ecf4-166a-48cb-9f9e-f1a40236ef56" providerId="ADAL" clId="{A0516799-8289-4A04-90D8-0233C3738F73}" dt="2026-03-22T16:29:53.114" v="5"/>
          <ac:spMkLst>
            <pc:docMk/>
            <pc:sldMk cId="0" sldId="378"/>
            <ac:spMk id="16387" creationId="{744F4AEC-FE6A-45B0-AEBC-4DD2081E6E26}"/>
          </ac:spMkLst>
        </pc:spChg>
      </pc:sldChg>
      <pc:sldChg chg="addSp modSp del mod modClrScheme chgLayout">
        <pc:chgData name="Michal Vágner" userId="8f38ecf4-166a-48cb-9f9e-f1a40236ef56" providerId="ADAL" clId="{A0516799-8289-4A04-90D8-0233C3738F73}" dt="2026-03-22T16:31:06.598" v="22"/>
        <pc:sldMkLst>
          <pc:docMk/>
          <pc:sldMk cId="2292493886" sldId="379"/>
        </pc:sldMkLst>
        <pc:spChg chg="add mod ord">
          <ac:chgData name="Michal Vágner" userId="8f38ecf4-166a-48cb-9f9e-f1a40236ef56" providerId="ADAL" clId="{A0516799-8289-4A04-90D8-0233C3738F73}" dt="2026-03-22T16:29:53.111" v="2"/>
          <ac:spMkLst>
            <pc:docMk/>
            <pc:sldMk cId="2292493886" sldId="379"/>
            <ac:spMk id="3" creationId="{E8F4B0FA-4B9B-DA0A-576F-08C6D1D6999A}"/>
          </ac:spMkLst>
        </pc:spChg>
        <pc:spChg chg="mod ord">
          <ac:chgData name="Michal Vágner" userId="8f38ecf4-166a-48cb-9f9e-f1a40236ef56" providerId="ADAL" clId="{A0516799-8289-4A04-90D8-0233C3738F73}" dt="2026-03-22T16:29:53.111" v="2"/>
          <ac:spMkLst>
            <pc:docMk/>
            <pc:sldMk cId="2292493886" sldId="379"/>
            <ac:spMk id="13314" creationId="{81FD2DB0-C5C2-4488-B699-0B2CAA3BB735}"/>
          </ac:spMkLst>
        </pc:spChg>
      </pc:sldChg>
      <pc:sldChg chg="addSp modSp del mod modClrScheme chgLayout">
        <pc:chgData name="Michal Vágner" userId="8f38ecf4-166a-48cb-9f9e-f1a40236ef56" providerId="ADAL" clId="{A0516799-8289-4A04-90D8-0233C3738F73}" dt="2026-03-22T16:36:44.362" v="46"/>
        <pc:sldMkLst>
          <pc:docMk/>
          <pc:sldMk cId="1835566580" sldId="380"/>
        </pc:sldMkLst>
        <pc:spChg chg="add mod ord">
          <ac:chgData name="Michal Vágner" userId="8f38ecf4-166a-48cb-9f9e-f1a40236ef56" providerId="ADAL" clId="{A0516799-8289-4A04-90D8-0233C3738F73}" dt="2026-03-22T16:29:53.125" v="14"/>
          <ac:spMkLst>
            <pc:docMk/>
            <pc:sldMk cId="1835566580" sldId="380"/>
            <ac:spMk id="2" creationId="{F6A85887-BA71-9A6F-6DC8-E0A4AEA0B8AD}"/>
          </ac:spMkLst>
        </pc:spChg>
        <pc:spChg chg="mod ord">
          <ac:chgData name="Michal Vágner" userId="8f38ecf4-166a-48cb-9f9e-f1a40236ef56" providerId="ADAL" clId="{A0516799-8289-4A04-90D8-0233C3738F73}" dt="2026-03-22T16:29:53.125" v="14"/>
          <ac:spMkLst>
            <pc:docMk/>
            <pc:sldMk cId="1835566580" sldId="380"/>
            <ac:spMk id="24578" creationId="{E6B75B69-4BE8-4395-A516-42DF9C265FB6}"/>
          </ac:spMkLst>
        </pc:spChg>
      </pc:sldChg>
      <pc:sldChg chg="modSp del mod modClrScheme chgLayout">
        <pc:chgData name="Michal Vágner" userId="8f38ecf4-166a-48cb-9f9e-f1a40236ef56" providerId="ADAL" clId="{A0516799-8289-4A04-90D8-0233C3738F73}" dt="2026-03-22T16:37:08.267" v="48"/>
        <pc:sldMkLst>
          <pc:docMk/>
          <pc:sldMk cId="527888728" sldId="381"/>
        </pc:sldMkLst>
        <pc:spChg chg="mod ord">
          <ac:chgData name="Michal Vágner" userId="8f38ecf4-166a-48cb-9f9e-f1a40236ef56" providerId="ADAL" clId="{A0516799-8289-4A04-90D8-0233C3738F73}" dt="2026-03-22T16:29:53.126" v="15"/>
          <ac:spMkLst>
            <pc:docMk/>
            <pc:sldMk cId="527888728" sldId="381"/>
            <ac:spMk id="2" creationId="{5C27D064-09C0-415F-84A5-7B4B35C4DC60}"/>
          </ac:spMkLst>
        </pc:spChg>
        <pc:spChg chg="mod ord">
          <ac:chgData name="Michal Vágner" userId="8f38ecf4-166a-48cb-9f9e-f1a40236ef56" providerId="ADAL" clId="{A0516799-8289-4A04-90D8-0233C3738F73}" dt="2026-03-22T16:29:53.126" v="15"/>
          <ac:spMkLst>
            <pc:docMk/>
            <pc:sldMk cId="527888728" sldId="381"/>
            <ac:spMk id="24578" creationId="{E6B75B69-4BE8-4395-A516-42DF9C265FB6}"/>
          </ac:spMkLst>
        </pc:spChg>
      </pc:sldChg>
      <pc:sldChg chg="add del">
        <pc:chgData name="Michal Vágner" userId="8f38ecf4-166a-48cb-9f9e-f1a40236ef56" providerId="ADAL" clId="{A0516799-8289-4A04-90D8-0233C3738F73}" dt="2026-03-22T16:30:30.393" v="20"/>
        <pc:sldMkLst>
          <pc:docMk/>
          <pc:sldMk cId="956531273" sldId="382"/>
        </pc:sldMkLst>
      </pc:sldChg>
      <pc:sldChg chg="new del">
        <pc:chgData name="Michal Vágner" userId="8f38ecf4-166a-48cb-9f9e-f1a40236ef56" providerId="ADAL" clId="{A0516799-8289-4A04-90D8-0233C3738F73}" dt="2026-03-22T16:29:53.193" v="18"/>
        <pc:sldMkLst>
          <pc:docMk/>
          <pc:sldMk cId="2252182536" sldId="383"/>
        </pc:sldMkLst>
      </pc:sldChg>
      <pc:sldChg chg="add del">
        <pc:chgData name="Michal Vágner" userId="8f38ecf4-166a-48cb-9f9e-f1a40236ef56" providerId="ADAL" clId="{A0516799-8289-4A04-90D8-0233C3738F73}" dt="2026-03-22T16:38:13.825" v="52"/>
        <pc:sldMkLst>
          <pc:docMk/>
          <pc:sldMk cId="3057034471" sldId="383"/>
        </pc:sldMkLst>
      </pc:sldChg>
      <pc:sldChg chg="add del">
        <pc:chgData name="Michal Vágner" userId="8f38ecf4-166a-48cb-9f9e-f1a40236ef56" providerId="ADAL" clId="{A0516799-8289-4A04-90D8-0233C3738F73}" dt="2026-03-22T16:40:26.044" v="66"/>
        <pc:sldMkLst>
          <pc:docMk/>
          <pc:sldMk cId="147676684" sldId="384"/>
        </pc:sldMkLst>
      </pc:sldChg>
      <pc:sldChg chg="add del">
        <pc:chgData name="Michal Vágner" userId="8f38ecf4-166a-48cb-9f9e-f1a40236ef56" providerId="ADAL" clId="{A0516799-8289-4A04-90D8-0233C3738F73}" dt="2026-03-22T16:40:03.748" v="62"/>
        <pc:sldMkLst>
          <pc:docMk/>
          <pc:sldMk cId="2833763063" sldId="385"/>
        </pc:sldMkLst>
      </pc:sldChg>
      <pc:sldChg chg="add del">
        <pc:chgData name="Michal Vágner" userId="8f38ecf4-166a-48cb-9f9e-f1a40236ef56" providerId="ADAL" clId="{A0516799-8289-4A04-90D8-0233C3738F73}" dt="2026-03-22T16:40:57.909" v="72"/>
        <pc:sldMkLst>
          <pc:docMk/>
          <pc:sldMk cId="782902086" sldId="386"/>
        </pc:sldMkLst>
      </pc:sldChg>
      <pc:sldChg chg="add del">
        <pc:chgData name="Michal Vágner" userId="8f38ecf4-166a-48cb-9f9e-f1a40236ef56" providerId="ADAL" clId="{A0516799-8289-4A04-90D8-0233C3738F73}" dt="2026-03-22T16:41:07.475" v="74"/>
        <pc:sldMkLst>
          <pc:docMk/>
          <pc:sldMk cId="3027902003" sldId="387"/>
        </pc:sldMkLst>
      </pc:sldChg>
      <pc:sldChg chg="add del">
        <pc:chgData name="Michal Vágner" userId="8f38ecf4-166a-48cb-9f9e-f1a40236ef56" providerId="ADAL" clId="{A0516799-8289-4A04-90D8-0233C3738F73}" dt="2026-03-22T16:38:28.887" v="54"/>
        <pc:sldMkLst>
          <pc:docMk/>
          <pc:sldMk cId="3353748980" sldId="388"/>
        </pc:sldMkLst>
      </pc:sldChg>
      <pc:sldChg chg="add del">
        <pc:chgData name="Michal Vágner" userId="8f38ecf4-166a-48cb-9f9e-f1a40236ef56" providerId="ADAL" clId="{A0516799-8289-4A04-90D8-0233C3738F73}" dt="2026-03-22T16:39:27.292" v="60"/>
        <pc:sldMkLst>
          <pc:docMk/>
          <pc:sldMk cId="2601761308" sldId="389"/>
        </pc:sldMkLst>
      </pc:sldChg>
      <pc:sldChg chg="add del">
        <pc:chgData name="Michal Vágner" userId="8f38ecf4-166a-48cb-9f9e-f1a40236ef56" providerId="ADAL" clId="{A0516799-8289-4A04-90D8-0233C3738F73}" dt="2026-03-22T16:40:37.146" v="68"/>
        <pc:sldMkLst>
          <pc:docMk/>
          <pc:sldMk cId="2796200337" sldId="390"/>
        </pc:sldMkLst>
      </pc:sldChg>
      <pc:sldChg chg="add del">
        <pc:chgData name="Michal Vágner" userId="8f38ecf4-166a-48cb-9f9e-f1a40236ef56" providerId="ADAL" clId="{A0516799-8289-4A04-90D8-0233C3738F73}" dt="2026-03-22T16:40:47.376" v="70"/>
        <pc:sldMkLst>
          <pc:docMk/>
          <pc:sldMk cId="529900342" sldId="391"/>
        </pc:sldMkLst>
      </pc:sldChg>
      <pc:sldChg chg="add del">
        <pc:chgData name="Michal Vágner" userId="8f38ecf4-166a-48cb-9f9e-f1a40236ef56" providerId="ADAL" clId="{A0516799-8289-4A04-90D8-0233C3738F73}" dt="2026-03-22T16:40:15.062" v="64"/>
        <pc:sldMkLst>
          <pc:docMk/>
          <pc:sldMk cId="846293524" sldId="392"/>
        </pc:sldMkLst>
      </pc:sldChg>
      <pc:sldChg chg="add del">
        <pc:chgData name="Michal Vágner" userId="8f38ecf4-166a-48cb-9f9e-f1a40236ef56" providerId="ADAL" clId="{A0516799-8289-4A04-90D8-0233C3738F73}" dt="2026-03-22T16:41:17.659" v="76"/>
        <pc:sldMkLst>
          <pc:docMk/>
          <pc:sldMk cId="2349557383" sldId="393"/>
        </pc:sldMkLst>
      </pc:sldChg>
      <pc:sldChg chg="add del">
        <pc:chgData name="Michal Vágner" userId="8f38ecf4-166a-48cb-9f9e-f1a40236ef56" providerId="ADAL" clId="{A0516799-8289-4A04-90D8-0233C3738F73}" dt="2026-03-22T16:41:28.029" v="78"/>
        <pc:sldMkLst>
          <pc:docMk/>
          <pc:sldMk cId="1746183342" sldId="394"/>
        </pc:sldMkLst>
      </pc:sldChg>
      <pc:sldChg chg="add del">
        <pc:chgData name="Michal Vágner" userId="8f38ecf4-166a-48cb-9f9e-f1a40236ef56" providerId="ADAL" clId="{A0516799-8289-4A04-90D8-0233C3738F73}" dt="2026-03-22T16:38:43.111" v="56"/>
        <pc:sldMkLst>
          <pc:docMk/>
          <pc:sldMk cId="333050297" sldId="395"/>
        </pc:sldMkLst>
      </pc:sldChg>
      <pc:sldChg chg="add">
        <pc:chgData name="Michal Vágner" userId="8f38ecf4-166a-48cb-9f9e-f1a40236ef56" providerId="ADAL" clId="{A0516799-8289-4A04-90D8-0233C3738F73}" dt="2026-03-22T16:36:44.342" v="45"/>
        <pc:sldMkLst>
          <pc:docMk/>
          <pc:sldMk cId="2464736309" sldId="396"/>
        </pc:sldMkLst>
      </pc:sldChg>
      <pc:sldChg chg="add del">
        <pc:chgData name="Michal Vágner" userId="8f38ecf4-166a-48cb-9f9e-f1a40236ef56" providerId="ADAL" clId="{A0516799-8289-4A04-90D8-0233C3738F73}" dt="2026-03-22T16:41:36.506" v="80"/>
        <pc:sldMkLst>
          <pc:docMk/>
          <pc:sldMk cId="2762319218" sldId="397"/>
        </pc:sldMkLst>
      </pc:sldChg>
      <pc:sldChg chg="add del">
        <pc:chgData name="Michal Vágner" userId="8f38ecf4-166a-48cb-9f9e-f1a40236ef56" providerId="ADAL" clId="{A0516799-8289-4A04-90D8-0233C3738F73}" dt="2026-03-22T16:41:43.105" v="82"/>
        <pc:sldMkLst>
          <pc:docMk/>
          <pc:sldMk cId="2875661601" sldId="398"/>
        </pc:sldMkLst>
      </pc:sldChg>
      <pc:sldChg chg="add del">
        <pc:chgData name="Michal Vágner" userId="8f38ecf4-166a-48cb-9f9e-f1a40236ef56" providerId="ADAL" clId="{A0516799-8289-4A04-90D8-0233C3738F73}" dt="2026-03-22T16:39:19.728" v="58"/>
        <pc:sldMkLst>
          <pc:docMk/>
          <pc:sldMk cId="370940543" sldId="399"/>
        </pc:sldMkLst>
      </pc:sldChg>
      <pc:sldChg chg="add del">
        <pc:chgData name="Michal Vágner" userId="8f38ecf4-166a-48cb-9f9e-f1a40236ef56" providerId="ADAL" clId="{A0516799-8289-4A04-90D8-0233C3738F73}" dt="2026-03-22T17:31:06.364" v="197"/>
        <pc:sldMkLst>
          <pc:docMk/>
          <pc:sldMk cId="2018419300" sldId="400"/>
        </pc:sldMkLst>
      </pc:sldChg>
      <pc:sldChg chg="add del">
        <pc:chgData name="Michal Vágner" userId="8f38ecf4-166a-48cb-9f9e-f1a40236ef56" providerId="ADAL" clId="{A0516799-8289-4A04-90D8-0233C3738F73}" dt="2026-03-22T17:34:03.596" v="236"/>
        <pc:sldMkLst>
          <pc:docMk/>
          <pc:sldMk cId="3413658526" sldId="401"/>
        </pc:sldMkLst>
      </pc:sldChg>
      <pc:sldChg chg="addSp modSp add mod">
        <pc:chgData name="Michal Vágner" userId="8f38ecf4-166a-48cb-9f9e-f1a40236ef56" providerId="ADAL" clId="{A0516799-8289-4A04-90D8-0233C3738F73}" dt="2026-03-22T17:43:31.678" v="248" actId="14100"/>
        <pc:sldMkLst>
          <pc:docMk/>
          <pc:sldMk cId="1970853041" sldId="402"/>
        </pc:sldMkLst>
        <pc:spChg chg="add mod">
          <ac:chgData name="Michal Vágner" userId="8f38ecf4-166a-48cb-9f9e-f1a40236ef56" providerId="ADAL" clId="{A0516799-8289-4A04-90D8-0233C3738F73}" dt="2026-03-22T17:43:31.678" v="248" actId="14100"/>
          <ac:spMkLst>
            <pc:docMk/>
            <pc:sldMk cId="1970853041" sldId="402"/>
            <ac:spMk id="2" creationId="{83248C28-87FB-95BB-0F24-887626F3573F}"/>
          </ac:spMkLst>
        </pc:spChg>
      </pc:sldChg>
      <pc:sldChg chg="add del">
        <pc:chgData name="Michal Vágner" userId="8f38ecf4-166a-48cb-9f9e-f1a40236ef56" providerId="ADAL" clId="{A0516799-8289-4A04-90D8-0233C3738F73}" dt="2026-03-22T17:31:50.607" v="206"/>
        <pc:sldMkLst>
          <pc:docMk/>
          <pc:sldMk cId="1994766131" sldId="403"/>
        </pc:sldMkLst>
      </pc:sldChg>
      <pc:sldChg chg="add del">
        <pc:chgData name="Michal Vágner" userId="8f38ecf4-166a-48cb-9f9e-f1a40236ef56" providerId="ADAL" clId="{A0516799-8289-4A04-90D8-0233C3738F73}" dt="2026-03-22T17:30:09.968" v="185"/>
        <pc:sldMkLst>
          <pc:docMk/>
          <pc:sldMk cId="2921662321" sldId="404"/>
        </pc:sldMkLst>
      </pc:sldChg>
      <pc:sldChg chg="add del">
        <pc:chgData name="Michal Vágner" userId="8f38ecf4-166a-48cb-9f9e-f1a40236ef56" providerId="ADAL" clId="{A0516799-8289-4A04-90D8-0233C3738F73}" dt="2026-03-22T17:32:51.491" v="218"/>
        <pc:sldMkLst>
          <pc:docMk/>
          <pc:sldMk cId="1092550035" sldId="405"/>
        </pc:sldMkLst>
      </pc:sldChg>
      <pc:sldChg chg="modSp add mod">
        <pc:chgData name="Michal Vágner" userId="8f38ecf4-166a-48cb-9f9e-f1a40236ef56" providerId="ADAL" clId="{A0516799-8289-4A04-90D8-0233C3738F73}" dt="2026-03-22T17:24:55.673" v="183" actId="404"/>
        <pc:sldMkLst>
          <pc:docMk/>
          <pc:sldMk cId="1615009843" sldId="406"/>
        </pc:sldMkLst>
        <pc:spChg chg="mod">
          <ac:chgData name="Michal Vágner" userId="8f38ecf4-166a-48cb-9f9e-f1a40236ef56" providerId="ADAL" clId="{A0516799-8289-4A04-90D8-0233C3738F73}" dt="2026-03-22T17:24:55.673" v="183" actId="404"/>
          <ac:spMkLst>
            <pc:docMk/>
            <pc:sldMk cId="1615009843" sldId="406"/>
            <ac:spMk id="54" creationId="{00000000-0000-0000-0000-000000000000}"/>
          </ac:spMkLst>
        </pc:spChg>
      </pc:sldChg>
      <pc:sldChg chg="add del">
        <pc:chgData name="Michal Vágner" userId="8f38ecf4-166a-48cb-9f9e-f1a40236ef56" providerId="ADAL" clId="{A0516799-8289-4A04-90D8-0233C3738F73}" dt="2026-03-22T17:32:00.365" v="208"/>
        <pc:sldMkLst>
          <pc:docMk/>
          <pc:sldMk cId="2501590442" sldId="407"/>
        </pc:sldMkLst>
      </pc:sldChg>
      <pc:sldChg chg="add del">
        <pc:chgData name="Michal Vágner" userId="8f38ecf4-166a-48cb-9f9e-f1a40236ef56" providerId="ADAL" clId="{A0516799-8289-4A04-90D8-0233C3738F73}" dt="2026-03-22T17:32:26.954" v="214"/>
        <pc:sldMkLst>
          <pc:docMk/>
          <pc:sldMk cId="4158603626" sldId="408"/>
        </pc:sldMkLst>
      </pc:sldChg>
      <pc:sldChg chg="add del">
        <pc:chgData name="Michal Vágner" userId="8f38ecf4-166a-48cb-9f9e-f1a40236ef56" providerId="ADAL" clId="{A0516799-8289-4A04-90D8-0233C3738F73}" dt="2026-03-22T17:30:41.732" v="191"/>
        <pc:sldMkLst>
          <pc:docMk/>
          <pc:sldMk cId="2912675355" sldId="409"/>
        </pc:sldMkLst>
      </pc:sldChg>
      <pc:sldChg chg="modSp add mod">
        <pc:chgData name="Michal Vágner" userId="8f38ecf4-166a-48cb-9f9e-f1a40236ef56" providerId="ADAL" clId="{A0516799-8289-4A04-90D8-0233C3738F73}" dt="2026-03-22T17:31:26.950" v="202" actId="14100"/>
        <pc:sldMkLst>
          <pc:docMk/>
          <pc:sldMk cId="3053383185" sldId="410"/>
        </pc:sldMkLst>
        <pc:spChg chg="mod">
          <ac:chgData name="Michal Vágner" userId="8f38ecf4-166a-48cb-9f9e-f1a40236ef56" providerId="ADAL" clId="{A0516799-8289-4A04-90D8-0233C3738F73}" dt="2026-03-22T17:31:26.950" v="202" actId="14100"/>
          <ac:spMkLst>
            <pc:docMk/>
            <pc:sldMk cId="3053383185" sldId="410"/>
            <ac:spMk id="51" creationId="{00000000-0000-0000-0000-000000000000}"/>
          </ac:spMkLst>
        </pc:spChg>
      </pc:sldChg>
      <pc:sldChg chg="add del">
        <pc:chgData name="Michal Vágner" userId="8f38ecf4-166a-48cb-9f9e-f1a40236ef56" providerId="ADAL" clId="{A0516799-8289-4A04-90D8-0233C3738F73}" dt="2026-03-22T17:33:10.645" v="222"/>
        <pc:sldMkLst>
          <pc:docMk/>
          <pc:sldMk cId="4053008389" sldId="411"/>
        </pc:sldMkLst>
      </pc:sldChg>
      <pc:sldChg chg="add del">
        <pc:chgData name="Michal Vágner" userId="8f38ecf4-166a-48cb-9f9e-f1a40236ef56" providerId="ADAL" clId="{A0516799-8289-4A04-90D8-0233C3738F73}" dt="2026-03-22T17:33:39.419" v="230"/>
        <pc:sldMkLst>
          <pc:docMk/>
          <pc:sldMk cId="2789425229" sldId="412"/>
        </pc:sldMkLst>
      </pc:sldChg>
      <pc:sldChg chg="add">
        <pc:chgData name="Michal Vágner" userId="8f38ecf4-166a-48cb-9f9e-f1a40236ef56" providerId="ADAL" clId="{A0516799-8289-4A04-90D8-0233C3738F73}" dt="2026-03-22T16:41:36.500" v="79"/>
        <pc:sldMkLst>
          <pc:docMk/>
          <pc:sldMk cId="4128543102" sldId="413"/>
        </pc:sldMkLst>
      </pc:sldChg>
      <pc:sldChg chg="add">
        <pc:chgData name="Michal Vágner" userId="8f38ecf4-166a-48cb-9f9e-f1a40236ef56" providerId="ADAL" clId="{A0516799-8289-4A04-90D8-0233C3738F73}" dt="2026-03-22T16:41:43.098" v="81"/>
        <pc:sldMkLst>
          <pc:docMk/>
          <pc:sldMk cId="3085022392" sldId="414"/>
        </pc:sldMkLst>
      </pc:sldChg>
      <pc:sldChg chg="add del">
        <pc:chgData name="Michal Vágner" userId="8f38ecf4-166a-48cb-9f9e-f1a40236ef56" providerId="ADAL" clId="{A0516799-8289-4A04-90D8-0233C3738F73}" dt="2026-03-22T17:30:16.849" v="187"/>
        <pc:sldMkLst>
          <pc:docMk/>
          <pc:sldMk cId="129707371" sldId="415"/>
        </pc:sldMkLst>
      </pc:sldChg>
      <pc:sldChg chg="add del">
        <pc:chgData name="Michal Vágner" userId="8f38ecf4-166a-48cb-9f9e-f1a40236ef56" providerId="ADAL" clId="{A0516799-8289-4A04-90D8-0233C3738F73}" dt="2026-03-22T17:30:29.819" v="189"/>
        <pc:sldMkLst>
          <pc:docMk/>
          <pc:sldMk cId="2519543276" sldId="416"/>
        </pc:sldMkLst>
      </pc:sldChg>
      <pc:sldChg chg="add">
        <pc:chgData name="Michal Vágner" userId="8f38ecf4-166a-48cb-9f9e-f1a40236ef56" providerId="ADAL" clId="{A0516799-8289-4A04-90D8-0233C3738F73}" dt="2026-03-22T17:30:29.811" v="188"/>
        <pc:sldMkLst>
          <pc:docMk/>
          <pc:sldMk cId="3910854014" sldId="417"/>
        </pc:sldMkLst>
      </pc:sldChg>
      <pc:sldChg chg="add del">
        <pc:chgData name="Michal Vágner" userId="8f38ecf4-166a-48cb-9f9e-f1a40236ef56" providerId="ADAL" clId="{A0516799-8289-4A04-90D8-0233C3738F73}" dt="2026-03-22T17:30:49.541" v="193"/>
        <pc:sldMkLst>
          <pc:docMk/>
          <pc:sldMk cId="3217440024" sldId="418"/>
        </pc:sldMkLst>
      </pc:sldChg>
      <pc:sldChg chg="add del">
        <pc:chgData name="Michal Vágner" userId="8f38ecf4-166a-48cb-9f9e-f1a40236ef56" providerId="ADAL" clId="{A0516799-8289-4A04-90D8-0233C3738F73}" dt="2026-03-22T17:30:57.837" v="195"/>
        <pc:sldMkLst>
          <pc:docMk/>
          <pc:sldMk cId="2875720798" sldId="419"/>
        </pc:sldMkLst>
      </pc:sldChg>
      <pc:sldChg chg="add">
        <pc:chgData name="Michal Vágner" userId="8f38ecf4-166a-48cb-9f9e-f1a40236ef56" providerId="ADAL" clId="{A0516799-8289-4A04-90D8-0233C3738F73}" dt="2026-03-22T17:30:57.814" v="194"/>
        <pc:sldMkLst>
          <pc:docMk/>
          <pc:sldMk cId="2869305405" sldId="420"/>
        </pc:sldMkLst>
      </pc:sldChg>
      <pc:sldChg chg="add del">
        <pc:chgData name="Michal Vágner" userId="8f38ecf4-166a-48cb-9f9e-f1a40236ef56" providerId="ADAL" clId="{A0516799-8289-4A04-90D8-0233C3738F73}" dt="2026-03-22T17:31:13.237" v="199"/>
        <pc:sldMkLst>
          <pc:docMk/>
          <pc:sldMk cId="1339467152" sldId="421"/>
        </pc:sldMkLst>
      </pc:sldChg>
      <pc:sldChg chg="add del">
        <pc:chgData name="Michal Vágner" userId="8f38ecf4-166a-48cb-9f9e-f1a40236ef56" providerId="ADAL" clId="{A0516799-8289-4A04-90D8-0233C3738F73}" dt="2026-03-22T17:31:20.592" v="201"/>
        <pc:sldMkLst>
          <pc:docMk/>
          <pc:sldMk cId="2833187362" sldId="422"/>
        </pc:sldMkLst>
      </pc:sldChg>
      <pc:sldChg chg="add del">
        <pc:chgData name="Michal Vágner" userId="8f38ecf4-166a-48cb-9f9e-f1a40236ef56" providerId="ADAL" clId="{A0516799-8289-4A04-90D8-0233C3738F73}" dt="2026-03-22T17:31:29.058" v="204"/>
        <pc:sldMkLst>
          <pc:docMk/>
          <pc:sldMk cId="1711982513" sldId="423"/>
        </pc:sldMkLst>
      </pc:sldChg>
      <pc:sldChg chg="add">
        <pc:chgData name="Michal Vágner" userId="8f38ecf4-166a-48cb-9f9e-f1a40236ef56" providerId="ADAL" clId="{A0516799-8289-4A04-90D8-0233C3738F73}" dt="2026-03-22T17:31:29.053" v="203"/>
        <pc:sldMkLst>
          <pc:docMk/>
          <pc:sldMk cId="405348719" sldId="424"/>
        </pc:sldMkLst>
      </pc:sldChg>
      <pc:sldChg chg="add">
        <pc:chgData name="Michal Vágner" userId="8f38ecf4-166a-48cb-9f9e-f1a40236ef56" providerId="ADAL" clId="{A0516799-8289-4A04-90D8-0233C3738F73}" dt="2026-03-22T17:31:50.591" v="205"/>
        <pc:sldMkLst>
          <pc:docMk/>
          <pc:sldMk cId="1481635242" sldId="425"/>
        </pc:sldMkLst>
      </pc:sldChg>
      <pc:sldChg chg="add del">
        <pc:chgData name="Michal Vágner" userId="8f38ecf4-166a-48cb-9f9e-f1a40236ef56" providerId="ADAL" clId="{A0516799-8289-4A04-90D8-0233C3738F73}" dt="2026-03-22T17:32:08.051" v="210"/>
        <pc:sldMkLst>
          <pc:docMk/>
          <pc:sldMk cId="2278264140" sldId="426"/>
        </pc:sldMkLst>
      </pc:sldChg>
      <pc:sldChg chg="add del">
        <pc:chgData name="Michal Vágner" userId="8f38ecf4-166a-48cb-9f9e-f1a40236ef56" providerId="ADAL" clId="{A0516799-8289-4A04-90D8-0233C3738F73}" dt="2026-03-22T17:32:17.622" v="212"/>
        <pc:sldMkLst>
          <pc:docMk/>
          <pc:sldMk cId="3088745668" sldId="427"/>
        </pc:sldMkLst>
      </pc:sldChg>
      <pc:sldChg chg="add">
        <pc:chgData name="Michal Vágner" userId="8f38ecf4-166a-48cb-9f9e-f1a40236ef56" providerId="ADAL" clId="{A0516799-8289-4A04-90D8-0233C3738F73}" dt="2026-03-22T17:32:17.609" v="211"/>
        <pc:sldMkLst>
          <pc:docMk/>
          <pc:sldMk cId="3905059341" sldId="428"/>
        </pc:sldMkLst>
      </pc:sldChg>
      <pc:sldChg chg="add del">
        <pc:chgData name="Michal Vágner" userId="8f38ecf4-166a-48cb-9f9e-f1a40236ef56" providerId="ADAL" clId="{A0516799-8289-4A04-90D8-0233C3738F73}" dt="2026-03-22T17:32:36.066" v="216"/>
        <pc:sldMkLst>
          <pc:docMk/>
          <pc:sldMk cId="3012133007" sldId="429"/>
        </pc:sldMkLst>
      </pc:sldChg>
      <pc:sldChg chg="add">
        <pc:chgData name="Michal Vágner" userId="8f38ecf4-166a-48cb-9f9e-f1a40236ef56" providerId="ADAL" clId="{A0516799-8289-4A04-90D8-0233C3738F73}" dt="2026-03-22T17:32:36.059" v="215"/>
        <pc:sldMkLst>
          <pc:docMk/>
          <pc:sldMk cId="3614294367" sldId="430"/>
        </pc:sldMkLst>
      </pc:sldChg>
      <pc:sldChg chg="add del">
        <pc:chgData name="Michal Vágner" userId="8f38ecf4-166a-48cb-9f9e-f1a40236ef56" providerId="ADAL" clId="{A0516799-8289-4A04-90D8-0233C3738F73}" dt="2026-03-22T17:33:01.816" v="220"/>
        <pc:sldMkLst>
          <pc:docMk/>
          <pc:sldMk cId="116335369" sldId="431"/>
        </pc:sldMkLst>
      </pc:sldChg>
      <pc:sldChg chg="modSp add mod">
        <pc:chgData name="Michal Vágner" userId="8f38ecf4-166a-48cb-9f9e-f1a40236ef56" providerId="ADAL" clId="{A0516799-8289-4A04-90D8-0233C3738F73}" dt="2026-03-22T17:33:22.365" v="226" actId="14100"/>
        <pc:sldMkLst>
          <pc:docMk/>
          <pc:sldMk cId="1963369455" sldId="432"/>
        </pc:sldMkLst>
        <pc:spChg chg="mod">
          <ac:chgData name="Michal Vágner" userId="8f38ecf4-166a-48cb-9f9e-f1a40236ef56" providerId="ADAL" clId="{A0516799-8289-4A04-90D8-0233C3738F73}" dt="2026-03-22T17:33:11.885" v="223" actId="14100"/>
          <ac:spMkLst>
            <pc:docMk/>
            <pc:sldMk cId="1963369455" sldId="432"/>
            <ac:spMk id="53" creationId="{00000000-0000-0000-0000-000000000000}"/>
          </ac:spMkLst>
        </pc:spChg>
        <pc:spChg chg="mod">
          <ac:chgData name="Michal Vágner" userId="8f38ecf4-166a-48cb-9f9e-f1a40236ef56" providerId="ADAL" clId="{A0516799-8289-4A04-90D8-0233C3738F73}" dt="2026-03-22T17:33:22.365" v="226" actId="14100"/>
          <ac:spMkLst>
            <pc:docMk/>
            <pc:sldMk cId="1963369455" sldId="432"/>
            <ac:spMk id="55" creationId="{00000000-0000-0000-0000-000000000000}"/>
          </ac:spMkLst>
        </pc:spChg>
      </pc:sldChg>
      <pc:sldChg chg="add del">
        <pc:chgData name="Michal Vágner" userId="8f38ecf4-166a-48cb-9f9e-f1a40236ef56" providerId="ADAL" clId="{A0516799-8289-4A04-90D8-0233C3738F73}" dt="2026-03-22T17:33:18.948" v="225"/>
        <pc:sldMkLst>
          <pc:docMk/>
          <pc:sldMk cId="1355369387" sldId="433"/>
        </pc:sldMkLst>
      </pc:sldChg>
      <pc:sldChg chg="add del">
        <pc:chgData name="Michal Vágner" userId="8f38ecf4-166a-48cb-9f9e-f1a40236ef56" providerId="ADAL" clId="{A0516799-8289-4A04-90D8-0233C3738F73}" dt="2026-03-22T17:33:29.815" v="228"/>
        <pc:sldMkLst>
          <pc:docMk/>
          <pc:sldMk cId="2557660767" sldId="434"/>
        </pc:sldMkLst>
      </pc:sldChg>
      <pc:sldChg chg="add">
        <pc:chgData name="Michal Vágner" userId="8f38ecf4-166a-48cb-9f9e-f1a40236ef56" providerId="ADAL" clId="{A0516799-8289-4A04-90D8-0233C3738F73}" dt="2026-03-22T17:33:29.809" v="227"/>
        <pc:sldMkLst>
          <pc:docMk/>
          <pc:sldMk cId="720490737" sldId="435"/>
        </pc:sldMkLst>
      </pc:sldChg>
      <pc:sldChg chg="add del">
        <pc:chgData name="Michal Vágner" userId="8f38ecf4-166a-48cb-9f9e-f1a40236ef56" providerId="ADAL" clId="{A0516799-8289-4A04-90D8-0233C3738F73}" dt="2026-03-22T17:33:46.975" v="232"/>
        <pc:sldMkLst>
          <pc:docMk/>
          <pc:sldMk cId="2870903401" sldId="436"/>
        </pc:sldMkLst>
      </pc:sldChg>
      <pc:sldChg chg="add del">
        <pc:chgData name="Michal Vágner" userId="8f38ecf4-166a-48cb-9f9e-f1a40236ef56" providerId="ADAL" clId="{A0516799-8289-4A04-90D8-0233C3738F73}" dt="2026-03-22T17:33:55.098" v="234"/>
        <pc:sldMkLst>
          <pc:docMk/>
          <pc:sldMk cId="3019279432" sldId="437"/>
        </pc:sldMkLst>
      </pc:sldChg>
      <pc:sldChg chg="add">
        <pc:chgData name="Michal Vágner" userId="8f38ecf4-166a-48cb-9f9e-f1a40236ef56" providerId="ADAL" clId="{A0516799-8289-4A04-90D8-0233C3738F73}" dt="2026-03-22T17:33:55.088" v="233"/>
        <pc:sldMkLst>
          <pc:docMk/>
          <pc:sldMk cId="3648725939" sldId="438"/>
        </pc:sldMkLst>
      </pc:sldChg>
      <pc:sldChg chg="add del">
        <pc:chgData name="Michal Vágner" userId="8f38ecf4-166a-48cb-9f9e-f1a40236ef56" providerId="ADAL" clId="{A0516799-8289-4A04-90D8-0233C3738F73}" dt="2026-03-22T17:34:12.089" v="238"/>
        <pc:sldMkLst>
          <pc:docMk/>
          <pc:sldMk cId="2479218843" sldId="439"/>
        </pc:sldMkLst>
      </pc:sldChg>
      <pc:sldChg chg="add del">
        <pc:chgData name="Michal Vágner" userId="8f38ecf4-166a-48cb-9f9e-f1a40236ef56" providerId="ADAL" clId="{A0516799-8289-4A04-90D8-0233C3738F73}" dt="2026-03-22T17:34:20.040" v="240"/>
        <pc:sldMkLst>
          <pc:docMk/>
          <pc:sldMk cId="4060647414" sldId="440"/>
        </pc:sldMkLst>
      </pc:sldChg>
      <pc:sldChg chg="add del">
        <pc:chgData name="Michal Vágner" userId="8f38ecf4-166a-48cb-9f9e-f1a40236ef56" providerId="ADAL" clId="{A0516799-8289-4A04-90D8-0233C3738F73}" dt="2026-03-22T17:34:27.097" v="242"/>
        <pc:sldMkLst>
          <pc:docMk/>
          <pc:sldMk cId="2102331903" sldId="441"/>
        </pc:sldMkLst>
      </pc:sldChg>
      <pc:sldChg chg="add del">
        <pc:chgData name="Michal Vágner" userId="8f38ecf4-166a-48cb-9f9e-f1a40236ef56" providerId="ADAL" clId="{A0516799-8289-4A04-90D8-0233C3738F73}" dt="2026-03-22T17:34:34.639" v="244"/>
        <pc:sldMkLst>
          <pc:docMk/>
          <pc:sldMk cId="736499749" sldId="442"/>
        </pc:sldMkLst>
      </pc:sldChg>
      <pc:sldChg chg="add">
        <pc:chgData name="Michal Vágner" userId="8f38ecf4-166a-48cb-9f9e-f1a40236ef56" providerId="ADAL" clId="{A0516799-8289-4A04-90D8-0233C3738F73}" dt="2026-03-22T17:34:34.624" v="243"/>
        <pc:sldMkLst>
          <pc:docMk/>
          <pc:sldMk cId="3696075672" sldId="443"/>
        </pc:sldMkLst>
      </pc:sldChg>
      <pc:sldMasterChg chg="del delSldLayout">
        <pc:chgData name="Michal Vágner" userId="8f38ecf4-166a-48cb-9f9e-f1a40236ef56" providerId="ADAL" clId="{A0516799-8289-4A04-90D8-0233C3738F73}" dt="2026-03-22T16:29:53.193" v="18"/>
        <pc:sldMasterMkLst>
          <pc:docMk/>
          <pc:sldMasterMk cId="0" sldId="2147483649"/>
        </pc:sldMasterMkLst>
        <pc:sldLayoutChg chg="del">
          <pc:chgData name="Michal Vágner" userId="8f38ecf4-166a-48cb-9f9e-f1a40236ef56" providerId="ADAL" clId="{A0516799-8289-4A04-90D8-0233C3738F73}" dt="2026-03-22T16:29:53.193" v="18"/>
          <pc:sldLayoutMkLst>
            <pc:docMk/>
            <pc:sldMasterMk cId="0" sldId="2147483649"/>
            <pc:sldLayoutMk cId="1282409604" sldId="2147483784"/>
          </pc:sldLayoutMkLst>
        </pc:sldLayoutChg>
        <pc:sldLayoutChg chg="del">
          <pc:chgData name="Michal Vágner" userId="8f38ecf4-166a-48cb-9f9e-f1a40236ef56" providerId="ADAL" clId="{A0516799-8289-4A04-90D8-0233C3738F73}" dt="2026-03-22T16:29:53.193" v="18"/>
          <pc:sldLayoutMkLst>
            <pc:docMk/>
            <pc:sldMasterMk cId="0" sldId="2147483649"/>
            <pc:sldLayoutMk cId="1831007954" sldId="2147483785"/>
          </pc:sldLayoutMkLst>
        </pc:sldLayoutChg>
        <pc:sldLayoutChg chg="del">
          <pc:chgData name="Michal Vágner" userId="8f38ecf4-166a-48cb-9f9e-f1a40236ef56" providerId="ADAL" clId="{A0516799-8289-4A04-90D8-0233C3738F73}" dt="2026-03-22T16:29:53.193" v="18"/>
          <pc:sldLayoutMkLst>
            <pc:docMk/>
            <pc:sldMasterMk cId="0" sldId="2147483649"/>
            <pc:sldLayoutMk cId="2988316789" sldId="2147483786"/>
          </pc:sldLayoutMkLst>
        </pc:sldLayoutChg>
        <pc:sldLayoutChg chg="del">
          <pc:chgData name="Michal Vágner" userId="8f38ecf4-166a-48cb-9f9e-f1a40236ef56" providerId="ADAL" clId="{A0516799-8289-4A04-90D8-0233C3738F73}" dt="2026-03-22T16:29:53.193" v="18"/>
          <pc:sldLayoutMkLst>
            <pc:docMk/>
            <pc:sldMasterMk cId="0" sldId="2147483649"/>
            <pc:sldLayoutMk cId="2872362359" sldId="2147483787"/>
          </pc:sldLayoutMkLst>
        </pc:sldLayoutChg>
        <pc:sldLayoutChg chg="del">
          <pc:chgData name="Michal Vágner" userId="8f38ecf4-166a-48cb-9f9e-f1a40236ef56" providerId="ADAL" clId="{A0516799-8289-4A04-90D8-0233C3738F73}" dt="2026-03-22T16:29:53.193" v="18"/>
          <pc:sldLayoutMkLst>
            <pc:docMk/>
            <pc:sldMasterMk cId="0" sldId="2147483649"/>
            <pc:sldLayoutMk cId="2369714330" sldId="2147483788"/>
          </pc:sldLayoutMkLst>
        </pc:sldLayoutChg>
        <pc:sldLayoutChg chg="del">
          <pc:chgData name="Michal Vágner" userId="8f38ecf4-166a-48cb-9f9e-f1a40236ef56" providerId="ADAL" clId="{A0516799-8289-4A04-90D8-0233C3738F73}" dt="2026-03-22T16:29:53.193" v="18"/>
          <pc:sldLayoutMkLst>
            <pc:docMk/>
            <pc:sldMasterMk cId="0" sldId="2147483649"/>
            <pc:sldLayoutMk cId="2204676749" sldId="2147483789"/>
          </pc:sldLayoutMkLst>
        </pc:sldLayoutChg>
        <pc:sldLayoutChg chg="del">
          <pc:chgData name="Michal Vágner" userId="8f38ecf4-166a-48cb-9f9e-f1a40236ef56" providerId="ADAL" clId="{A0516799-8289-4A04-90D8-0233C3738F73}" dt="2026-03-22T16:29:53.193" v="18"/>
          <pc:sldLayoutMkLst>
            <pc:docMk/>
            <pc:sldMasterMk cId="0" sldId="2147483649"/>
            <pc:sldLayoutMk cId="2540140704" sldId="2147483790"/>
          </pc:sldLayoutMkLst>
        </pc:sldLayoutChg>
        <pc:sldLayoutChg chg="del">
          <pc:chgData name="Michal Vágner" userId="8f38ecf4-166a-48cb-9f9e-f1a40236ef56" providerId="ADAL" clId="{A0516799-8289-4A04-90D8-0233C3738F73}" dt="2026-03-22T16:29:53.193" v="18"/>
          <pc:sldLayoutMkLst>
            <pc:docMk/>
            <pc:sldMasterMk cId="0" sldId="2147483649"/>
            <pc:sldLayoutMk cId="3227511164" sldId="2147483791"/>
          </pc:sldLayoutMkLst>
        </pc:sldLayoutChg>
        <pc:sldLayoutChg chg="del">
          <pc:chgData name="Michal Vágner" userId="8f38ecf4-166a-48cb-9f9e-f1a40236ef56" providerId="ADAL" clId="{A0516799-8289-4A04-90D8-0233C3738F73}" dt="2026-03-22T16:29:53.193" v="18"/>
          <pc:sldLayoutMkLst>
            <pc:docMk/>
            <pc:sldMasterMk cId="0" sldId="2147483649"/>
            <pc:sldLayoutMk cId="3025148665" sldId="2147483792"/>
          </pc:sldLayoutMkLst>
        </pc:sldLayoutChg>
        <pc:sldLayoutChg chg="del">
          <pc:chgData name="Michal Vágner" userId="8f38ecf4-166a-48cb-9f9e-f1a40236ef56" providerId="ADAL" clId="{A0516799-8289-4A04-90D8-0233C3738F73}" dt="2026-03-22T16:29:53.193" v="18"/>
          <pc:sldLayoutMkLst>
            <pc:docMk/>
            <pc:sldMasterMk cId="0" sldId="2147483649"/>
            <pc:sldLayoutMk cId="2367751096" sldId="2147483793"/>
          </pc:sldLayoutMkLst>
        </pc:sldLayoutChg>
        <pc:sldLayoutChg chg="del">
          <pc:chgData name="Michal Vágner" userId="8f38ecf4-166a-48cb-9f9e-f1a40236ef56" providerId="ADAL" clId="{A0516799-8289-4A04-90D8-0233C3738F73}" dt="2026-03-22T16:29:53.193" v="18"/>
          <pc:sldLayoutMkLst>
            <pc:docMk/>
            <pc:sldMasterMk cId="0" sldId="2147483649"/>
            <pc:sldLayoutMk cId="304280334" sldId="2147483794"/>
          </pc:sldLayoutMkLst>
        </pc:sldLayoutChg>
      </pc:sldMasterChg>
      <pc:sldMasterChg chg="add addSldLayout">
        <pc:chgData name="Michal Vágner" userId="8f38ecf4-166a-48cb-9f9e-f1a40236ef56" providerId="ADAL" clId="{A0516799-8289-4A04-90D8-0233C3738F73}" dt="2026-03-22T16:29:52.544" v="0"/>
        <pc:sldMasterMkLst>
          <pc:docMk/>
          <pc:sldMasterMk cId="0" sldId="2147483795"/>
        </pc:sldMasterMkLst>
        <pc:sldLayoutChg chg="add">
          <pc:chgData name="Michal Vágner" userId="8f38ecf4-166a-48cb-9f9e-f1a40236ef56" providerId="ADAL" clId="{A0516799-8289-4A04-90D8-0233C3738F73}" dt="2026-03-22T16:29:52.544" v="0"/>
          <pc:sldLayoutMkLst>
            <pc:docMk/>
            <pc:sldMasterMk cId="0" sldId="2147483795"/>
            <pc:sldLayoutMk cId="1282409604" sldId="2147483796"/>
          </pc:sldLayoutMkLst>
        </pc:sldLayoutChg>
        <pc:sldLayoutChg chg="add">
          <pc:chgData name="Michal Vágner" userId="8f38ecf4-166a-48cb-9f9e-f1a40236ef56" providerId="ADAL" clId="{A0516799-8289-4A04-90D8-0233C3738F73}" dt="2026-03-22T16:29:52.544" v="0"/>
          <pc:sldLayoutMkLst>
            <pc:docMk/>
            <pc:sldMasterMk cId="0" sldId="2147483795"/>
            <pc:sldLayoutMk cId="1831007954" sldId="2147483797"/>
          </pc:sldLayoutMkLst>
        </pc:sldLayoutChg>
        <pc:sldLayoutChg chg="add">
          <pc:chgData name="Michal Vágner" userId="8f38ecf4-166a-48cb-9f9e-f1a40236ef56" providerId="ADAL" clId="{A0516799-8289-4A04-90D8-0233C3738F73}" dt="2026-03-22T16:29:52.544" v="0"/>
          <pc:sldLayoutMkLst>
            <pc:docMk/>
            <pc:sldMasterMk cId="0" sldId="2147483795"/>
            <pc:sldLayoutMk cId="2988316789" sldId="2147483798"/>
          </pc:sldLayoutMkLst>
        </pc:sldLayoutChg>
        <pc:sldLayoutChg chg="add">
          <pc:chgData name="Michal Vágner" userId="8f38ecf4-166a-48cb-9f9e-f1a40236ef56" providerId="ADAL" clId="{A0516799-8289-4A04-90D8-0233C3738F73}" dt="2026-03-22T16:29:52.544" v="0"/>
          <pc:sldLayoutMkLst>
            <pc:docMk/>
            <pc:sldMasterMk cId="0" sldId="2147483795"/>
            <pc:sldLayoutMk cId="2872362359" sldId="2147483799"/>
          </pc:sldLayoutMkLst>
        </pc:sldLayoutChg>
        <pc:sldLayoutChg chg="add">
          <pc:chgData name="Michal Vágner" userId="8f38ecf4-166a-48cb-9f9e-f1a40236ef56" providerId="ADAL" clId="{A0516799-8289-4A04-90D8-0233C3738F73}" dt="2026-03-22T16:29:52.544" v="0"/>
          <pc:sldLayoutMkLst>
            <pc:docMk/>
            <pc:sldMasterMk cId="0" sldId="2147483795"/>
            <pc:sldLayoutMk cId="2369714330" sldId="2147483800"/>
          </pc:sldLayoutMkLst>
        </pc:sldLayoutChg>
        <pc:sldLayoutChg chg="add">
          <pc:chgData name="Michal Vágner" userId="8f38ecf4-166a-48cb-9f9e-f1a40236ef56" providerId="ADAL" clId="{A0516799-8289-4A04-90D8-0233C3738F73}" dt="2026-03-22T16:29:52.544" v="0"/>
          <pc:sldLayoutMkLst>
            <pc:docMk/>
            <pc:sldMasterMk cId="0" sldId="2147483795"/>
            <pc:sldLayoutMk cId="2204676749" sldId="2147483801"/>
          </pc:sldLayoutMkLst>
        </pc:sldLayoutChg>
        <pc:sldLayoutChg chg="add">
          <pc:chgData name="Michal Vágner" userId="8f38ecf4-166a-48cb-9f9e-f1a40236ef56" providerId="ADAL" clId="{A0516799-8289-4A04-90D8-0233C3738F73}" dt="2026-03-22T16:29:52.544" v="0"/>
          <pc:sldLayoutMkLst>
            <pc:docMk/>
            <pc:sldMasterMk cId="0" sldId="2147483795"/>
            <pc:sldLayoutMk cId="2540140704" sldId="2147483802"/>
          </pc:sldLayoutMkLst>
        </pc:sldLayoutChg>
        <pc:sldLayoutChg chg="add">
          <pc:chgData name="Michal Vágner" userId="8f38ecf4-166a-48cb-9f9e-f1a40236ef56" providerId="ADAL" clId="{A0516799-8289-4A04-90D8-0233C3738F73}" dt="2026-03-22T16:29:52.544" v="0"/>
          <pc:sldLayoutMkLst>
            <pc:docMk/>
            <pc:sldMasterMk cId="0" sldId="2147483795"/>
            <pc:sldLayoutMk cId="3227511164" sldId="2147483803"/>
          </pc:sldLayoutMkLst>
        </pc:sldLayoutChg>
        <pc:sldLayoutChg chg="add">
          <pc:chgData name="Michal Vágner" userId="8f38ecf4-166a-48cb-9f9e-f1a40236ef56" providerId="ADAL" clId="{A0516799-8289-4A04-90D8-0233C3738F73}" dt="2026-03-22T16:29:52.544" v="0"/>
          <pc:sldLayoutMkLst>
            <pc:docMk/>
            <pc:sldMasterMk cId="0" sldId="2147483795"/>
            <pc:sldLayoutMk cId="3025148665" sldId="2147483804"/>
          </pc:sldLayoutMkLst>
        </pc:sldLayoutChg>
        <pc:sldLayoutChg chg="add">
          <pc:chgData name="Michal Vágner" userId="8f38ecf4-166a-48cb-9f9e-f1a40236ef56" providerId="ADAL" clId="{A0516799-8289-4A04-90D8-0233C3738F73}" dt="2026-03-22T16:29:52.544" v="0"/>
          <pc:sldLayoutMkLst>
            <pc:docMk/>
            <pc:sldMasterMk cId="0" sldId="2147483795"/>
            <pc:sldLayoutMk cId="2367751096" sldId="2147483805"/>
          </pc:sldLayoutMkLst>
        </pc:sldLayoutChg>
        <pc:sldLayoutChg chg="add">
          <pc:chgData name="Michal Vágner" userId="8f38ecf4-166a-48cb-9f9e-f1a40236ef56" providerId="ADAL" clId="{A0516799-8289-4A04-90D8-0233C3738F73}" dt="2026-03-22T16:29:52.544" v="0"/>
          <pc:sldLayoutMkLst>
            <pc:docMk/>
            <pc:sldMasterMk cId="0" sldId="2147483795"/>
            <pc:sldLayoutMk cId="304280334" sldId="2147483806"/>
          </pc:sldLayoutMkLst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2">
            <a:extLst>
              <a:ext uri="{FF2B5EF4-FFF2-40B4-BE49-F238E27FC236}">
                <a16:creationId xmlns:a16="http://schemas.microsoft.com/office/drawing/2014/main" id="{870921FA-280B-4FE4-89BE-332F34F30D75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3846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112643" name="Rectangle 3">
            <a:extLst>
              <a:ext uri="{FF2B5EF4-FFF2-40B4-BE49-F238E27FC236}">
                <a16:creationId xmlns:a16="http://schemas.microsoft.com/office/drawing/2014/main" id="{9A16FCEC-9941-4927-A32E-8A8DC5DEA14A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1750" y="0"/>
            <a:ext cx="293846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112644" name="Rectangle 4">
            <a:extLst>
              <a:ext uri="{FF2B5EF4-FFF2-40B4-BE49-F238E27FC236}">
                <a16:creationId xmlns:a16="http://schemas.microsoft.com/office/drawing/2014/main" id="{4CBF8418-7567-4806-A4CB-B1498F4FCF5B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8163"/>
            <a:ext cx="293846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112645" name="Rectangle 5">
            <a:extLst>
              <a:ext uri="{FF2B5EF4-FFF2-40B4-BE49-F238E27FC236}">
                <a16:creationId xmlns:a16="http://schemas.microsoft.com/office/drawing/2014/main" id="{9998834B-8355-4B07-88CB-0C7927C469E6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1750" y="9428163"/>
            <a:ext cx="293846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825372FE-DFEE-47AB-B5E5-1523847C739C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2">
            <a:extLst>
              <a:ext uri="{FF2B5EF4-FFF2-40B4-BE49-F238E27FC236}">
                <a16:creationId xmlns:a16="http://schemas.microsoft.com/office/drawing/2014/main" id="{BF025BD5-F951-4297-B508-C48F7622CCAD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3846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110595" name="Rectangle 3">
            <a:extLst>
              <a:ext uri="{FF2B5EF4-FFF2-40B4-BE49-F238E27FC236}">
                <a16:creationId xmlns:a16="http://schemas.microsoft.com/office/drawing/2014/main" id="{B5857117-01F0-4F11-82E9-7DEE7D6F2038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41750" y="0"/>
            <a:ext cx="293846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26628" name="Rectangle 4">
            <a:extLst>
              <a:ext uri="{FF2B5EF4-FFF2-40B4-BE49-F238E27FC236}">
                <a16:creationId xmlns:a16="http://schemas.microsoft.com/office/drawing/2014/main" id="{03E25D25-30EF-4D9F-8148-A295EA14993F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09638" y="744538"/>
            <a:ext cx="4964112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0597" name="Rectangle 5">
            <a:extLst>
              <a:ext uri="{FF2B5EF4-FFF2-40B4-BE49-F238E27FC236}">
                <a16:creationId xmlns:a16="http://schemas.microsoft.com/office/drawing/2014/main" id="{076961E1-D986-4ABF-BA75-40D525BD3F2E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7863" y="4714875"/>
            <a:ext cx="5426075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noProof="0"/>
              <a:t>Klepnutím lze upravit styly předlohy textu.</a:t>
            </a:r>
          </a:p>
          <a:p>
            <a:pPr lvl="1"/>
            <a:r>
              <a:rPr lang="cs-CZ" noProof="0"/>
              <a:t>Druhá úroveň</a:t>
            </a:r>
          </a:p>
          <a:p>
            <a:pPr lvl="2"/>
            <a:r>
              <a:rPr lang="cs-CZ" noProof="0"/>
              <a:t>Třetí úroveň</a:t>
            </a:r>
          </a:p>
          <a:p>
            <a:pPr lvl="3"/>
            <a:r>
              <a:rPr lang="cs-CZ" noProof="0"/>
              <a:t>Čtvrtá úroveň</a:t>
            </a:r>
          </a:p>
          <a:p>
            <a:pPr lvl="4"/>
            <a:r>
              <a:rPr lang="cs-CZ" noProof="0"/>
              <a:t>Pátá úroveň</a:t>
            </a:r>
          </a:p>
        </p:txBody>
      </p:sp>
      <p:sp>
        <p:nvSpPr>
          <p:cNvPr id="110598" name="Rectangle 6">
            <a:extLst>
              <a:ext uri="{FF2B5EF4-FFF2-40B4-BE49-F238E27FC236}">
                <a16:creationId xmlns:a16="http://schemas.microsoft.com/office/drawing/2014/main" id="{31D9424D-6CA8-45FC-962C-76B968717D0F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8163"/>
            <a:ext cx="293846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110599" name="Rectangle 7">
            <a:extLst>
              <a:ext uri="{FF2B5EF4-FFF2-40B4-BE49-F238E27FC236}">
                <a16:creationId xmlns:a16="http://schemas.microsoft.com/office/drawing/2014/main" id="{6A0F7689-9AAC-41AB-A949-4EE1CB365A1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1750" y="9428163"/>
            <a:ext cx="293846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0175834B-735F-429F-B609-05EDC4D59CDE}" type="slidenum">
              <a:rPr lang="cs-CZ" altLang="cs-CZ"/>
              <a:pPr/>
              <a:t>‹#›</a:t>
            </a:fld>
            <a:endParaRPr lang="cs-CZ" alt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>
            <a:extLst>
              <a:ext uri="{FF2B5EF4-FFF2-40B4-BE49-F238E27FC236}">
                <a16:creationId xmlns:a16="http://schemas.microsoft.com/office/drawing/2014/main" id="{684B3905-BEA2-4A5B-BFCE-5F67FB91118E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5867400" cy="6858000"/>
            <a:chOff x="0" y="0"/>
            <a:chExt cx="3696" cy="4320"/>
          </a:xfrm>
        </p:grpSpPr>
        <p:sp>
          <p:nvSpPr>
            <p:cNvPr id="5" name="Rectangle 3">
              <a:extLst>
                <a:ext uri="{FF2B5EF4-FFF2-40B4-BE49-F238E27FC236}">
                  <a16:creationId xmlns:a16="http://schemas.microsoft.com/office/drawing/2014/main" id="{B576C1E8-98CA-46CF-8EC1-3E16D404F0F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2880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defRPr/>
              </a:pPr>
              <a:endParaRPr kumimoji="1" lang="cs-CZ" altLang="cs-CZ" sz="2400">
                <a:latin typeface="Times New Roman" panose="02020603050405020304" pitchFamily="18" charset="0"/>
              </a:endParaRPr>
            </a:p>
          </p:txBody>
        </p:sp>
        <p:sp>
          <p:nvSpPr>
            <p:cNvPr id="6" name="AutoShape 4">
              <a:extLst>
                <a:ext uri="{FF2B5EF4-FFF2-40B4-BE49-F238E27FC236}">
                  <a16:creationId xmlns:a16="http://schemas.microsoft.com/office/drawing/2014/main" id="{DD8234A9-690A-459B-A8CA-DFA6AFD80BAC}"/>
                </a:ext>
              </a:extLst>
            </p:cNvPr>
            <p:cNvSpPr>
              <a:spLocks noChangeArrowheads="1"/>
            </p:cNvSpPr>
            <p:nvPr/>
          </p:nvSpPr>
          <p:spPr bwMode="white">
            <a:xfrm>
              <a:off x="432" y="624"/>
              <a:ext cx="3264" cy="12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defRPr/>
              </a:pPr>
              <a:endParaRPr kumimoji="1" lang="cs-CZ" altLang="cs-CZ" sz="2400"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7" name="Group 5">
            <a:extLst>
              <a:ext uri="{FF2B5EF4-FFF2-40B4-BE49-F238E27FC236}">
                <a16:creationId xmlns:a16="http://schemas.microsoft.com/office/drawing/2014/main" id="{76A4B925-F715-49F7-95C1-2E7097F84575}"/>
              </a:ext>
            </a:extLst>
          </p:cNvPr>
          <p:cNvGrpSpPr>
            <a:grpSpLocks/>
          </p:cNvGrpSpPr>
          <p:nvPr/>
        </p:nvGrpSpPr>
        <p:grpSpPr bwMode="auto">
          <a:xfrm>
            <a:off x="3632200" y="4889500"/>
            <a:ext cx="4876800" cy="319088"/>
            <a:chOff x="2288" y="3080"/>
            <a:chExt cx="3072" cy="201"/>
          </a:xfrm>
        </p:grpSpPr>
        <p:sp>
          <p:nvSpPr>
            <p:cNvPr id="8" name="AutoShape 6">
              <a:extLst>
                <a:ext uri="{FF2B5EF4-FFF2-40B4-BE49-F238E27FC236}">
                  <a16:creationId xmlns:a16="http://schemas.microsoft.com/office/drawing/2014/main" id="{26B9D40B-D0BE-4A6A-8971-5781BD275197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2288" y="3080"/>
              <a:ext cx="2914" cy="200"/>
            </a:xfrm>
            <a:prstGeom prst="roundRect">
              <a:avLst>
                <a:gd name="adj" fmla="val 0"/>
              </a:avLst>
            </a:pr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cs-CZ" altLang="cs-CZ"/>
            </a:p>
          </p:txBody>
        </p:sp>
        <p:sp>
          <p:nvSpPr>
            <p:cNvPr id="9" name="AutoShape 7">
              <a:extLst>
                <a:ext uri="{FF2B5EF4-FFF2-40B4-BE49-F238E27FC236}">
                  <a16:creationId xmlns:a16="http://schemas.microsoft.com/office/drawing/2014/main" id="{632F5212-E414-4651-9836-96599E2645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96" y="3080"/>
              <a:ext cx="164" cy="201"/>
            </a:xfrm>
            <a:prstGeom prst="flowChartDelay">
              <a:avLst/>
            </a:pr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cs-CZ" altLang="cs-CZ"/>
            </a:p>
          </p:txBody>
        </p:sp>
      </p:grpSp>
      <p:sp>
        <p:nvSpPr>
          <p:cNvPr id="101384" name="Rectangle 8"/>
          <p:cNvSpPr>
            <a:spLocks noGrp="1" noChangeArrowheads="1"/>
          </p:cNvSpPr>
          <p:nvPr>
            <p:ph type="subTitle" idx="1"/>
          </p:nvPr>
        </p:nvSpPr>
        <p:spPr>
          <a:xfrm>
            <a:off x="4673600" y="2927350"/>
            <a:ext cx="4013200" cy="1822450"/>
          </a:xfrm>
        </p:spPr>
        <p:txBody>
          <a:bodyPr anchor="b"/>
          <a:lstStyle>
            <a:lvl1pPr marL="0" indent="0">
              <a:buFont typeface="Wingdings" pitchFamily="2" charset="2"/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cs-CZ"/>
              <a:t>Klepnutím lze upravit styl předlohy podnadpisů.</a:t>
            </a:r>
          </a:p>
        </p:txBody>
      </p:sp>
      <p:sp>
        <p:nvSpPr>
          <p:cNvPr id="101388" name="AutoShape 12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990600"/>
            <a:ext cx="8229600" cy="1905000"/>
          </a:xfrm>
          <a:prstGeom prst="roundRect">
            <a:avLst>
              <a:gd name="adj" fmla="val 50000"/>
            </a:avLst>
          </a:prstGeom>
        </p:spPr>
        <p:txBody>
          <a:bodyPr anchor="ctr"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10" name="Rectangle 19">
            <a:extLst>
              <a:ext uri="{FF2B5EF4-FFF2-40B4-BE49-F238E27FC236}">
                <a16:creationId xmlns:a16="http://schemas.microsoft.com/office/drawing/2014/main" id="{F8AC09AA-5F6E-482F-9D29-52DFDF37BB78}"/>
              </a:ext>
            </a:extLst>
          </p:cNvPr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11" name="Rectangle 20">
            <a:extLst>
              <a:ext uri="{FF2B5EF4-FFF2-40B4-BE49-F238E27FC236}">
                <a16:creationId xmlns:a16="http://schemas.microsoft.com/office/drawing/2014/main" id="{D9AF0597-942A-4051-9A6E-497202E02B5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12" name="Rectangle 21">
            <a:extLst>
              <a:ext uri="{FF2B5EF4-FFF2-40B4-BE49-F238E27FC236}">
                <a16:creationId xmlns:a16="http://schemas.microsoft.com/office/drawing/2014/main" id="{8C1D6BBC-BC1F-490C-8AC9-DF38CC9B236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76200" y="6248400"/>
            <a:ext cx="587375" cy="488950"/>
          </a:xfrm>
        </p:spPr>
        <p:txBody>
          <a:bodyPr anchorCtr="0"/>
          <a:lstStyle>
            <a:lvl1pPr>
              <a:defRPr/>
            </a:lvl1pPr>
          </a:lstStyle>
          <a:p>
            <a:fld id="{73AED357-BDCF-4866-A523-C9F709F9935F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2824096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Rectangle 11">
            <a:extLst>
              <a:ext uri="{FF2B5EF4-FFF2-40B4-BE49-F238E27FC236}">
                <a16:creationId xmlns:a16="http://schemas.microsoft.com/office/drawing/2014/main" id="{DD8884F1-D8BB-4454-8906-4E16EFC84BB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Rectangle 12">
            <a:extLst>
              <a:ext uri="{FF2B5EF4-FFF2-40B4-BE49-F238E27FC236}">
                <a16:creationId xmlns:a16="http://schemas.microsoft.com/office/drawing/2014/main" id="{51F4A41B-1CA1-406D-82FA-7C908D8FB11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13">
            <a:extLst>
              <a:ext uri="{FF2B5EF4-FFF2-40B4-BE49-F238E27FC236}">
                <a16:creationId xmlns:a16="http://schemas.microsoft.com/office/drawing/2014/main" id="{9D58093B-7527-4360-AFD5-A26E8299B36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6C3940B-3BE5-4BAB-89CA-747DE2C4A5EC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8310079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4" name="Rectangle 11">
            <a:extLst>
              <a:ext uri="{FF2B5EF4-FFF2-40B4-BE49-F238E27FC236}">
                <a16:creationId xmlns:a16="http://schemas.microsoft.com/office/drawing/2014/main" id="{9C5FD34B-3082-4962-8F85-A7E96CBCAE0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Rectangle 12">
            <a:extLst>
              <a:ext uri="{FF2B5EF4-FFF2-40B4-BE49-F238E27FC236}">
                <a16:creationId xmlns:a16="http://schemas.microsoft.com/office/drawing/2014/main" id="{C0C821AE-66D3-4A5D-994C-D8595CD7909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13">
            <a:extLst>
              <a:ext uri="{FF2B5EF4-FFF2-40B4-BE49-F238E27FC236}">
                <a16:creationId xmlns:a16="http://schemas.microsoft.com/office/drawing/2014/main" id="{0F7225EC-E61A-4B99-A72E-2055A7B81C5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6E78594-A7C9-4058-875C-7E96D6303258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9883167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838200" y="2362200"/>
            <a:ext cx="3770313" cy="37242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760913" y="2362200"/>
            <a:ext cx="3770312" cy="37242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Rectangle 11">
            <a:extLst>
              <a:ext uri="{FF2B5EF4-FFF2-40B4-BE49-F238E27FC236}">
                <a16:creationId xmlns:a16="http://schemas.microsoft.com/office/drawing/2014/main" id="{0D897AB3-7466-4D27-B5C2-A91BF6CA69B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12">
            <a:extLst>
              <a:ext uri="{FF2B5EF4-FFF2-40B4-BE49-F238E27FC236}">
                <a16:creationId xmlns:a16="http://schemas.microsoft.com/office/drawing/2014/main" id="{685B512D-EA7D-4826-904F-33009F2A773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Rectangle 13">
            <a:extLst>
              <a:ext uri="{FF2B5EF4-FFF2-40B4-BE49-F238E27FC236}">
                <a16:creationId xmlns:a16="http://schemas.microsoft.com/office/drawing/2014/main" id="{4F45733E-94FB-4CE8-8810-58752D9EB0C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DC8BFD-A7BE-4DCA-998D-87315DF42C40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8723623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Rectangle 11">
            <a:extLst>
              <a:ext uri="{FF2B5EF4-FFF2-40B4-BE49-F238E27FC236}">
                <a16:creationId xmlns:a16="http://schemas.microsoft.com/office/drawing/2014/main" id="{D43E3404-7E35-414E-BE4C-590DBFC3BDC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8" name="Rectangle 12">
            <a:extLst>
              <a:ext uri="{FF2B5EF4-FFF2-40B4-BE49-F238E27FC236}">
                <a16:creationId xmlns:a16="http://schemas.microsoft.com/office/drawing/2014/main" id="{511BD58C-A7E6-4235-9115-15E57A3CC26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9" name="Rectangle 13">
            <a:extLst>
              <a:ext uri="{FF2B5EF4-FFF2-40B4-BE49-F238E27FC236}">
                <a16:creationId xmlns:a16="http://schemas.microsoft.com/office/drawing/2014/main" id="{7B516C90-4BEE-4EC5-BDCB-38B8FE04D1C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B1B7A4B-A21F-4F58-B1B3-F54F2909E931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3697143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Rectangle 11">
            <a:extLst>
              <a:ext uri="{FF2B5EF4-FFF2-40B4-BE49-F238E27FC236}">
                <a16:creationId xmlns:a16="http://schemas.microsoft.com/office/drawing/2014/main" id="{869F3B40-7D7A-4B19-9674-B2AD8B304EF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4" name="Rectangle 12">
            <a:extLst>
              <a:ext uri="{FF2B5EF4-FFF2-40B4-BE49-F238E27FC236}">
                <a16:creationId xmlns:a16="http://schemas.microsoft.com/office/drawing/2014/main" id="{172DABA7-3A17-4E27-9036-00E0009E5CD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Rectangle 13">
            <a:extLst>
              <a:ext uri="{FF2B5EF4-FFF2-40B4-BE49-F238E27FC236}">
                <a16:creationId xmlns:a16="http://schemas.microsoft.com/office/drawing/2014/main" id="{6E2AF66B-86D9-4E64-9417-0FFA62DB640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560A567-E27B-40D9-B26C-72A2FFEB1A60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2046767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>
            <a:extLst>
              <a:ext uri="{FF2B5EF4-FFF2-40B4-BE49-F238E27FC236}">
                <a16:creationId xmlns:a16="http://schemas.microsoft.com/office/drawing/2014/main" id="{CA99CD79-A881-4CB2-8359-1A6A5A75B53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3" name="Rectangle 12">
            <a:extLst>
              <a:ext uri="{FF2B5EF4-FFF2-40B4-BE49-F238E27FC236}">
                <a16:creationId xmlns:a16="http://schemas.microsoft.com/office/drawing/2014/main" id="{D8883F4C-2F0F-44E1-9516-7E17269AD69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4" name="Rectangle 13">
            <a:extLst>
              <a:ext uri="{FF2B5EF4-FFF2-40B4-BE49-F238E27FC236}">
                <a16:creationId xmlns:a16="http://schemas.microsoft.com/office/drawing/2014/main" id="{CF2EA143-9DBA-4EB9-80CD-D01215A85DA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3D6629B-E56C-47CD-967D-2989D86ECF51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5401407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5" name="Rectangle 11">
            <a:extLst>
              <a:ext uri="{FF2B5EF4-FFF2-40B4-BE49-F238E27FC236}">
                <a16:creationId xmlns:a16="http://schemas.microsoft.com/office/drawing/2014/main" id="{4E9ED4F0-85D1-4043-ACEA-0D14CBF0CCB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12">
            <a:extLst>
              <a:ext uri="{FF2B5EF4-FFF2-40B4-BE49-F238E27FC236}">
                <a16:creationId xmlns:a16="http://schemas.microsoft.com/office/drawing/2014/main" id="{27BEC28D-0F1F-4496-9D8E-2A92CC687EF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Rectangle 13">
            <a:extLst>
              <a:ext uri="{FF2B5EF4-FFF2-40B4-BE49-F238E27FC236}">
                <a16:creationId xmlns:a16="http://schemas.microsoft.com/office/drawing/2014/main" id="{217A4980-843B-435F-BA95-71F93342D8B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2DCD62B-F9C6-4C7E-B9CA-9640978BDC34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2275111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cs-CZ" noProof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5" name="Rectangle 11">
            <a:extLst>
              <a:ext uri="{FF2B5EF4-FFF2-40B4-BE49-F238E27FC236}">
                <a16:creationId xmlns:a16="http://schemas.microsoft.com/office/drawing/2014/main" id="{A69E514B-F9A3-435E-BDEE-CFA8A73F2F4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12">
            <a:extLst>
              <a:ext uri="{FF2B5EF4-FFF2-40B4-BE49-F238E27FC236}">
                <a16:creationId xmlns:a16="http://schemas.microsoft.com/office/drawing/2014/main" id="{CE710CFB-897C-4D9B-AC29-123CB739BF7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Rectangle 13">
            <a:extLst>
              <a:ext uri="{FF2B5EF4-FFF2-40B4-BE49-F238E27FC236}">
                <a16:creationId xmlns:a16="http://schemas.microsoft.com/office/drawing/2014/main" id="{5F409E27-A0BF-43DB-8B72-33653544CF5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0163C72-DD73-4515-8EE3-A2ED12F14C04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0251486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Rectangle 11">
            <a:extLst>
              <a:ext uri="{FF2B5EF4-FFF2-40B4-BE49-F238E27FC236}">
                <a16:creationId xmlns:a16="http://schemas.microsoft.com/office/drawing/2014/main" id="{D47B2B21-A77E-4384-910C-6CCF996058A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Rectangle 12">
            <a:extLst>
              <a:ext uri="{FF2B5EF4-FFF2-40B4-BE49-F238E27FC236}">
                <a16:creationId xmlns:a16="http://schemas.microsoft.com/office/drawing/2014/main" id="{7D7834BD-F27F-4E53-9363-6DDEC7A76FF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13">
            <a:extLst>
              <a:ext uri="{FF2B5EF4-FFF2-40B4-BE49-F238E27FC236}">
                <a16:creationId xmlns:a16="http://schemas.microsoft.com/office/drawing/2014/main" id="{8231F309-37FC-468D-AC0D-2E9DD90B90D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4C0C0B0-AAF3-44F9-BAE8-ACA5C8AB76D0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3677510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705600" y="762000"/>
            <a:ext cx="1981200" cy="5324475"/>
          </a:xfrm>
        </p:spPr>
        <p:txBody>
          <a:bodyPr vert="eaVert"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762000" y="762000"/>
            <a:ext cx="5791200" cy="5324475"/>
          </a:xfrm>
        </p:spPr>
        <p:txBody>
          <a:bodyPr vert="eaVert"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Rectangle 11">
            <a:extLst>
              <a:ext uri="{FF2B5EF4-FFF2-40B4-BE49-F238E27FC236}">
                <a16:creationId xmlns:a16="http://schemas.microsoft.com/office/drawing/2014/main" id="{5327E523-AAA1-42E4-9199-CD971A91A8C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Rectangle 12">
            <a:extLst>
              <a:ext uri="{FF2B5EF4-FFF2-40B4-BE49-F238E27FC236}">
                <a16:creationId xmlns:a16="http://schemas.microsoft.com/office/drawing/2014/main" id="{F0F14618-7BF4-4A4D-A71E-A70129A8101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13">
            <a:extLst>
              <a:ext uri="{FF2B5EF4-FFF2-40B4-BE49-F238E27FC236}">
                <a16:creationId xmlns:a16="http://schemas.microsoft.com/office/drawing/2014/main" id="{4E8761C5-EA69-4B2F-9157-CED5AA69D9C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570C4E0-684A-4B94-9293-AC7876CA1171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042803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A1E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>
            <a:extLst>
              <a:ext uri="{FF2B5EF4-FFF2-40B4-BE49-F238E27FC236}">
                <a16:creationId xmlns:a16="http://schemas.microsoft.com/office/drawing/2014/main" id="{5C058194-A6E9-4D45-A491-65C7BAFE2CCD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7620000" cy="6858000"/>
            <a:chOff x="0" y="0"/>
            <a:chExt cx="4800" cy="4320"/>
          </a:xfrm>
        </p:grpSpPr>
        <p:grpSp>
          <p:nvGrpSpPr>
            <p:cNvPr id="1032" name="Group 3">
              <a:extLst>
                <a:ext uri="{FF2B5EF4-FFF2-40B4-BE49-F238E27FC236}">
                  <a16:creationId xmlns:a16="http://schemas.microsoft.com/office/drawing/2014/main" id="{1EDCE18E-9688-4A3B-9995-4B9B92579615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0" y="0"/>
              <a:ext cx="2016" cy="4320"/>
              <a:chOff x="0" y="0"/>
              <a:chExt cx="2016" cy="4320"/>
            </a:xfrm>
          </p:grpSpPr>
          <p:sp>
            <p:nvSpPr>
              <p:cNvPr id="1036" name="Rectangle 4">
                <a:extLst>
                  <a:ext uri="{FF2B5EF4-FFF2-40B4-BE49-F238E27FC236}">
                    <a16:creationId xmlns:a16="http://schemas.microsoft.com/office/drawing/2014/main" id="{BA77CD5B-52E9-4AB7-BE4F-66A1A5F13655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0" y="0"/>
                <a:ext cx="480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cs-CZ" altLang="cs-CZ"/>
              </a:p>
            </p:txBody>
          </p:sp>
          <p:sp>
            <p:nvSpPr>
              <p:cNvPr id="1037" name="Freeform 5">
                <a:extLst>
                  <a:ext uri="{FF2B5EF4-FFF2-40B4-BE49-F238E27FC236}">
                    <a16:creationId xmlns:a16="http://schemas.microsoft.com/office/drawing/2014/main" id="{B78E79FF-7676-4838-9DC7-00551EDF5E91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288" y="0"/>
                <a:ext cx="1728" cy="735"/>
              </a:xfrm>
              <a:custGeom>
                <a:avLst/>
                <a:gdLst>
                  <a:gd name="T0" fmla="*/ 1728 w 1728"/>
                  <a:gd name="T1" fmla="*/ 0 h 735"/>
                  <a:gd name="T2" fmla="*/ 1728 w 1728"/>
                  <a:gd name="T3" fmla="*/ 480 h 735"/>
                  <a:gd name="T4" fmla="*/ 380 w 1728"/>
                  <a:gd name="T5" fmla="*/ 482 h 735"/>
                  <a:gd name="T6" fmla="*/ 354 w 1728"/>
                  <a:gd name="T7" fmla="*/ 480 h 735"/>
                  <a:gd name="T8" fmla="*/ 308 w 1728"/>
                  <a:gd name="T9" fmla="*/ 489 h 735"/>
                  <a:gd name="T10" fmla="*/ 246 w 1728"/>
                  <a:gd name="T11" fmla="*/ 531 h 735"/>
                  <a:gd name="T12" fmla="*/ 206 w 1728"/>
                  <a:gd name="T13" fmla="*/ 597 h 735"/>
                  <a:gd name="T14" fmla="*/ 192 w 1728"/>
                  <a:gd name="T15" fmla="*/ 666 h 735"/>
                  <a:gd name="T16" fmla="*/ 192 w 1728"/>
                  <a:gd name="T17" fmla="*/ 735 h 735"/>
                  <a:gd name="T18" fmla="*/ 0 w 1728"/>
                  <a:gd name="T19" fmla="*/ 735 h 735"/>
                  <a:gd name="T20" fmla="*/ 0 w 1728"/>
                  <a:gd name="T21" fmla="*/ 480 h 735"/>
                  <a:gd name="T22" fmla="*/ 0 w 1728"/>
                  <a:gd name="T23" fmla="*/ 0 h 735"/>
                  <a:gd name="T24" fmla="*/ 1728 w 1728"/>
                  <a:gd name="T25" fmla="*/ 0 h 735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1728" h="735">
                    <a:moveTo>
                      <a:pt x="1728" y="0"/>
                    </a:moveTo>
                    <a:lnTo>
                      <a:pt x="1728" y="480"/>
                    </a:lnTo>
                    <a:lnTo>
                      <a:pt x="380" y="482"/>
                    </a:lnTo>
                    <a:lnTo>
                      <a:pt x="354" y="480"/>
                    </a:lnTo>
                    <a:lnTo>
                      <a:pt x="308" y="489"/>
                    </a:lnTo>
                    <a:cubicBezTo>
                      <a:pt x="290" y="498"/>
                      <a:pt x="263" y="513"/>
                      <a:pt x="246" y="531"/>
                    </a:cubicBezTo>
                    <a:cubicBezTo>
                      <a:pt x="229" y="549"/>
                      <a:pt x="215" y="574"/>
                      <a:pt x="206" y="597"/>
                    </a:cubicBezTo>
                    <a:cubicBezTo>
                      <a:pt x="197" y="620"/>
                      <a:pt x="194" y="643"/>
                      <a:pt x="192" y="666"/>
                    </a:cubicBezTo>
                    <a:lnTo>
                      <a:pt x="192" y="735"/>
                    </a:lnTo>
                    <a:lnTo>
                      <a:pt x="0" y="735"/>
                    </a:lnTo>
                    <a:lnTo>
                      <a:pt x="0" y="480"/>
                    </a:lnTo>
                    <a:lnTo>
                      <a:pt x="0" y="0"/>
                    </a:lnTo>
                    <a:lnTo>
                      <a:pt x="1728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rgbClr val="000000"/>
                    </a:solidFill>
                    <a:prstDash val="solid"/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wrap="none"/>
              <a:lstStyle/>
              <a:p>
                <a:endParaRPr lang="cs-CZ"/>
              </a:p>
            </p:txBody>
          </p:sp>
        </p:grpSp>
        <p:grpSp>
          <p:nvGrpSpPr>
            <p:cNvPr id="1033" name="Group 6">
              <a:extLst>
                <a:ext uri="{FF2B5EF4-FFF2-40B4-BE49-F238E27FC236}">
                  <a16:creationId xmlns:a16="http://schemas.microsoft.com/office/drawing/2014/main" id="{5C213E8C-E1A1-4DD9-A6F8-84734AE80C5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1248"/>
              <a:ext cx="4656" cy="201"/>
              <a:chOff x="144" y="1248"/>
              <a:chExt cx="4656" cy="201"/>
            </a:xfrm>
          </p:grpSpPr>
          <p:sp>
            <p:nvSpPr>
              <p:cNvPr id="1034" name="AutoShape 7">
                <a:extLst>
                  <a:ext uri="{FF2B5EF4-FFF2-40B4-BE49-F238E27FC236}">
                    <a16:creationId xmlns:a16="http://schemas.microsoft.com/office/drawing/2014/main" id="{A65C051D-EFAE-408B-95A2-E5EB353F43F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4" y="1248"/>
                <a:ext cx="4416" cy="200"/>
              </a:xfrm>
              <a:prstGeom prst="roundRect">
                <a:avLst>
                  <a:gd name="adj" fmla="val 0"/>
                </a:avLst>
              </a:pr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cs-CZ" altLang="cs-CZ"/>
              </a:p>
            </p:txBody>
          </p:sp>
          <p:sp>
            <p:nvSpPr>
              <p:cNvPr id="1035" name="AutoShape 8">
                <a:extLst>
                  <a:ext uri="{FF2B5EF4-FFF2-40B4-BE49-F238E27FC236}">
                    <a16:creationId xmlns:a16="http://schemas.microsoft.com/office/drawing/2014/main" id="{8DE1E6C4-5830-428E-875B-E76AD4BD0F0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>
                <a:off x="144" y="1248"/>
                <a:ext cx="248" cy="201"/>
              </a:xfrm>
              <a:prstGeom prst="flowChartDelay">
                <a:avLst/>
              </a:pr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cs-CZ" altLang="cs-CZ"/>
              </a:p>
            </p:txBody>
          </p:sp>
        </p:grpSp>
      </p:grpSp>
      <p:sp>
        <p:nvSpPr>
          <p:cNvPr id="1027" name="AutoShape 9">
            <a:extLst>
              <a:ext uri="{FF2B5EF4-FFF2-40B4-BE49-F238E27FC236}">
                <a16:creationId xmlns:a16="http://schemas.microsoft.com/office/drawing/2014/main" id="{2808968D-B136-468C-B239-6F9D03D7A9D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762000"/>
            <a:ext cx="7924800" cy="1143000"/>
          </a:xfrm>
          <a:prstGeom prst="roundRect">
            <a:avLst>
              <a:gd name="adj" fmla="val 21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cs-CZ" altLang="cs-CZ"/>
              <a:t>Klepnutím lze upravit styl předlohy nadpisů.</a:t>
            </a:r>
          </a:p>
        </p:txBody>
      </p:sp>
      <p:sp>
        <p:nvSpPr>
          <p:cNvPr id="1028" name="Rectangle 10">
            <a:extLst>
              <a:ext uri="{FF2B5EF4-FFF2-40B4-BE49-F238E27FC236}">
                <a16:creationId xmlns:a16="http://schemas.microsoft.com/office/drawing/2014/main" id="{17412DA1-FF63-4E1F-B713-F318D763BB8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2362200"/>
            <a:ext cx="7693025" cy="3724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altLang="cs-CZ"/>
              <a:t>Klepnutím lze upravit styly předlohy textu.</a:t>
            </a:r>
          </a:p>
          <a:p>
            <a:pPr lvl="1"/>
            <a:r>
              <a:rPr lang="cs-CZ" altLang="cs-CZ"/>
              <a:t>Druhá úroveň</a:t>
            </a:r>
          </a:p>
          <a:p>
            <a:pPr lvl="2"/>
            <a:r>
              <a:rPr lang="cs-CZ" altLang="cs-CZ"/>
              <a:t>Třetí úroveň</a:t>
            </a:r>
          </a:p>
          <a:p>
            <a:pPr lvl="3"/>
            <a:r>
              <a:rPr lang="cs-CZ" altLang="cs-CZ"/>
              <a:t>Čtvrtá úroveň</a:t>
            </a:r>
          </a:p>
          <a:p>
            <a:pPr lvl="4"/>
            <a:r>
              <a:rPr lang="cs-CZ" altLang="cs-CZ"/>
              <a:t>Pátá úroveň</a:t>
            </a:r>
          </a:p>
        </p:txBody>
      </p:sp>
      <p:sp>
        <p:nvSpPr>
          <p:cNvPr id="100363" name="Rectangle 11">
            <a:extLst>
              <a:ext uri="{FF2B5EF4-FFF2-40B4-BE49-F238E27FC236}">
                <a16:creationId xmlns:a16="http://schemas.microsoft.com/office/drawing/2014/main" id="{3B53DE7F-FFB4-4CD4-90A2-508B9BF4A8F2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2438400" y="6248400"/>
            <a:ext cx="2130425" cy="474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100364" name="Rectangle 12">
            <a:extLst>
              <a:ext uri="{FF2B5EF4-FFF2-40B4-BE49-F238E27FC236}">
                <a16:creationId xmlns:a16="http://schemas.microsoft.com/office/drawing/2014/main" id="{FFBA17D9-E5EF-4C1D-85AC-1F24517527B6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5791200" y="6248400"/>
            <a:ext cx="2897188" cy="474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100365" name="Rectangle 13">
            <a:extLst>
              <a:ext uri="{FF2B5EF4-FFF2-40B4-BE49-F238E27FC236}">
                <a16:creationId xmlns:a16="http://schemas.microsoft.com/office/drawing/2014/main" id="{100F44F3-D867-4333-93B8-6D4E99A8336D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4138" y="6242050"/>
            <a:ext cx="587375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1" compatLnSpc="1">
            <a:prstTxWarp prst="textNoShape">
              <a:avLst/>
            </a:prstTxWarp>
          </a:bodyPr>
          <a:lstStyle>
            <a:lvl1pPr eaLnBrk="1" hangingPunct="1">
              <a:defRPr sz="2600" b="1">
                <a:solidFill>
                  <a:schemeClr val="bg1"/>
                </a:solidFill>
              </a:defRPr>
            </a:lvl1pPr>
          </a:lstStyle>
          <a:p>
            <a:fld id="{6980099F-59DF-4243-A2F7-35266355FEFD}" type="slidenum">
              <a:rPr lang="cs-CZ" altLang="cs-CZ"/>
              <a:pPr/>
              <a:t>‹#›</a:t>
            </a:fld>
            <a:endParaRPr lang="cs-CZ" altLang="cs-CZ"/>
          </a:p>
        </p:txBody>
      </p:sp>
      <p:sp>
        <p:nvSpPr>
          <p:cNvPr id="900" name="AccentBarTop"/>
          <p:cNvSpPr/>
          <p:nvPr userDrawn="1"/>
        </p:nvSpPr>
        <p:spPr>
          <a:xfrm>
            <a:off x="0" y="0"/>
            <a:ext cx="9144000" cy="73152"/>
          </a:xfrm>
          <a:prstGeom prst="rect">
            <a:avLst/>
          </a:prstGeom>
          <a:gradFill>
            <a:gsLst>
              <a:gs pos="0">
                <a:srgbClr val="E74C3C"/>
              </a:gs>
              <a:gs pos="33000">
                <a:srgbClr val="FF6B35"/>
              </a:gs>
              <a:gs pos="66000">
                <a:srgbClr val="F39C12"/>
              </a:gs>
              <a:gs pos="100000">
                <a:srgbClr val="27AE60"/>
              </a:gs>
            </a:gsLst>
            <a:lin ang="0" scaled="1"/>
          </a:gradFill>
          <a:ln>
            <a:noFill/>
          </a:ln>
        </p:spPr>
        <p:txBody>
          <a:bodyPr/>
          <a:lstStyle/>
          <a:p>
            <a:endParaRPr lang="cs-CZ"/>
          </a:p>
        </p:txBody>
      </p:sp>
      <p:sp>
        <p:nvSpPr>
          <p:cNvPr id="901" name="BlueLine"/>
          <p:cNvSpPr/>
          <p:nvPr userDrawn="1"/>
        </p:nvSpPr>
        <p:spPr>
          <a:xfrm>
            <a:off x="457200" y="1143000"/>
            <a:ext cx="8229600" cy="27432"/>
          </a:xfrm>
          <a:prstGeom prst="rect">
            <a:avLst/>
          </a:prstGeom>
          <a:solidFill>
            <a:srgbClr val="4A90D9"/>
          </a:solidFill>
          <a:ln>
            <a:noFill/>
          </a:ln>
        </p:spPr>
        <p:txBody>
          <a:bodyPr/>
          <a:lstStyle/>
          <a:p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6" r:id="rId1"/>
    <p:sldLayoutId id="2147483797" r:id="rId2"/>
    <p:sldLayoutId id="2147483798" r:id="rId3"/>
    <p:sldLayoutId id="2147483799" r:id="rId4"/>
    <p:sldLayoutId id="2147483800" r:id="rId5"/>
    <p:sldLayoutId id="2147483801" r:id="rId6"/>
    <p:sldLayoutId id="2147483802" r:id="rId7"/>
    <p:sldLayoutId id="2147483803" r:id="rId8"/>
    <p:sldLayoutId id="2147483804" r:id="rId9"/>
    <p:sldLayoutId id="2147483805" r:id="rId10"/>
    <p:sldLayoutId id="2147483806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rgbClr val="FF6B35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anose="05000000000000000000" pitchFamily="2" charset="2"/>
        <a:buChar char="l"/>
        <a:defRPr sz="2800">
          <a:solidFill>
            <a:srgbClr val="E8E8E8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75000"/>
        <a:buChar char="–"/>
        <a:defRPr sz="2400">
          <a:solidFill>
            <a:srgbClr val="E8E8E8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anose="05000000000000000000" pitchFamily="2" charset="2"/>
        <a:buChar char="l"/>
        <a:defRPr sz="2000">
          <a:solidFill>
            <a:srgbClr val="E8E8E8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80000"/>
        <a:buChar char="–"/>
        <a:defRPr sz="2000">
          <a:solidFill>
            <a:srgbClr val="E8E8E8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anose="05000000000000000000" pitchFamily="2" charset="2"/>
        <a:buChar char="l"/>
        <a:defRPr sz="2000">
          <a:solidFill>
            <a:srgbClr val="E8E8E8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l"/>
        <a:defRPr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l"/>
        <a:defRPr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l"/>
        <a:defRPr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l"/>
        <a:defRPr>
          <a:solidFill>
            <a:schemeClr val="tx1"/>
          </a:solidFill>
          <a:latin typeface="+mn-lt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rgbClr val="E8E8E8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1A1E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TopBar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gradFill>
            <a:gsLst>
              <a:gs pos="0">
                <a:srgbClr val="E74C3C"/>
              </a:gs>
              <a:gs pos="33000">
                <a:srgbClr val="FF6B35"/>
              </a:gs>
              <a:gs pos="66000">
                <a:srgbClr val="F39C12"/>
              </a:gs>
              <a:gs pos="100000">
                <a:srgbClr val="27AE60"/>
              </a:gs>
            </a:gsLst>
            <a:lin ang="0" scaled="1"/>
          </a:gradFill>
          <a:ln>
            <a:noFill/>
          </a:ln>
        </p:spPr>
        <p:txBody>
          <a:bodyPr/>
          <a:lstStyle/>
          <a:p>
            <a:endParaRPr lang="cs-CZ"/>
          </a:p>
        </p:txBody>
      </p:sp>
      <p:sp>
        <p:nvSpPr>
          <p:cNvPr id="51" name="Title"/>
          <p:cNvSpPr/>
          <p:nvPr/>
        </p:nvSpPr>
        <p:spPr>
          <a:xfrm>
            <a:off x="457200" y="2286000"/>
            <a:ext cx="8229600" cy="137160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algn="ctr">
              <a:buNone/>
            </a:pPr>
            <a:r>
              <a:rPr lang="cs-CZ" sz="3600" b="1" dirty="0">
                <a:solidFill>
                  <a:srgbClr val="FF6B35"/>
                </a:solidFill>
                <a:latin typeface="Montserrat"/>
              </a:rPr>
              <a:t>DIDAKTICKÉ ZÁSADY A METODY</a:t>
            </a:r>
          </a:p>
          <a:p>
            <a:pPr algn="ctr">
              <a:buNone/>
            </a:pPr>
            <a:r>
              <a:rPr lang="cs-CZ" sz="3600" b="1" dirty="0">
                <a:solidFill>
                  <a:srgbClr val="FF6B35"/>
                </a:solidFill>
                <a:latin typeface="Montserrat"/>
              </a:rPr>
              <a:t>PŘI VEDENÍ VÝCVIKU</a:t>
            </a:r>
          </a:p>
        </p:txBody>
      </p:sp>
      <p:sp>
        <p:nvSpPr>
          <p:cNvPr id="52" name="Line"/>
          <p:cNvSpPr/>
          <p:nvPr/>
        </p:nvSpPr>
        <p:spPr>
          <a:xfrm>
            <a:off x="3200400" y="3810000"/>
            <a:ext cx="2743200" cy="36576"/>
          </a:xfrm>
          <a:prstGeom prst="rect">
            <a:avLst/>
          </a:prstGeom>
          <a:solidFill>
            <a:srgbClr val="4A90D9"/>
          </a:solidFill>
          <a:ln>
            <a:noFill/>
          </a:ln>
        </p:spPr>
        <p:txBody>
          <a:bodyPr/>
          <a:lstStyle/>
          <a:p>
            <a:endParaRPr lang="cs-CZ"/>
          </a:p>
        </p:txBody>
      </p:sp>
      <p:sp>
        <p:nvSpPr>
          <p:cNvPr id="53" name="Subtitle"/>
          <p:cNvSpPr/>
          <p:nvPr/>
        </p:nvSpPr>
        <p:spPr>
          <a:xfrm>
            <a:off x="1371600" y="4038600"/>
            <a:ext cx="6400800" cy="609600"/>
          </a:xfrm>
          <a:prstGeom prst="rect">
            <a:avLst/>
          </a:prstGeom>
          <a:noFill/>
          <a:ln>
            <a:noFill/>
          </a:ln>
        </p:spPr>
        <p:txBody>
          <a:bodyPr anchor="t"/>
          <a:lstStyle/>
          <a:p>
            <a:pPr algn="ctr">
              <a:buNone/>
            </a:pPr>
            <a:r>
              <a:rPr lang="cs-CZ" sz="1800" dirty="0">
                <a:solidFill>
                  <a:srgbClr val="FFFFFF"/>
                </a:solidFill>
                <a:latin typeface="Open Sans"/>
              </a:rPr>
              <a:t>Didaktické zásady a metody při vedení výcviku ve STP</a:t>
            </a:r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83248C28-87FB-95BB-0F24-887626F3573F}"/>
              </a:ext>
            </a:extLst>
          </p:cNvPr>
          <p:cNvSpPr txBox="1"/>
          <p:nvPr/>
        </p:nvSpPr>
        <p:spPr>
          <a:xfrm>
            <a:off x="2771800" y="5648198"/>
            <a:ext cx="5472608" cy="4445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cs-CZ" dirty="0">
                <a:solidFill>
                  <a:srgbClr val="94A3B8"/>
                </a:solidFill>
                <a:latin typeface="Arial"/>
                <a:cs typeface="Arial"/>
              </a:rPr>
              <a:t>plk. doc. PhDr. Michal Vágner, Ph.D.</a:t>
            </a:r>
          </a:p>
        </p:txBody>
      </p:sp>
    </p:spTree>
    <p:extLst>
      <p:ext uri="{BB962C8B-B14F-4D97-AF65-F5344CB8AC3E}">
        <p14:creationId xmlns:p14="http://schemas.microsoft.com/office/powerpoint/2010/main" val="19708530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1A1E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TopBar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gradFill>
            <a:gsLst>
              <a:gs pos="0">
                <a:srgbClr val="E74C3C"/>
              </a:gs>
              <a:gs pos="33000">
                <a:srgbClr val="FF6B35"/>
              </a:gs>
              <a:gs pos="66000">
                <a:srgbClr val="F39C12"/>
              </a:gs>
              <a:gs pos="100000">
                <a:srgbClr val="27AE60"/>
              </a:gs>
            </a:gsLst>
            <a:lin ang="0" scaled="1"/>
          </a:gradFill>
          <a:ln>
            <a:noFill/>
          </a:ln>
        </p:spPr>
        <p:txBody>
          <a:bodyPr/>
          <a:lstStyle/>
          <a:p>
            <a:endParaRPr lang="cs-CZ"/>
          </a:p>
        </p:txBody>
      </p:sp>
      <p:sp>
        <p:nvSpPr>
          <p:cNvPr id="51" name="Title"/>
          <p:cNvSpPr/>
          <p:nvPr/>
        </p:nvSpPr>
        <p:spPr>
          <a:xfrm>
            <a:off x="457200" y="152400"/>
            <a:ext cx="8229600" cy="609600"/>
          </a:xfrm>
          <a:prstGeom prst="rect">
            <a:avLst/>
          </a:prstGeom>
          <a:noFill/>
          <a:ln>
            <a:noFill/>
          </a:ln>
        </p:spPr>
        <p:txBody>
          <a:bodyPr anchor="b"/>
          <a:lstStyle/>
          <a:p>
            <a:pPr algn="l">
              <a:buNone/>
            </a:pPr>
            <a:r>
              <a:rPr lang="cs-CZ" sz="2800" b="1" dirty="0">
                <a:solidFill>
                  <a:srgbClr val="FF6B35"/>
                </a:solidFill>
                <a:latin typeface="Montserrat"/>
              </a:rPr>
              <a:t>CÍL A PRŮBĚH</a:t>
            </a:r>
          </a:p>
        </p:txBody>
      </p:sp>
      <p:sp>
        <p:nvSpPr>
          <p:cNvPr id="52" name="Line"/>
          <p:cNvSpPr/>
          <p:nvPr/>
        </p:nvSpPr>
        <p:spPr>
          <a:xfrm>
            <a:off x="457200" y="762000"/>
            <a:ext cx="8229600" cy="27432"/>
          </a:xfrm>
          <a:prstGeom prst="rect">
            <a:avLst/>
          </a:prstGeom>
          <a:solidFill>
            <a:srgbClr val="4A90D9"/>
          </a:solidFill>
          <a:ln>
            <a:noFill/>
          </a:ln>
        </p:spPr>
        <p:txBody>
          <a:bodyPr/>
          <a:lstStyle/>
          <a:p>
            <a:endParaRPr lang="cs-CZ"/>
          </a:p>
        </p:txBody>
      </p:sp>
      <p:sp>
        <p:nvSpPr>
          <p:cNvPr id="53" name="CilBox"/>
          <p:cNvSpPr/>
          <p:nvPr/>
        </p:nvSpPr>
        <p:spPr>
          <a:xfrm>
            <a:off x="457200" y="914400"/>
            <a:ext cx="8229600" cy="1828800"/>
          </a:xfrm>
          <a:prstGeom prst="roundRect">
            <a:avLst>
              <a:gd name="adj" fmla="val 5000"/>
            </a:avLst>
          </a:prstGeom>
          <a:solidFill>
            <a:srgbClr val="252A3A"/>
          </a:solidFill>
          <a:ln w="25400">
            <a:solidFill>
              <a:srgbClr val="4A90D9"/>
            </a:solidFill>
          </a:ln>
        </p:spPr>
        <p:txBody>
          <a:bodyPr lIns="137160" tIns="91440" rIns="137160" bIns="91440" anchor="ctr"/>
          <a:lstStyle/>
          <a:p>
            <a:pPr algn="l">
              <a:buNone/>
            </a:pPr>
            <a:r>
              <a:rPr lang="cs-CZ" sz="2000" b="1" dirty="0">
                <a:solidFill>
                  <a:srgbClr val="FF6B35"/>
                </a:solidFill>
                <a:latin typeface="Montserrat"/>
              </a:rPr>
              <a:t>Cíl: </a:t>
            </a:r>
            <a:r>
              <a:rPr lang="cs-CZ" sz="1600" dirty="0">
                <a:solidFill>
                  <a:srgbClr val="E8E8E8"/>
                </a:solidFill>
                <a:latin typeface="Open Sans"/>
              </a:rPr>
              <a:t>vysvětlení a rozdělení pedagogiky, rozdělení didaktiky s návazností na vojenské prostředí</a:t>
            </a:r>
          </a:p>
        </p:txBody>
      </p:sp>
      <p:sp>
        <p:nvSpPr>
          <p:cNvPr id="54" name="PrubehBox"/>
          <p:cNvSpPr/>
          <p:nvPr/>
        </p:nvSpPr>
        <p:spPr>
          <a:xfrm>
            <a:off x="457200" y="2895600"/>
            <a:ext cx="8229600" cy="1828800"/>
          </a:xfrm>
          <a:prstGeom prst="roundRect">
            <a:avLst>
              <a:gd name="adj" fmla="val 5000"/>
            </a:avLst>
          </a:prstGeom>
          <a:solidFill>
            <a:srgbClr val="353B4E"/>
          </a:solidFill>
          <a:ln>
            <a:noFill/>
          </a:ln>
        </p:spPr>
        <p:txBody>
          <a:bodyPr lIns="137160" tIns="91440" rIns="137160" bIns="91440" anchor="t"/>
          <a:lstStyle/>
          <a:p>
            <a:pPr algn="l">
              <a:buNone/>
            </a:pPr>
            <a:r>
              <a:rPr lang="cs-CZ" sz="2000" b="1" dirty="0">
                <a:solidFill>
                  <a:srgbClr val="FF6B35"/>
                </a:solidFill>
                <a:latin typeface="Montserrat"/>
              </a:rPr>
              <a:t>Průběh: </a:t>
            </a:r>
            <a:r>
              <a:rPr lang="cs-CZ" sz="1600" dirty="0">
                <a:solidFill>
                  <a:srgbClr val="E8E8E8"/>
                </a:solidFill>
                <a:latin typeface="Open Sans"/>
              </a:rPr>
              <a:t>vysvětlení pojmu explorativní a normativní v oblasti pedagogiky, vysvětlení didaktických zásad, forem, stylů a metod, rozdělení výcviku v armádním pojetí</a:t>
            </a:r>
          </a:p>
          <a:p>
            <a:pPr algn="l">
              <a:buNone/>
            </a:pPr>
            <a:endParaRPr lang="cs-CZ" sz="1600" dirty="0">
              <a:solidFill>
                <a:srgbClr val="E8E8E8"/>
              </a:solidFill>
            </a:endParaRPr>
          </a:p>
          <a:p>
            <a:pPr algn="l">
              <a:buNone/>
            </a:pPr>
            <a:r>
              <a:rPr lang="cs-CZ" sz="2000" b="1" dirty="0">
                <a:solidFill>
                  <a:srgbClr val="FF6B35"/>
                </a:solidFill>
                <a:latin typeface="Montserrat"/>
              </a:rPr>
              <a:t>Otázky: </a:t>
            </a:r>
            <a:r>
              <a:rPr lang="cs-CZ" sz="1600" dirty="0">
                <a:latin typeface="Montserrat"/>
              </a:rPr>
              <a:t>prověření</a:t>
            </a:r>
            <a:r>
              <a:rPr lang="cs-CZ" sz="2000" dirty="0">
                <a:latin typeface="Montserrat"/>
              </a:rPr>
              <a:t> </a:t>
            </a:r>
            <a:r>
              <a:rPr lang="cs-CZ" sz="1600" dirty="0">
                <a:latin typeface="Montserrat"/>
              </a:rPr>
              <a:t>z pochopení pojmů pedagogiky a didaktiky v souvislosti s armádním prostředím</a:t>
            </a:r>
          </a:p>
        </p:txBody>
      </p:sp>
    </p:spTree>
    <p:extLst>
      <p:ext uri="{BB962C8B-B14F-4D97-AF65-F5344CB8AC3E}">
        <p14:creationId xmlns:p14="http://schemas.microsoft.com/office/powerpoint/2010/main" val="16150098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1A1E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TopBar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gradFill>
            <a:gsLst>
              <a:gs pos="0">
                <a:srgbClr val="E74C3C"/>
              </a:gs>
              <a:gs pos="33000">
                <a:srgbClr val="FF6B35"/>
              </a:gs>
              <a:gs pos="66000">
                <a:srgbClr val="F39C12"/>
              </a:gs>
              <a:gs pos="100000">
                <a:srgbClr val="27AE60"/>
              </a:gs>
            </a:gsLst>
            <a:lin ang="0" scaled="1"/>
          </a:gradFill>
          <a:ln>
            <a:noFill/>
          </a:ln>
        </p:spPr>
        <p:txBody>
          <a:bodyPr/>
          <a:lstStyle/>
          <a:p>
            <a:endParaRPr lang="cs-CZ"/>
          </a:p>
        </p:txBody>
      </p:sp>
      <p:sp>
        <p:nvSpPr>
          <p:cNvPr id="51" name="Title"/>
          <p:cNvSpPr/>
          <p:nvPr/>
        </p:nvSpPr>
        <p:spPr>
          <a:xfrm>
            <a:off x="457200" y="152400"/>
            <a:ext cx="8229600" cy="609600"/>
          </a:xfrm>
          <a:prstGeom prst="rect">
            <a:avLst/>
          </a:prstGeom>
          <a:noFill/>
          <a:ln>
            <a:noFill/>
          </a:ln>
        </p:spPr>
        <p:txBody>
          <a:bodyPr anchor="b"/>
          <a:lstStyle/>
          <a:p>
            <a:pPr algn="l">
              <a:buNone/>
            </a:pPr>
            <a:r>
              <a:rPr lang="cs-CZ" sz="2800" b="1" dirty="0">
                <a:solidFill>
                  <a:srgbClr val="FF6B35"/>
                </a:solidFill>
                <a:latin typeface="Montserrat"/>
              </a:rPr>
              <a:t>PEDAGOGIKA</a:t>
            </a:r>
          </a:p>
        </p:txBody>
      </p:sp>
      <p:sp>
        <p:nvSpPr>
          <p:cNvPr id="52" name="Line"/>
          <p:cNvSpPr/>
          <p:nvPr/>
        </p:nvSpPr>
        <p:spPr>
          <a:xfrm>
            <a:off x="457200" y="762000"/>
            <a:ext cx="8229600" cy="27432"/>
          </a:xfrm>
          <a:prstGeom prst="rect">
            <a:avLst/>
          </a:prstGeom>
          <a:solidFill>
            <a:srgbClr val="4A90D9"/>
          </a:solidFill>
          <a:ln>
            <a:noFill/>
          </a:ln>
        </p:spPr>
        <p:txBody>
          <a:bodyPr/>
          <a:lstStyle/>
          <a:p>
            <a:endParaRPr lang="cs-CZ"/>
          </a:p>
        </p:txBody>
      </p:sp>
      <p:sp>
        <p:nvSpPr>
          <p:cNvPr id="53" name="Sub"/>
          <p:cNvSpPr/>
          <p:nvPr/>
        </p:nvSpPr>
        <p:spPr>
          <a:xfrm>
            <a:off x="457200" y="914400"/>
            <a:ext cx="8229600" cy="60960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algn="l">
              <a:buNone/>
            </a:pPr>
            <a:r>
              <a:rPr lang="cs-CZ" sz="1800" dirty="0">
                <a:solidFill>
                  <a:srgbClr val="C8CCD0"/>
                </a:solidFill>
                <a:latin typeface="Open Sans"/>
              </a:rPr>
              <a:t>Výchova a vzdělávání v kontextu určité společnosti</a:t>
            </a:r>
          </a:p>
          <a:p>
            <a:pPr algn="l">
              <a:buNone/>
            </a:pPr>
            <a:r>
              <a:rPr lang="cs-CZ" sz="1800" dirty="0">
                <a:solidFill>
                  <a:srgbClr val="C8CCD0"/>
                </a:solidFill>
                <a:latin typeface="Open Sans"/>
              </a:rPr>
              <a:t>Společenská věda o člověku</a:t>
            </a:r>
          </a:p>
        </p:txBody>
      </p:sp>
      <p:sp>
        <p:nvSpPr>
          <p:cNvPr id="54" name="Card1"/>
          <p:cNvSpPr/>
          <p:nvPr/>
        </p:nvSpPr>
        <p:spPr>
          <a:xfrm>
            <a:off x="457200" y="1828800"/>
            <a:ext cx="3886200" cy="1524000"/>
          </a:xfrm>
          <a:prstGeom prst="roundRect">
            <a:avLst>
              <a:gd name="adj" fmla="val 5000"/>
            </a:avLst>
          </a:prstGeom>
          <a:solidFill>
            <a:srgbClr val="353B4E"/>
          </a:solidFill>
          <a:ln>
            <a:noFill/>
          </a:ln>
        </p:spPr>
        <p:txBody>
          <a:bodyPr lIns="137160" tIns="91440" rIns="137160" bIns="91440" anchor="ctr"/>
          <a:lstStyle/>
          <a:p>
            <a:pPr algn="ctr">
              <a:buNone/>
            </a:pPr>
            <a:r>
              <a:rPr lang="cs-CZ" sz="2000" b="1" dirty="0">
                <a:solidFill>
                  <a:srgbClr val="FFFFFF"/>
                </a:solidFill>
                <a:latin typeface="Montserrat"/>
              </a:rPr>
              <a:t>Normativní věda</a:t>
            </a:r>
          </a:p>
          <a:p>
            <a:pPr algn="ctr">
              <a:spcBef>
                <a:spcPts val="400"/>
              </a:spcBef>
              <a:buNone/>
            </a:pPr>
            <a:r>
              <a:rPr lang="cs-CZ" sz="1400" dirty="0">
                <a:solidFill>
                  <a:srgbClr val="C8CCD0"/>
                </a:solidFill>
                <a:latin typeface="Open Sans"/>
              </a:rPr>
              <a:t>V AČR: stanovuje normy a zásady pro vedení výcviku vojáků</a:t>
            </a:r>
          </a:p>
        </p:txBody>
      </p:sp>
      <p:sp>
        <p:nvSpPr>
          <p:cNvPr id="55" name="Accent1"/>
          <p:cNvSpPr/>
          <p:nvPr/>
        </p:nvSpPr>
        <p:spPr>
          <a:xfrm>
            <a:off x="457200" y="1828800"/>
            <a:ext cx="3886200" cy="45720"/>
          </a:xfrm>
          <a:prstGeom prst="rect">
            <a:avLst/>
          </a:prstGeom>
          <a:solidFill>
            <a:srgbClr val="E74C3C"/>
          </a:solidFill>
          <a:ln>
            <a:noFill/>
          </a:ln>
        </p:spPr>
        <p:txBody>
          <a:bodyPr/>
          <a:lstStyle/>
          <a:p>
            <a:endParaRPr lang="cs-CZ"/>
          </a:p>
        </p:txBody>
      </p:sp>
      <p:sp>
        <p:nvSpPr>
          <p:cNvPr id="56" name="Card2"/>
          <p:cNvSpPr/>
          <p:nvPr/>
        </p:nvSpPr>
        <p:spPr>
          <a:xfrm>
            <a:off x="4800600" y="1828800"/>
            <a:ext cx="3886200" cy="1524000"/>
          </a:xfrm>
          <a:prstGeom prst="roundRect">
            <a:avLst>
              <a:gd name="adj" fmla="val 5000"/>
            </a:avLst>
          </a:prstGeom>
          <a:solidFill>
            <a:srgbClr val="353B4E"/>
          </a:solidFill>
          <a:ln>
            <a:noFill/>
          </a:ln>
        </p:spPr>
        <p:txBody>
          <a:bodyPr lIns="137160" tIns="91440" rIns="137160" bIns="91440" anchor="ctr"/>
          <a:lstStyle/>
          <a:p>
            <a:pPr algn="ctr">
              <a:buNone/>
            </a:pPr>
            <a:r>
              <a:rPr lang="cs-CZ" sz="2000" b="1" dirty="0">
                <a:solidFill>
                  <a:srgbClr val="FFFFFF"/>
                </a:solidFill>
                <a:latin typeface="Montserrat"/>
              </a:rPr>
              <a:t>Explanativní věda</a:t>
            </a:r>
          </a:p>
          <a:p>
            <a:pPr algn="ctr">
              <a:spcBef>
                <a:spcPts val="400"/>
              </a:spcBef>
              <a:buNone/>
            </a:pPr>
            <a:r>
              <a:rPr lang="cs-CZ" sz="1400" dirty="0">
                <a:solidFill>
                  <a:srgbClr val="C8CCD0"/>
                </a:solidFill>
                <a:latin typeface="Open Sans"/>
              </a:rPr>
              <a:t>V AČR: zkoumá a vysvětluje efektivitu výcvikových metod</a:t>
            </a:r>
          </a:p>
        </p:txBody>
      </p:sp>
      <p:sp>
        <p:nvSpPr>
          <p:cNvPr id="57" name="Accent2"/>
          <p:cNvSpPr/>
          <p:nvPr/>
        </p:nvSpPr>
        <p:spPr>
          <a:xfrm>
            <a:off x="4800600" y="1828800"/>
            <a:ext cx="3886200" cy="45720"/>
          </a:xfrm>
          <a:prstGeom prst="rect">
            <a:avLst/>
          </a:prstGeom>
          <a:solidFill>
            <a:srgbClr val="4A90D9"/>
          </a:solidFill>
          <a:ln>
            <a:noFill/>
          </a:ln>
        </p:spPr>
        <p:txBody>
          <a:bodyPr/>
          <a:lstStyle/>
          <a:p>
            <a:endParaRPr lang="cs-CZ"/>
          </a:p>
        </p:txBody>
      </p:sp>
      <p:sp>
        <p:nvSpPr>
          <p:cNvPr id="58" name="Note"/>
          <p:cNvSpPr/>
          <p:nvPr/>
        </p:nvSpPr>
        <p:spPr>
          <a:xfrm>
            <a:off x="457200" y="3581400"/>
            <a:ext cx="8229600" cy="2895600"/>
          </a:xfrm>
          <a:prstGeom prst="roundRect">
            <a:avLst>
              <a:gd name="adj" fmla="val 5000"/>
            </a:avLst>
          </a:prstGeom>
          <a:solidFill>
            <a:srgbClr val="252A3A"/>
          </a:solidFill>
          <a:ln w="19050">
            <a:solidFill>
              <a:srgbClr val="4A90D9"/>
            </a:solidFill>
          </a:ln>
        </p:spPr>
        <p:txBody>
          <a:bodyPr lIns="137160" tIns="91440" rIns="137160" bIns="91440" anchor="ctr"/>
          <a:lstStyle/>
          <a:p>
            <a:pPr algn="l">
              <a:buNone/>
            </a:pPr>
            <a:r>
              <a:rPr lang="cs-CZ" sz="1600" dirty="0">
                <a:solidFill>
                  <a:srgbClr val="C8CCD0"/>
                </a:solidFill>
                <a:latin typeface="Open Sans"/>
              </a:rPr>
              <a:t>Ve spolupráci s dalšími vědami formuluje vývojové trendy pro různé oblasti výchovy a vzdělávání</a:t>
            </a:r>
          </a:p>
          <a:p>
            <a:pPr algn="l">
              <a:spcBef>
                <a:spcPts val="600"/>
              </a:spcBef>
              <a:buNone/>
            </a:pPr>
            <a:r>
              <a:rPr lang="cs-CZ" sz="1400" b="1" dirty="0">
                <a:solidFill>
                  <a:srgbClr val="FF6B35"/>
                </a:solidFill>
                <a:latin typeface="Open Sans"/>
              </a:rPr>
              <a:t>Armádní kontext: </a:t>
            </a:r>
            <a:r>
              <a:rPr lang="cs-CZ" sz="1400" dirty="0">
                <a:solidFill>
                  <a:srgbClr val="C8CCD0"/>
                </a:solidFill>
                <a:latin typeface="Open Sans"/>
              </a:rPr>
              <a:t>Vojenská pedagogika vychází ze specifik armádního prostředí – hierarchická struktura, přísná kázeň, stresové podmínky výcviku a potřeba rychlého osvojení dovedností v bojových situacích.</a:t>
            </a:r>
          </a:p>
        </p:txBody>
      </p:sp>
    </p:spTree>
    <p:extLst>
      <p:ext uri="{BB962C8B-B14F-4D97-AF65-F5344CB8AC3E}">
        <p14:creationId xmlns:p14="http://schemas.microsoft.com/office/powerpoint/2010/main" val="39108540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1A1E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TopBar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gradFill>
            <a:gsLst>
              <a:gs pos="0">
                <a:srgbClr val="E74C3C"/>
              </a:gs>
              <a:gs pos="33000">
                <a:srgbClr val="FF6B35"/>
              </a:gs>
              <a:gs pos="66000">
                <a:srgbClr val="F39C12"/>
              </a:gs>
              <a:gs pos="100000">
                <a:srgbClr val="27AE60"/>
              </a:gs>
            </a:gsLst>
            <a:lin ang="0" scaled="1"/>
          </a:gradFill>
          <a:ln>
            <a:noFill/>
          </a:ln>
        </p:spPr>
        <p:txBody>
          <a:bodyPr/>
          <a:lstStyle/>
          <a:p>
            <a:endParaRPr lang="cs-CZ"/>
          </a:p>
        </p:txBody>
      </p:sp>
      <p:sp>
        <p:nvSpPr>
          <p:cNvPr id="51" name="Title"/>
          <p:cNvSpPr/>
          <p:nvPr/>
        </p:nvSpPr>
        <p:spPr>
          <a:xfrm>
            <a:off x="457200" y="152400"/>
            <a:ext cx="8229600" cy="609600"/>
          </a:xfrm>
          <a:prstGeom prst="rect">
            <a:avLst/>
          </a:prstGeom>
          <a:noFill/>
          <a:ln>
            <a:noFill/>
          </a:ln>
        </p:spPr>
        <p:txBody>
          <a:bodyPr anchor="b"/>
          <a:lstStyle/>
          <a:p>
            <a:pPr algn="l">
              <a:buNone/>
            </a:pPr>
            <a:r>
              <a:rPr lang="cs-CZ" sz="2800" b="1" dirty="0">
                <a:solidFill>
                  <a:srgbClr val="FF6B35"/>
                </a:solidFill>
                <a:latin typeface="Montserrat"/>
              </a:rPr>
              <a:t>STRUKTURA PEDAGOGICKÝCH DISCIPLÍN</a:t>
            </a:r>
          </a:p>
        </p:txBody>
      </p:sp>
      <p:sp>
        <p:nvSpPr>
          <p:cNvPr id="52" name="Line"/>
          <p:cNvSpPr/>
          <p:nvPr/>
        </p:nvSpPr>
        <p:spPr>
          <a:xfrm>
            <a:off x="457200" y="762000"/>
            <a:ext cx="8229600" cy="27432"/>
          </a:xfrm>
          <a:prstGeom prst="rect">
            <a:avLst/>
          </a:prstGeom>
          <a:solidFill>
            <a:srgbClr val="4A90D9"/>
          </a:solidFill>
          <a:ln>
            <a:noFill/>
          </a:ln>
        </p:spPr>
        <p:txBody>
          <a:bodyPr/>
          <a:lstStyle/>
          <a:p>
            <a:endParaRPr lang="cs-CZ"/>
          </a:p>
        </p:txBody>
      </p:sp>
      <p:sp>
        <p:nvSpPr>
          <p:cNvPr id="53" name="Card1"/>
          <p:cNvSpPr/>
          <p:nvPr/>
        </p:nvSpPr>
        <p:spPr>
          <a:xfrm>
            <a:off x="457200" y="990600"/>
            <a:ext cx="8229600" cy="1524000"/>
          </a:xfrm>
          <a:prstGeom prst="roundRect">
            <a:avLst>
              <a:gd name="adj" fmla="val 5000"/>
            </a:avLst>
          </a:prstGeom>
          <a:solidFill>
            <a:srgbClr val="353B4E"/>
          </a:solidFill>
          <a:ln>
            <a:noFill/>
          </a:ln>
        </p:spPr>
        <p:txBody>
          <a:bodyPr lIns="457200" tIns="91440" rIns="137160" bIns="91440" anchor="ctr"/>
          <a:lstStyle/>
          <a:p>
            <a:pPr algn="l">
              <a:buNone/>
            </a:pPr>
            <a:r>
              <a:rPr lang="cs-CZ" sz="1800" b="1" dirty="0">
                <a:solidFill>
                  <a:srgbClr val="FFFFFF"/>
                </a:solidFill>
                <a:latin typeface="Montserrat"/>
              </a:rPr>
              <a:t>Vývojová</a:t>
            </a:r>
            <a:r>
              <a:rPr lang="cs-CZ" sz="1600" dirty="0">
                <a:solidFill>
                  <a:srgbClr val="C8CCD0"/>
                </a:solidFill>
                <a:latin typeface="Open Sans"/>
              </a:rPr>
              <a:t>  (předškolní, školní, andragogika, geronto)</a:t>
            </a:r>
          </a:p>
          <a:p>
            <a:pPr algn="l">
              <a:spcBef>
                <a:spcPts val="200"/>
              </a:spcBef>
              <a:buNone/>
            </a:pPr>
            <a:r>
              <a:rPr lang="cs-CZ" sz="1400" dirty="0">
                <a:solidFill>
                  <a:srgbClr val="FF6B35"/>
                </a:solidFill>
                <a:latin typeface="Open Sans"/>
              </a:rPr>
              <a:t>→ V AČR: andragogika – vzdělávání dospělých vojáků v průběhu celé služební kariéry</a:t>
            </a:r>
          </a:p>
        </p:txBody>
      </p:sp>
      <p:sp>
        <p:nvSpPr>
          <p:cNvPr id="54" name="Circle1"/>
          <p:cNvSpPr/>
          <p:nvPr/>
        </p:nvSpPr>
        <p:spPr>
          <a:xfrm>
            <a:off x="548640" y="1600200"/>
            <a:ext cx="304800" cy="304800"/>
          </a:xfrm>
          <a:prstGeom prst="ellipse">
            <a:avLst/>
          </a:prstGeom>
          <a:solidFill>
            <a:srgbClr val="E74C3C"/>
          </a:solidFill>
          <a:ln>
            <a:noFill/>
          </a:ln>
        </p:spPr>
        <p:txBody>
          <a:bodyPr lIns="0" tIns="0" rIns="0" bIns="0" anchor="ctr"/>
          <a:lstStyle/>
          <a:p>
            <a:pPr algn="ctr">
              <a:buNone/>
            </a:pPr>
            <a:r>
              <a:rPr lang="cs-CZ" sz="1600" b="1" dirty="0">
                <a:solidFill>
                  <a:srgbClr val="FFFFFF"/>
                </a:solidFill>
                <a:latin typeface="Montserrat"/>
              </a:rPr>
              <a:t>1</a:t>
            </a:r>
          </a:p>
        </p:txBody>
      </p:sp>
      <p:sp>
        <p:nvSpPr>
          <p:cNvPr id="55" name="Card2"/>
          <p:cNvSpPr/>
          <p:nvPr/>
        </p:nvSpPr>
        <p:spPr>
          <a:xfrm>
            <a:off x="457200" y="2667000"/>
            <a:ext cx="8229600" cy="1524000"/>
          </a:xfrm>
          <a:prstGeom prst="roundRect">
            <a:avLst>
              <a:gd name="adj" fmla="val 5000"/>
            </a:avLst>
          </a:prstGeom>
          <a:solidFill>
            <a:srgbClr val="353B4E"/>
          </a:solidFill>
          <a:ln>
            <a:noFill/>
          </a:ln>
        </p:spPr>
        <p:txBody>
          <a:bodyPr lIns="457200" tIns="91440" rIns="137160" bIns="91440" anchor="ctr"/>
          <a:lstStyle/>
          <a:p>
            <a:pPr algn="l">
              <a:buNone/>
            </a:pPr>
            <a:r>
              <a:rPr lang="cs-CZ" sz="1800" b="1" dirty="0">
                <a:solidFill>
                  <a:srgbClr val="FFFFFF"/>
                </a:solidFill>
                <a:latin typeface="Montserrat"/>
              </a:rPr>
              <a:t>Sociální</a:t>
            </a:r>
            <a:r>
              <a:rPr lang="cs-CZ" sz="1600" dirty="0">
                <a:solidFill>
                  <a:srgbClr val="C8CCD0"/>
                </a:solidFill>
                <a:latin typeface="Open Sans"/>
              </a:rPr>
              <a:t>  (mediální, vojenská, sociální)</a:t>
            </a:r>
          </a:p>
          <a:p>
            <a:pPr algn="l">
              <a:spcBef>
                <a:spcPts val="200"/>
              </a:spcBef>
              <a:buNone/>
            </a:pPr>
            <a:r>
              <a:rPr lang="cs-CZ" sz="1400" dirty="0">
                <a:solidFill>
                  <a:srgbClr val="FF6B35"/>
                </a:solidFill>
                <a:latin typeface="Open Sans"/>
              </a:rPr>
              <a:t>→ Vojenská pedagogika: klíčová disciplína pro přípravu instruktorů a velitelů</a:t>
            </a:r>
          </a:p>
        </p:txBody>
      </p:sp>
      <p:sp>
        <p:nvSpPr>
          <p:cNvPr id="56" name="Circle2"/>
          <p:cNvSpPr/>
          <p:nvPr/>
        </p:nvSpPr>
        <p:spPr>
          <a:xfrm>
            <a:off x="548640" y="3276600"/>
            <a:ext cx="304800" cy="304800"/>
          </a:xfrm>
          <a:prstGeom prst="ellipse">
            <a:avLst/>
          </a:prstGeom>
          <a:solidFill>
            <a:srgbClr val="4A90D9"/>
          </a:solidFill>
          <a:ln>
            <a:noFill/>
          </a:ln>
        </p:spPr>
        <p:txBody>
          <a:bodyPr lIns="0" tIns="0" rIns="0" bIns="0" anchor="ctr"/>
          <a:lstStyle/>
          <a:p>
            <a:pPr algn="ctr">
              <a:buNone/>
            </a:pPr>
            <a:r>
              <a:rPr lang="cs-CZ" sz="1600" b="1" dirty="0">
                <a:solidFill>
                  <a:srgbClr val="FFFFFF"/>
                </a:solidFill>
                <a:latin typeface="Montserrat"/>
              </a:rPr>
              <a:t>2</a:t>
            </a:r>
          </a:p>
        </p:txBody>
      </p:sp>
      <p:sp>
        <p:nvSpPr>
          <p:cNvPr id="57" name="Card3"/>
          <p:cNvSpPr/>
          <p:nvPr/>
        </p:nvSpPr>
        <p:spPr>
          <a:xfrm>
            <a:off x="457200" y="4343400"/>
            <a:ext cx="8229600" cy="1524000"/>
          </a:xfrm>
          <a:prstGeom prst="roundRect">
            <a:avLst>
              <a:gd name="adj" fmla="val 5000"/>
            </a:avLst>
          </a:prstGeom>
          <a:solidFill>
            <a:srgbClr val="353B4E"/>
          </a:solidFill>
          <a:ln>
            <a:noFill/>
          </a:ln>
        </p:spPr>
        <p:txBody>
          <a:bodyPr lIns="457200" tIns="91440" rIns="137160" bIns="91440" anchor="ctr"/>
          <a:lstStyle/>
          <a:p>
            <a:pPr algn="l">
              <a:buNone/>
            </a:pPr>
            <a:r>
              <a:rPr lang="cs-CZ" sz="1800" b="1" dirty="0">
                <a:solidFill>
                  <a:srgbClr val="FFFFFF"/>
                </a:solidFill>
                <a:latin typeface="Montserrat"/>
              </a:rPr>
              <a:t>Druh výchovného zařízení</a:t>
            </a:r>
            <a:r>
              <a:rPr lang="cs-CZ" sz="1600" dirty="0">
                <a:solidFill>
                  <a:srgbClr val="C8CCD0"/>
                </a:solidFill>
                <a:latin typeface="Open Sans"/>
              </a:rPr>
              <a:t>  (volný čas, škola)</a:t>
            </a:r>
          </a:p>
          <a:p>
            <a:pPr algn="l">
              <a:spcBef>
                <a:spcPts val="200"/>
              </a:spcBef>
              <a:buNone/>
            </a:pPr>
            <a:r>
              <a:rPr lang="cs-CZ" sz="1400" dirty="0">
                <a:solidFill>
                  <a:srgbClr val="FF6B35"/>
                </a:solidFill>
                <a:latin typeface="Open Sans"/>
              </a:rPr>
              <a:t>→ V AČR: výcviková střediska, posádky, cvičiště, polní podmínky</a:t>
            </a:r>
          </a:p>
        </p:txBody>
      </p:sp>
      <p:sp>
        <p:nvSpPr>
          <p:cNvPr id="58" name="Circle3"/>
          <p:cNvSpPr/>
          <p:nvPr/>
        </p:nvSpPr>
        <p:spPr>
          <a:xfrm>
            <a:off x="548640" y="4953000"/>
            <a:ext cx="304800" cy="304800"/>
          </a:xfrm>
          <a:prstGeom prst="ellipse">
            <a:avLst/>
          </a:prstGeom>
          <a:solidFill>
            <a:srgbClr val="27AE60"/>
          </a:solidFill>
          <a:ln>
            <a:noFill/>
          </a:ln>
        </p:spPr>
        <p:txBody>
          <a:bodyPr lIns="0" tIns="0" rIns="0" bIns="0" anchor="ctr"/>
          <a:lstStyle/>
          <a:p>
            <a:pPr algn="ctr">
              <a:buNone/>
            </a:pPr>
            <a:r>
              <a:rPr lang="cs-CZ" sz="1600" b="1" dirty="0">
                <a:solidFill>
                  <a:srgbClr val="FFFFFF"/>
                </a:solidFill>
                <a:latin typeface="Montserrat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28693054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1A1E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TopBar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gradFill>
            <a:gsLst>
              <a:gs pos="0">
                <a:srgbClr val="E74C3C"/>
              </a:gs>
              <a:gs pos="33000">
                <a:srgbClr val="FF6B35"/>
              </a:gs>
              <a:gs pos="66000">
                <a:srgbClr val="F39C12"/>
              </a:gs>
              <a:gs pos="100000">
                <a:srgbClr val="27AE60"/>
              </a:gs>
            </a:gsLst>
            <a:lin ang="0" scaled="1"/>
          </a:gradFill>
          <a:ln>
            <a:noFill/>
          </a:ln>
        </p:spPr>
        <p:txBody>
          <a:bodyPr/>
          <a:lstStyle/>
          <a:p>
            <a:endParaRPr lang="cs-CZ"/>
          </a:p>
        </p:txBody>
      </p:sp>
      <p:sp>
        <p:nvSpPr>
          <p:cNvPr id="51" name="Title"/>
          <p:cNvSpPr/>
          <p:nvPr/>
        </p:nvSpPr>
        <p:spPr>
          <a:xfrm>
            <a:off x="457200" y="152400"/>
            <a:ext cx="8507288" cy="609600"/>
          </a:xfrm>
          <a:prstGeom prst="rect">
            <a:avLst/>
          </a:prstGeom>
          <a:noFill/>
          <a:ln>
            <a:noFill/>
          </a:ln>
        </p:spPr>
        <p:txBody>
          <a:bodyPr anchor="b"/>
          <a:lstStyle/>
          <a:p>
            <a:pPr algn="l">
              <a:buNone/>
            </a:pPr>
            <a:r>
              <a:rPr lang="cs-CZ" sz="2800" b="1" dirty="0">
                <a:solidFill>
                  <a:srgbClr val="FF6B35"/>
                </a:solidFill>
                <a:latin typeface="Montserrat"/>
              </a:rPr>
              <a:t>STRUKTURA PEDAGOGICKÝCH DISCIPLÍN II</a:t>
            </a:r>
          </a:p>
        </p:txBody>
      </p:sp>
      <p:sp>
        <p:nvSpPr>
          <p:cNvPr id="52" name="Line"/>
          <p:cNvSpPr/>
          <p:nvPr/>
        </p:nvSpPr>
        <p:spPr>
          <a:xfrm>
            <a:off x="457200" y="762000"/>
            <a:ext cx="8229600" cy="27432"/>
          </a:xfrm>
          <a:prstGeom prst="rect">
            <a:avLst/>
          </a:prstGeom>
          <a:solidFill>
            <a:srgbClr val="4A90D9"/>
          </a:solidFill>
          <a:ln>
            <a:noFill/>
          </a:ln>
        </p:spPr>
        <p:txBody>
          <a:bodyPr/>
          <a:lstStyle/>
          <a:p>
            <a:endParaRPr lang="cs-CZ"/>
          </a:p>
        </p:txBody>
      </p:sp>
      <p:sp>
        <p:nvSpPr>
          <p:cNvPr id="53" name="Card1"/>
          <p:cNvSpPr/>
          <p:nvPr/>
        </p:nvSpPr>
        <p:spPr>
          <a:xfrm>
            <a:off x="457200" y="990600"/>
            <a:ext cx="8229600" cy="1143000"/>
          </a:xfrm>
          <a:prstGeom prst="roundRect">
            <a:avLst>
              <a:gd name="adj" fmla="val 5000"/>
            </a:avLst>
          </a:prstGeom>
          <a:solidFill>
            <a:srgbClr val="353B4E"/>
          </a:solidFill>
          <a:ln>
            <a:noFill/>
          </a:ln>
        </p:spPr>
        <p:txBody>
          <a:bodyPr lIns="457200" tIns="68580" rIns="137160" bIns="68580" anchor="ctr"/>
          <a:lstStyle/>
          <a:p>
            <a:pPr algn="l">
              <a:buNone/>
            </a:pPr>
            <a:r>
              <a:rPr lang="cs-CZ" sz="1800" b="1" dirty="0">
                <a:solidFill>
                  <a:srgbClr val="FFFFFF"/>
                </a:solidFill>
                <a:latin typeface="Montserrat"/>
              </a:rPr>
              <a:t>Základní</a:t>
            </a:r>
            <a:r>
              <a:rPr lang="cs-CZ" sz="1400" dirty="0">
                <a:solidFill>
                  <a:srgbClr val="C8CCD0"/>
                </a:solidFill>
                <a:latin typeface="Open Sans"/>
              </a:rPr>
              <a:t>  (obecná pedag. - didakt., komparativní, metodologická, speciální)</a:t>
            </a:r>
          </a:p>
        </p:txBody>
      </p:sp>
      <p:sp>
        <p:nvSpPr>
          <p:cNvPr id="54" name="Circle1"/>
          <p:cNvSpPr/>
          <p:nvPr/>
        </p:nvSpPr>
        <p:spPr>
          <a:xfrm>
            <a:off x="548640" y="1409700"/>
            <a:ext cx="304800" cy="304800"/>
          </a:xfrm>
          <a:prstGeom prst="ellipse">
            <a:avLst/>
          </a:prstGeom>
          <a:solidFill>
            <a:srgbClr val="E74C3C"/>
          </a:solidFill>
          <a:ln>
            <a:noFill/>
          </a:ln>
        </p:spPr>
        <p:txBody>
          <a:bodyPr lIns="0" tIns="0" rIns="0" bIns="0" anchor="ctr"/>
          <a:lstStyle/>
          <a:p>
            <a:pPr algn="ctr">
              <a:buNone/>
            </a:pPr>
            <a:r>
              <a:rPr lang="cs-CZ" sz="1600" b="1" dirty="0">
                <a:solidFill>
                  <a:srgbClr val="FFFFFF"/>
                </a:solidFill>
                <a:latin typeface="Montserrat"/>
              </a:rPr>
              <a:t>1</a:t>
            </a:r>
          </a:p>
        </p:txBody>
      </p:sp>
      <p:sp>
        <p:nvSpPr>
          <p:cNvPr id="55" name="Card2"/>
          <p:cNvSpPr/>
          <p:nvPr/>
        </p:nvSpPr>
        <p:spPr>
          <a:xfrm>
            <a:off x="457200" y="2286000"/>
            <a:ext cx="8229600" cy="1143000"/>
          </a:xfrm>
          <a:prstGeom prst="roundRect">
            <a:avLst>
              <a:gd name="adj" fmla="val 5000"/>
            </a:avLst>
          </a:prstGeom>
          <a:solidFill>
            <a:srgbClr val="353B4E"/>
          </a:solidFill>
          <a:ln>
            <a:noFill/>
          </a:ln>
        </p:spPr>
        <p:txBody>
          <a:bodyPr lIns="457200" tIns="68580" rIns="137160" bIns="68580" anchor="ctr"/>
          <a:lstStyle/>
          <a:p>
            <a:pPr algn="l">
              <a:buNone/>
            </a:pPr>
            <a:r>
              <a:rPr lang="cs-CZ" sz="1800" b="1" dirty="0">
                <a:solidFill>
                  <a:srgbClr val="FFFFFF"/>
                </a:solidFill>
                <a:latin typeface="Montserrat"/>
              </a:rPr>
              <a:t>Aplikovaná</a:t>
            </a:r>
            <a:r>
              <a:rPr lang="cs-CZ" sz="1400" dirty="0">
                <a:solidFill>
                  <a:srgbClr val="C8CCD0"/>
                </a:solidFill>
                <a:latin typeface="Open Sans"/>
              </a:rPr>
              <a:t>  (vývoj jedince, realizace výchovy, instituce)</a:t>
            </a:r>
          </a:p>
        </p:txBody>
      </p:sp>
      <p:sp>
        <p:nvSpPr>
          <p:cNvPr id="56" name="Circle2"/>
          <p:cNvSpPr/>
          <p:nvPr/>
        </p:nvSpPr>
        <p:spPr>
          <a:xfrm>
            <a:off x="548640" y="2705100"/>
            <a:ext cx="304800" cy="304800"/>
          </a:xfrm>
          <a:prstGeom prst="ellipse">
            <a:avLst/>
          </a:prstGeom>
          <a:solidFill>
            <a:srgbClr val="4A90D9"/>
          </a:solidFill>
          <a:ln>
            <a:noFill/>
          </a:ln>
        </p:spPr>
        <p:txBody>
          <a:bodyPr lIns="0" tIns="0" rIns="0" bIns="0" anchor="ctr"/>
          <a:lstStyle/>
          <a:p>
            <a:pPr algn="ctr">
              <a:buNone/>
            </a:pPr>
            <a:r>
              <a:rPr lang="cs-CZ" sz="1600" b="1" dirty="0">
                <a:solidFill>
                  <a:srgbClr val="FFFFFF"/>
                </a:solidFill>
                <a:latin typeface="Montserrat"/>
              </a:rPr>
              <a:t>2</a:t>
            </a:r>
          </a:p>
        </p:txBody>
      </p:sp>
      <p:sp>
        <p:nvSpPr>
          <p:cNvPr id="57" name="Card3"/>
          <p:cNvSpPr/>
          <p:nvPr/>
        </p:nvSpPr>
        <p:spPr>
          <a:xfrm>
            <a:off x="457200" y="3581400"/>
            <a:ext cx="8229600" cy="1143000"/>
          </a:xfrm>
          <a:prstGeom prst="roundRect">
            <a:avLst>
              <a:gd name="adj" fmla="val 5000"/>
            </a:avLst>
          </a:prstGeom>
          <a:solidFill>
            <a:srgbClr val="353B4E"/>
          </a:solidFill>
          <a:ln>
            <a:noFill/>
          </a:ln>
        </p:spPr>
        <p:txBody>
          <a:bodyPr lIns="457200" tIns="68580" rIns="137160" bIns="68580" anchor="ctr"/>
          <a:lstStyle/>
          <a:p>
            <a:pPr algn="l">
              <a:buNone/>
            </a:pPr>
            <a:r>
              <a:rPr lang="cs-CZ" sz="1800" b="1" dirty="0">
                <a:solidFill>
                  <a:srgbClr val="FFFFFF"/>
                </a:solidFill>
                <a:latin typeface="Montserrat"/>
              </a:rPr>
              <a:t>Hraniční</a:t>
            </a:r>
            <a:r>
              <a:rPr lang="cs-CZ" sz="1400" dirty="0">
                <a:solidFill>
                  <a:srgbClr val="C8CCD0"/>
                </a:solidFill>
                <a:latin typeface="Open Sans"/>
              </a:rPr>
              <a:t>  (psychologie, sociologie, ekonomika, kybernetika)</a:t>
            </a:r>
          </a:p>
        </p:txBody>
      </p:sp>
      <p:sp>
        <p:nvSpPr>
          <p:cNvPr id="58" name="Circle3"/>
          <p:cNvSpPr/>
          <p:nvPr/>
        </p:nvSpPr>
        <p:spPr>
          <a:xfrm>
            <a:off x="548640" y="4000500"/>
            <a:ext cx="304800" cy="304800"/>
          </a:xfrm>
          <a:prstGeom prst="ellipse">
            <a:avLst/>
          </a:prstGeom>
          <a:solidFill>
            <a:srgbClr val="27AE60"/>
          </a:solidFill>
          <a:ln>
            <a:noFill/>
          </a:ln>
        </p:spPr>
        <p:txBody>
          <a:bodyPr lIns="0" tIns="0" rIns="0" bIns="0" anchor="ctr"/>
          <a:lstStyle/>
          <a:p>
            <a:pPr algn="ctr">
              <a:buNone/>
            </a:pPr>
            <a:r>
              <a:rPr lang="cs-CZ" sz="1600" b="1" dirty="0">
                <a:solidFill>
                  <a:srgbClr val="FFFFFF"/>
                </a:solidFill>
                <a:latin typeface="Montserrat"/>
              </a:rPr>
              <a:t>3</a:t>
            </a:r>
          </a:p>
        </p:txBody>
      </p:sp>
      <p:sp>
        <p:nvSpPr>
          <p:cNvPr id="59" name="Card4"/>
          <p:cNvSpPr/>
          <p:nvPr/>
        </p:nvSpPr>
        <p:spPr>
          <a:xfrm>
            <a:off x="457200" y="4876800"/>
            <a:ext cx="8229600" cy="990600"/>
          </a:xfrm>
          <a:prstGeom prst="roundRect">
            <a:avLst>
              <a:gd name="adj" fmla="val 5000"/>
            </a:avLst>
          </a:prstGeom>
          <a:solidFill>
            <a:srgbClr val="353B4E"/>
          </a:solidFill>
          <a:ln>
            <a:noFill/>
          </a:ln>
        </p:spPr>
        <p:txBody>
          <a:bodyPr lIns="457200" tIns="68580" rIns="137160" bIns="68580" anchor="ctr"/>
          <a:lstStyle/>
          <a:p>
            <a:pPr algn="l">
              <a:buNone/>
            </a:pPr>
            <a:r>
              <a:rPr lang="cs-CZ" sz="1800" b="1" dirty="0">
                <a:solidFill>
                  <a:srgbClr val="FFFFFF"/>
                </a:solidFill>
                <a:latin typeface="Montserrat"/>
              </a:rPr>
              <a:t>Druh výchovného zařízení</a:t>
            </a:r>
            <a:r>
              <a:rPr lang="cs-CZ" sz="1400" dirty="0">
                <a:solidFill>
                  <a:srgbClr val="C8CCD0"/>
                </a:solidFill>
                <a:latin typeface="Open Sans"/>
              </a:rPr>
              <a:t>  (volný čas, škola)</a:t>
            </a:r>
          </a:p>
        </p:txBody>
      </p:sp>
      <p:sp>
        <p:nvSpPr>
          <p:cNvPr id="60" name="Circle4"/>
          <p:cNvSpPr/>
          <p:nvPr/>
        </p:nvSpPr>
        <p:spPr>
          <a:xfrm>
            <a:off x="548640" y="5295900"/>
            <a:ext cx="304800" cy="304800"/>
          </a:xfrm>
          <a:prstGeom prst="ellipse">
            <a:avLst/>
          </a:prstGeom>
          <a:solidFill>
            <a:srgbClr val="FF6B35"/>
          </a:solidFill>
          <a:ln>
            <a:noFill/>
          </a:ln>
        </p:spPr>
        <p:txBody>
          <a:bodyPr lIns="0" tIns="0" rIns="0" bIns="0" anchor="ctr"/>
          <a:lstStyle/>
          <a:p>
            <a:pPr algn="ctr">
              <a:buNone/>
            </a:pPr>
            <a:r>
              <a:rPr lang="cs-CZ" sz="1600" b="1" dirty="0">
                <a:solidFill>
                  <a:srgbClr val="FFFFFF"/>
                </a:solidFill>
                <a:latin typeface="Montserrat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30533831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1A1E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TopBar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gradFill>
            <a:gsLst>
              <a:gs pos="0">
                <a:srgbClr val="E74C3C"/>
              </a:gs>
              <a:gs pos="33000">
                <a:srgbClr val="FF6B35"/>
              </a:gs>
              <a:gs pos="66000">
                <a:srgbClr val="F39C12"/>
              </a:gs>
              <a:gs pos="100000">
                <a:srgbClr val="27AE60"/>
              </a:gs>
            </a:gsLst>
            <a:lin ang="0" scaled="1"/>
          </a:gradFill>
          <a:ln>
            <a:noFill/>
          </a:ln>
        </p:spPr>
        <p:txBody>
          <a:bodyPr/>
          <a:lstStyle/>
          <a:p>
            <a:endParaRPr lang="cs-CZ"/>
          </a:p>
        </p:txBody>
      </p:sp>
      <p:sp>
        <p:nvSpPr>
          <p:cNvPr id="51" name="Title"/>
          <p:cNvSpPr/>
          <p:nvPr/>
        </p:nvSpPr>
        <p:spPr>
          <a:xfrm>
            <a:off x="457200" y="152400"/>
            <a:ext cx="8229600" cy="609600"/>
          </a:xfrm>
          <a:prstGeom prst="rect">
            <a:avLst/>
          </a:prstGeom>
          <a:noFill/>
          <a:ln>
            <a:noFill/>
          </a:ln>
        </p:spPr>
        <p:txBody>
          <a:bodyPr anchor="b"/>
          <a:lstStyle/>
          <a:p>
            <a:pPr algn="l">
              <a:buNone/>
            </a:pPr>
            <a:r>
              <a:rPr lang="cs-CZ" sz="2800" b="1" dirty="0">
                <a:solidFill>
                  <a:srgbClr val="FF6B35"/>
                </a:solidFill>
                <a:latin typeface="Montserrat"/>
              </a:rPr>
              <a:t>ZÁKLADNÍ POJMY DIDAKTIKY</a:t>
            </a:r>
          </a:p>
        </p:txBody>
      </p:sp>
      <p:sp>
        <p:nvSpPr>
          <p:cNvPr id="52" name="Line"/>
          <p:cNvSpPr/>
          <p:nvPr/>
        </p:nvSpPr>
        <p:spPr>
          <a:xfrm>
            <a:off x="457200" y="762000"/>
            <a:ext cx="8229600" cy="27432"/>
          </a:xfrm>
          <a:prstGeom prst="rect">
            <a:avLst/>
          </a:prstGeom>
          <a:solidFill>
            <a:srgbClr val="4A90D9"/>
          </a:solidFill>
          <a:ln>
            <a:noFill/>
          </a:ln>
        </p:spPr>
        <p:txBody>
          <a:bodyPr/>
          <a:lstStyle/>
          <a:p>
            <a:endParaRPr lang="cs-CZ"/>
          </a:p>
        </p:txBody>
      </p:sp>
      <p:sp>
        <p:nvSpPr>
          <p:cNvPr id="53" name="Card1"/>
          <p:cNvSpPr/>
          <p:nvPr/>
        </p:nvSpPr>
        <p:spPr>
          <a:xfrm>
            <a:off x="457200" y="1143000"/>
            <a:ext cx="3886200" cy="1066800"/>
          </a:xfrm>
          <a:prstGeom prst="roundRect">
            <a:avLst>
              <a:gd name="adj" fmla="val 5000"/>
            </a:avLst>
          </a:prstGeom>
          <a:solidFill>
            <a:srgbClr val="353B4E"/>
          </a:solidFill>
          <a:ln>
            <a:noFill/>
          </a:ln>
        </p:spPr>
        <p:txBody>
          <a:bodyPr lIns="137160" tIns="91440" rIns="137160" bIns="91440" anchor="ctr"/>
          <a:lstStyle/>
          <a:p>
            <a:pPr algn="ctr">
              <a:buNone/>
            </a:pPr>
            <a:r>
              <a:rPr lang="cs-CZ" sz="1800" b="1" dirty="0">
                <a:solidFill>
                  <a:srgbClr val="FFFFFF"/>
                </a:solidFill>
                <a:latin typeface="Montserrat"/>
              </a:rPr>
              <a:t>Didaktické zásady</a:t>
            </a:r>
          </a:p>
          <a:p>
            <a:pPr algn="ctr">
              <a:spcBef>
                <a:spcPts val="200"/>
              </a:spcBef>
              <a:buNone/>
            </a:pPr>
            <a:r>
              <a:rPr lang="cs-CZ" sz="1400" dirty="0">
                <a:solidFill>
                  <a:srgbClr val="C8CCD0"/>
                </a:solidFill>
                <a:latin typeface="Open Sans"/>
              </a:rPr>
              <a:t>Pravidla vedení výcviku</a:t>
            </a:r>
          </a:p>
        </p:txBody>
      </p:sp>
      <p:sp>
        <p:nvSpPr>
          <p:cNvPr id="54" name="Accent1"/>
          <p:cNvSpPr/>
          <p:nvPr/>
        </p:nvSpPr>
        <p:spPr>
          <a:xfrm>
            <a:off x="457200" y="1143000"/>
            <a:ext cx="3886200" cy="45720"/>
          </a:xfrm>
          <a:prstGeom prst="rect">
            <a:avLst/>
          </a:prstGeom>
          <a:solidFill>
            <a:srgbClr val="E74C3C"/>
          </a:solidFill>
          <a:ln>
            <a:noFill/>
          </a:ln>
        </p:spPr>
        <p:txBody>
          <a:bodyPr/>
          <a:lstStyle/>
          <a:p>
            <a:endParaRPr lang="cs-CZ"/>
          </a:p>
        </p:txBody>
      </p:sp>
      <p:sp>
        <p:nvSpPr>
          <p:cNvPr id="55" name="Num1"/>
          <p:cNvSpPr/>
          <p:nvPr/>
        </p:nvSpPr>
        <p:spPr>
          <a:xfrm>
            <a:off x="2171700" y="960120"/>
            <a:ext cx="365760" cy="365760"/>
          </a:xfrm>
          <a:prstGeom prst="ellipse">
            <a:avLst/>
          </a:prstGeom>
          <a:solidFill>
            <a:srgbClr val="E74C3C"/>
          </a:solidFill>
          <a:ln>
            <a:noFill/>
          </a:ln>
        </p:spPr>
        <p:txBody>
          <a:bodyPr lIns="0" tIns="0" rIns="0" bIns="0" anchor="ctr"/>
          <a:lstStyle/>
          <a:p>
            <a:pPr algn="ctr">
              <a:buNone/>
            </a:pPr>
            <a:r>
              <a:rPr lang="cs-CZ" sz="1800" b="1" dirty="0">
                <a:solidFill>
                  <a:srgbClr val="FFFFFF"/>
                </a:solidFill>
                <a:latin typeface="Montserrat"/>
              </a:rPr>
              <a:t>1</a:t>
            </a:r>
          </a:p>
        </p:txBody>
      </p:sp>
      <p:sp>
        <p:nvSpPr>
          <p:cNvPr id="56" name="Card2"/>
          <p:cNvSpPr/>
          <p:nvPr/>
        </p:nvSpPr>
        <p:spPr>
          <a:xfrm>
            <a:off x="4800600" y="1143000"/>
            <a:ext cx="3886200" cy="1066800"/>
          </a:xfrm>
          <a:prstGeom prst="roundRect">
            <a:avLst>
              <a:gd name="adj" fmla="val 5000"/>
            </a:avLst>
          </a:prstGeom>
          <a:solidFill>
            <a:srgbClr val="353B4E"/>
          </a:solidFill>
          <a:ln>
            <a:noFill/>
          </a:ln>
        </p:spPr>
        <p:txBody>
          <a:bodyPr lIns="137160" tIns="91440" rIns="137160" bIns="91440" anchor="ctr"/>
          <a:lstStyle/>
          <a:p>
            <a:pPr algn="ctr">
              <a:buNone/>
            </a:pPr>
            <a:r>
              <a:rPr lang="cs-CZ" sz="1800" b="1" dirty="0">
                <a:solidFill>
                  <a:srgbClr val="FFFFFF"/>
                </a:solidFill>
                <a:latin typeface="Montserrat"/>
              </a:rPr>
              <a:t>Didaktické formy</a:t>
            </a:r>
          </a:p>
          <a:p>
            <a:pPr algn="ctr">
              <a:spcBef>
                <a:spcPts val="200"/>
              </a:spcBef>
              <a:buNone/>
            </a:pPr>
            <a:r>
              <a:rPr lang="cs-CZ" sz="1400" dirty="0">
                <a:solidFill>
                  <a:srgbClr val="C8CCD0"/>
                </a:solidFill>
                <a:latin typeface="Open Sans"/>
              </a:rPr>
              <a:t>Organizace výcvikových akcí</a:t>
            </a:r>
          </a:p>
        </p:txBody>
      </p:sp>
      <p:sp>
        <p:nvSpPr>
          <p:cNvPr id="57" name="Accent2"/>
          <p:cNvSpPr/>
          <p:nvPr/>
        </p:nvSpPr>
        <p:spPr>
          <a:xfrm>
            <a:off x="4800600" y="1143000"/>
            <a:ext cx="3886200" cy="45720"/>
          </a:xfrm>
          <a:prstGeom prst="rect">
            <a:avLst/>
          </a:prstGeom>
          <a:solidFill>
            <a:srgbClr val="4A90D9"/>
          </a:solidFill>
          <a:ln>
            <a:noFill/>
          </a:ln>
        </p:spPr>
        <p:txBody>
          <a:bodyPr/>
          <a:lstStyle/>
          <a:p>
            <a:endParaRPr lang="cs-CZ"/>
          </a:p>
        </p:txBody>
      </p:sp>
      <p:sp>
        <p:nvSpPr>
          <p:cNvPr id="58" name="Num2"/>
          <p:cNvSpPr/>
          <p:nvPr/>
        </p:nvSpPr>
        <p:spPr>
          <a:xfrm>
            <a:off x="6515100" y="960120"/>
            <a:ext cx="365760" cy="365760"/>
          </a:xfrm>
          <a:prstGeom prst="ellipse">
            <a:avLst/>
          </a:prstGeom>
          <a:solidFill>
            <a:srgbClr val="4A90D9"/>
          </a:solidFill>
          <a:ln>
            <a:noFill/>
          </a:ln>
        </p:spPr>
        <p:txBody>
          <a:bodyPr lIns="0" tIns="0" rIns="0" bIns="0" anchor="ctr"/>
          <a:lstStyle/>
          <a:p>
            <a:pPr algn="ctr">
              <a:buNone/>
            </a:pPr>
            <a:r>
              <a:rPr lang="cs-CZ" sz="1800" b="1" dirty="0">
                <a:solidFill>
                  <a:srgbClr val="FFFFFF"/>
                </a:solidFill>
                <a:latin typeface="Montserrat"/>
              </a:rPr>
              <a:t>2</a:t>
            </a:r>
          </a:p>
        </p:txBody>
      </p:sp>
      <p:sp>
        <p:nvSpPr>
          <p:cNvPr id="59" name="Card3"/>
          <p:cNvSpPr/>
          <p:nvPr/>
        </p:nvSpPr>
        <p:spPr>
          <a:xfrm>
            <a:off x="457200" y="2438400"/>
            <a:ext cx="3886200" cy="1066800"/>
          </a:xfrm>
          <a:prstGeom prst="roundRect">
            <a:avLst>
              <a:gd name="adj" fmla="val 5000"/>
            </a:avLst>
          </a:prstGeom>
          <a:solidFill>
            <a:srgbClr val="353B4E"/>
          </a:solidFill>
          <a:ln>
            <a:noFill/>
          </a:ln>
        </p:spPr>
        <p:txBody>
          <a:bodyPr lIns="137160" tIns="91440" rIns="137160" bIns="91440" anchor="ctr"/>
          <a:lstStyle/>
          <a:p>
            <a:pPr algn="ctr">
              <a:buNone/>
            </a:pPr>
            <a:r>
              <a:rPr lang="cs-CZ" sz="1800" b="1" dirty="0">
                <a:solidFill>
                  <a:srgbClr val="FFFFFF"/>
                </a:solidFill>
                <a:latin typeface="Montserrat"/>
              </a:rPr>
              <a:t>Didaktické styly</a:t>
            </a:r>
          </a:p>
          <a:p>
            <a:pPr algn="ctr">
              <a:spcBef>
                <a:spcPts val="200"/>
              </a:spcBef>
              <a:buNone/>
            </a:pPr>
            <a:r>
              <a:rPr lang="cs-CZ" sz="1400" dirty="0">
                <a:solidFill>
                  <a:srgbClr val="C8CCD0"/>
                </a:solidFill>
                <a:latin typeface="Open Sans"/>
              </a:rPr>
              <a:t>Přístup instruktora k vedení</a:t>
            </a:r>
          </a:p>
        </p:txBody>
      </p:sp>
      <p:sp>
        <p:nvSpPr>
          <p:cNvPr id="60" name="Accent3"/>
          <p:cNvSpPr/>
          <p:nvPr/>
        </p:nvSpPr>
        <p:spPr>
          <a:xfrm>
            <a:off x="457200" y="2438400"/>
            <a:ext cx="3886200" cy="45720"/>
          </a:xfrm>
          <a:prstGeom prst="rect">
            <a:avLst/>
          </a:prstGeom>
          <a:solidFill>
            <a:srgbClr val="27AE60"/>
          </a:solidFill>
          <a:ln>
            <a:noFill/>
          </a:ln>
        </p:spPr>
        <p:txBody>
          <a:bodyPr/>
          <a:lstStyle/>
          <a:p>
            <a:endParaRPr lang="cs-CZ"/>
          </a:p>
        </p:txBody>
      </p:sp>
      <p:sp>
        <p:nvSpPr>
          <p:cNvPr id="61" name="Num3"/>
          <p:cNvSpPr/>
          <p:nvPr/>
        </p:nvSpPr>
        <p:spPr>
          <a:xfrm>
            <a:off x="2171700" y="2255520"/>
            <a:ext cx="365760" cy="365760"/>
          </a:xfrm>
          <a:prstGeom prst="ellipse">
            <a:avLst/>
          </a:prstGeom>
          <a:solidFill>
            <a:srgbClr val="27AE60"/>
          </a:solidFill>
          <a:ln>
            <a:noFill/>
          </a:ln>
        </p:spPr>
        <p:txBody>
          <a:bodyPr lIns="0" tIns="0" rIns="0" bIns="0" anchor="ctr"/>
          <a:lstStyle/>
          <a:p>
            <a:pPr algn="ctr">
              <a:buNone/>
            </a:pPr>
            <a:r>
              <a:rPr lang="cs-CZ" sz="1800" b="1" dirty="0">
                <a:solidFill>
                  <a:srgbClr val="FFFFFF"/>
                </a:solidFill>
                <a:latin typeface="Montserrat"/>
              </a:rPr>
              <a:t>3</a:t>
            </a:r>
          </a:p>
        </p:txBody>
      </p:sp>
      <p:sp>
        <p:nvSpPr>
          <p:cNvPr id="62" name="Card4"/>
          <p:cNvSpPr/>
          <p:nvPr/>
        </p:nvSpPr>
        <p:spPr>
          <a:xfrm>
            <a:off x="4800600" y="2438400"/>
            <a:ext cx="3886200" cy="1066800"/>
          </a:xfrm>
          <a:prstGeom prst="roundRect">
            <a:avLst>
              <a:gd name="adj" fmla="val 5000"/>
            </a:avLst>
          </a:prstGeom>
          <a:solidFill>
            <a:srgbClr val="353B4E"/>
          </a:solidFill>
          <a:ln>
            <a:noFill/>
          </a:ln>
        </p:spPr>
        <p:txBody>
          <a:bodyPr lIns="137160" tIns="91440" rIns="137160" bIns="91440" anchor="ctr"/>
          <a:lstStyle/>
          <a:p>
            <a:pPr algn="ctr">
              <a:buNone/>
            </a:pPr>
            <a:r>
              <a:rPr lang="cs-CZ" sz="1800" b="1" dirty="0">
                <a:solidFill>
                  <a:srgbClr val="FFFFFF"/>
                </a:solidFill>
                <a:latin typeface="Montserrat"/>
              </a:rPr>
              <a:t>Didaktické metody</a:t>
            </a:r>
          </a:p>
          <a:p>
            <a:pPr algn="ctr">
              <a:spcBef>
                <a:spcPts val="200"/>
              </a:spcBef>
              <a:buNone/>
            </a:pPr>
            <a:r>
              <a:rPr lang="cs-CZ" sz="1400" dirty="0">
                <a:solidFill>
                  <a:srgbClr val="C8CCD0"/>
                </a:solidFill>
                <a:latin typeface="Open Sans"/>
              </a:rPr>
              <a:t>Způsoby nácviku dovedností</a:t>
            </a:r>
          </a:p>
        </p:txBody>
      </p:sp>
      <p:sp>
        <p:nvSpPr>
          <p:cNvPr id="63" name="Accent4"/>
          <p:cNvSpPr/>
          <p:nvPr/>
        </p:nvSpPr>
        <p:spPr>
          <a:xfrm>
            <a:off x="4800600" y="2438400"/>
            <a:ext cx="3886200" cy="45720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txBody>
          <a:bodyPr/>
          <a:lstStyle/>
          <a:p>
            <a:endParaRPr lang="cs-CZ"/>
          </a:p>
        </p:txBody>
      </p:sp>
      <p:sp>
        <p:nvSpPr>
          <p:cNvPr id="64" name="Num4"/>
          <p:cNvSpPr/>
          <p:nvPr/>
        </p:nvSpPr>
        <p:spPr>
          <a:xfrm>
            <a:off x="6515100" y="2255520"/>
            <a:ext cx="365760" cy="365760"/>
          </a:xfrm>
          <a:prstGeom prst="ellipse">
            <a:avLst/>
          </a:prstGeom>
          <a:solidFill>
            <a:srgbClr val="FF6B35"/>
          </a:solidFill>
          <a:ln>
            <a:noFill/>
          </a:ln>
        </p:spPr>
        <p:txBody>
          <a:bodyPr lIns="0" tIns="0" rIns="0" bIns="0" anchor="ctr"/>
          <a:lstStyle/>
          <a:p>
            <a:pPr algn="ctr">
              <a:buNone/>
            </a:pPr>
            <a:r>
              <a:rPr lang="cs-CZ" sz="1800" b="1" dirty="0">
                <a:solidFill>
                  <a:srgbClr val="FFFFFF"/>
                </a:solidFill>
                <a:latin typeface="Montserrat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4053487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A1E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TB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gradFill>
            <a:gsLst>
              <a:gs pos="0">
                <a:srgbClr val="E74C3C"/>
              </a:gs>
              <a:gs pos="33000">
                <a:srgbClr val="FF6B35"/>
              </a:gs>
              <a:gs pos="66000">
                <a:srgbClr val="F39C12"/>
              </a:gs>
              <a:gs pos="100000">
                <a:srgbClr val="27AE60"/>
              </a:gs>
            </a:gsLst>
            <a:lin ang="0" scaled="1"/>
          </a:gradFill>
          <a:ln>
            <a:noFill/>
          </a:ln>
        </p:spPr>
        <p:txBody>
          <a:bodyPr/>
          <a:lstStyle/>
          <a:p>
            <a:endParaRPr lang="cs-CZ"/>
          </a:p>
        </p:txBody>
      </p:sp>
      <p:sp>
        <p:nvSpPr>
          <p:cNvPr id="51" name="T"/>
          <p:cNvSpPr/>
          <p:nvPr/>
        </p:nvSpPr>
        <p:spPr>
          <a:xfrm>
            <a:off x="457200" y="152400"/>
            <a:ext cx="8229600" cy="609600"/>
          </a:xfrm>
          <a:prstGeom prst="rect">
            <a:avLst/>
          </a:prstGeom>
          <a:noFill/>
          <a:ln>
            <a:noFill/>
          </a:ln>
        </p:spPr>
        <p:txBody>
          <a:bodyPr anchor="b"/>
          <a:lstStyle/>
          <a:p>
            <a:pPr algn="l">
              <a:buNone/>
            </a:pPr>
            <a:r>
              <a:rPr lang="cs-CZ" sz="2800" b="1" dirty="0">
                <a:solidFill>
                  <a:srgbClr val="FF6B35"/>
                </a:solidFill>
                <a:latin typeface="Montserrat"/>
              </a:rPr>
              <a:t>ZÁSADA SYSTEMATICKÉHO PLÁNOVÁNÍ</a:t>
            </a:r>
          </a:p>
        </p:txBody>
      </p:sp>
      <p:sp>
        <p:nvSpPr>
          <p:cNvPr id="52" name="L"/>
          <p:cNvSpPr/>
          <p:nvPr/>
        </p:nvSpPr>
        <p:spPr>
          <a:xfrm>
            <a:off x="457200" y="762000"/>
            <a:ext cx="8229600" cy="27432"/>
          </a:xfrm>
          <a:prstGeom prst="rect">
            <a:avLst/>
          </a:prstGeom>
          <a:solidFill>
            <a:srgbClr val="4A90D9"/>
          </a:solidFill>
          <a:ln>
            <a:noFill/>
          </a:ln>
        </p:spPr>
        <p:txBody>
          <a:bodyPr/>
          <a:lstStyle/>
          <a:p>
            <a:endParaRPr lang="cs-CZ"/>
          </a:p>
        </p:txBody>
      </p:sp>
      <p:sp>
        <p:nvSpPr>
          <p:cNvPr id="53" name="Content"/>
          <p:cNvSpPr/>
          <p:nvPr/>
        </p:nvSpPr>
        <p:spPr>
          <a:xfrm>
            <a:off x="457200" y="914400"/>
            <a:ext cx="8229600" cy="5334000"/>
          </a:xfrm>
          <a:prstGeom prst="roundRect">
            <a:avLst>
              <a:gd name="adj" fmla="val 3000"/>
            </a:avLst>
          </a:prstGeom>
          <a:solidFill>
            <a:srgbClr val="353B4E"/>
          </a:solidFill>
          <a:ln>
            <a:noFill/>
          </a:ln>
        </p:spPr>
        <p:txBody>
          <a:bodyPr lIns="182880" tIns="137160" rIns="182880" bIns="137160" anchor="t"/>
          <a:lstStyle/>
          <a:p>
            <a:pPr algn="l">
              <a:spcAft>
                <a:spcPts val="800"/>
              </a:spcAft>
              <a:buNone/>
            </a:pPr>
            <a:r>
              <a:rPr lang="cs-CZ" sz="1800" dirty="0">
                <a:solidFill>
                  <a:srgbClr val="E8E8E8"/>
                </a:solidFill>
                <a:latin typeface="Open Sans"/>
              </a:rPr>
              <a:t>V pedagogickém pojetí je </a:t>
            </a:r>
            <a:r>
              <a:rPr lang="cs-CZ" sz="1800" b="1" dirty="0">
                <a:solidFill>
                  <a:srgbClr val="FF6B35"/>
                </a:solidFill>
                <a:latin typeface="Open Sans"/>
              </a:rPr>
              <a:t>systematičnost</a:t>
            </a:r>
            <a:r>
              <a:rPr lang="cs-CZ" sz="1800" dirty="0">
                <a:solidFill>
                  <a:srgbClr val="E8E8E8"/>
                </a:solidFill>
                <a:latin typeface="Open Sans"/>
              </a:rPr>
              <a:t> chápána jako základ plánování.</a:t>
            </a:r>
          </a:p>
          <a:p>
            <a:pPr algn="l">
              <a:spcAft>
                <a:spcPts val="800"/>
              </a:spcAft>
              <a:buNone/>
            </a:pPr>
            <a:r>
              <a:rPr lang="cs-CZ" sz="1800" dirty="0">
                <a:solidFill>
                  <a:srgbClr val="E8E8E8"/>
                </a:solidFill>
                <a:latin typeface="Open Sans"/>
              </a:rPr>
              <a:t>Základním výchozím bodem systematického plánování je stanovení </a:t>
            </a:r>
            <a:r>
              <a:rPr lang="cs-CZ" sz="1800" b="1" dirty="0">
                <a:solidFill>
                  <a:srgbClr val="FF6B35"/>
                </a:solidFill>
                <a:latin typeface="Open Sans"/>
              </a:rPr>
              <a:t>cíle a úkolů</a:t>
            </a:r>
            <a:r>
              <a:rPr lang="cs-CZ" sz="1800" dirty="0">
                <a:solidFill>
                  <a:srgbClr val="E8E8E8"/>
                </a:solidFill>
                <a:latin typeface="Open Sans"/>
              </a:rPr>
              <a:t>.</a:t>
            </a:r>
          </a:p>
          <a:p>
            <a:pPr algn="l">
              <a:spcAft>
                <a:spcPts val="800"/>
              </a:spcAft>
              <a:buNone/>
            </a:pPr>
            <a:r>
              <a:rPr lang="cs-CZ" sz="1800" dirty="0">
                <a:solidFill>
                  <a:srgbClr val="E8E8E8"/>
                </a:solidFill>
                <a:latin typeface="Open Sans"/>
              </a:rPr>
              <a:t>Význam slova „systém" je ve </a:t>
            </a:r>
            <a:r>
              <a:rPr lang="cs-CZ" sz="1800" b="1" dirty="0">
                <a:solidFill>
                  <a:srgbClr val="FF6B35"/>
                </a:solidFill>
                <a:latin typeface="Open Sans"/>
              </a:rPr>
              <a:t>zjednodušení</a:t>
            </a:r>
            <a:r>
              <a:rPr lang="cs-CZ" sz="1800" dirty="0">
                <a:solidFill>
                  <a:srgbClr val="E8E8E8"/>
                </a:solidFill>
                <a:latin typeface="Open Sans"/>
              </a:rPr>
              <a:t> reality.</a:t>
            </a:r>
          </a:p>
          <a:p>
            <a:pPr algn="l">
              <a:spcBef>
                <a:spcPts val="400"/>
              </a:spcBef>
              <a:buNone/>
            </a:pPr>
            <a:r>
              <a:rPr lang="cs-CZ" sz="1600" b="1" dirty="0">
                <a:solidFill>
                  <a:srgbClr val="FF6B35"/>
                </a:solidFill>
                <a:latin typeface="Montserrat"/>
              </a:rPr>
              <a:t>Příklad v AČR:</a:t>
            </a:r>
          </a:p>
          <a:p>
            <a:pPr algn="l">
              <a:spcBef>
                <a:spcPts val="200"/>
              </a:spcBef>
              <a:buNone/>
            </a:pPr>
            <a:r>
              <a:rPr lang="cs-CZ" sz="1600" dirty="0">
                <a:solidFill>
                  <a:srgbClr val="C8CCD0"/>
                </a:solidFill>
                <a:latin typeface="Open Sans"/>
              </a:rPr>
              <a:t>Plánování výcvikového roku v AČR vychází z cílů stanovených v NVMO č.12/2011. Velitel stanovuje cíle, úkoly a harmonogram výcviku pro podřízené jednotky – od základního výcviku přes odbornou přípravu po taktická cvičení.</a:t>
            </a:r>
          </a:p>
        </p:txBody>
      </p:sp>
    </p:spTree>
    <p:extLst>
      <p:ext uri="{BB962C8B-B14F-4D97-AF65-F5344CB8AC3E}">
        <p14:creationId xmlns:p14="http://schemas.microsoft.com/office/powerpoint/2010/main" val="14816352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A1E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TB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gradFill>
            <a:gsLst>
              <a:gs pos="0">
                <a:srgbClr val="E74C3C"/>
              </a:gs>
              <a:gs pos="33000">
                <a:srgbClr val="FF6B35"/>
              </a:gs>
              <a:gs pos="66000">
                <a:srgbClr val="F39C12"/>
              </a:gs>
              <a:gs pos="100000">
                <a:srgbClr val="27AE60"/>
              </a:gs>
            </a:gsLst>
            <a:lin ang="0" scaled="1"/>
          </a:gradFill>
          <a:ln>
            <a:noFill/>
          </a:ln>
        </p:spPr>
        <p:txBody>
          <a:bodyPr/>
          <a:lstStyle/>
          <a:p>
            <a:endParaRPr lang="cs-CZ"/>
          </a:p>
        </p:txBody>
      </p:sp>
      <p:sp>
        <p:nvSpPr>
          <p:cNvPr id="51" name="T"/>
          <p:cNvSpPr/>
          <p:nvPr/>
        </p:nvSpPr>
        <p:spPr>
          <a:xfrm>
            <a:off x="457200" y="152400"/>
            <a:ext cx="8229600" cy="609600"/>
          </a:xfrm>
          <a:prstGeom prst="rect">
            <a:avLst/>
          </a:prstGeom>
          <a:noFill/>
          <a:ln>
            <a:noFill/>
          </a:ln>
        </p:spPr>
        <p:txBody>
          <a:bodyPr anchor="b"/>
          <a:lstStyle/>
          <a:p>
            <a:pPr algn="l">
              <a:buNone/>
            </a:pPr>
            <a:r>
              <a:rPr lang="cs-CZ" sz="2800" b="1" dirty="0">
                <a:solidFill>
                  <a:srgbClr val="FF6B35"/>
                </a:solidFill>
                <a:latin typeface="Montserrat"/>
              </a:rPr>
              <a:t>ZÁSADY</a:t>
            </a:r>
          </a:p>
        </p:txBody>
      </p:sp>
      <p:sp>
        <p:nvSpPr>
          <p:cNvPr id="52" name="L"/>
          <p:cNvSpPr/>
          <p:nvPr/>
        </p:nvSpPr>
        <p:spPr>
          <a:xfrm>
            <a:off x="457200" y="762000"/>
            <a:ext cx="8229600" cy="27432"/>
          </a:xfrm>
          <a:prstGeom prst="rect">
            <a:avLst/>
          </a:prstGeom>
          <a:solidFill>
            <a:srgbClr val="4A90D9"/>
          </a:solidFill>
          <a:ln>
            <a:noFill/>
          </a:ln>
        </p:spPr>
        <p:txBody>
          <a:bodyPr/>
          <a:lstStyle/>
          <a:p>
            <a:endParaRPr lang="cs-CZ"/>
          </a:p>
        </p:txBody>
      </p:sp>
      <p:sp>
        <p:nvSpPr>
          <p:cNvPr id="53" name="C0"/>
          <p:cNvSpPr/>
          <p:nvPr/>
        </p:nvSpPr>
        <p:spPr>
          <a:xfrm>
            <a:off x="457200" y="990600"/>
            <a:ext cx="8229600" cy="1143000"/>
          </a:xfrm>
          <a:prstGeom prst="roundRect">
            <a:avLst>
              <a:gd name="adj" fmla="val 5000"/>
            </a:avLst>
          </a:prstGeom>
          <a:solidFill>
            <a:srgbClr val="353B4E"/>
          </a:solidFill>
          <a:ln>
            <a:noFill/>
          </a:ln>
        </p:spPr>
        <p:txBody>
          <a:bodyPr lIns="457200" tIns="91440" rIns="137160" bIns="91440" anchor="ctr"/>
          <a:lstStyle/>
          <a:p>
            <a:pPr algn="l">
              <a:buNone/>
            </a:pPr>
            <a:r>
              <a:rPr lang="cs-CZ" sz="2000" b="1" dirty="0">
                <a:solidFill>
                  <a:srgbClr val="FFFFFF"/>
                </a:solidFill>
                <a:latin typeface="Montserrat"/>
              </a:rPr>
              <a:t>Zásada přiměřenosti</a:t>
            </a:r>
          </a:p>
          <a:p>
            <a:pPr algn="l">
              <a:spcBef>
                <a:spcPts val="200"/>
              </a:spcBef>
              <a:buNone/>
            </a:pPr>
            <a:r>
              <a:rPr lang="cs-CZ" sz="1400" dirty="0">
                <a:solidFill>
                  <a:srgbClr val="C8CCD0"/>
                </a:solidFill>
                <a:latin typeface="Open Sans"/>
              </a:rPr>
              <a:t>V AČR: přizpůsobení zátěže fyzické kondici a zkušenostem vojáka, postupné stupňování náročnosti výcviku</a:t>
            </a:r>
          </a:p>
        </p:txBody>
      </p:sp>
      <p:sp>
        <p:nvSpPr>
          <p:cNvPr id="54" name="N0"/>
          <p:cNvSpPr/>
          <p:nvPr/>
        </p:nvSpPr>
        <p:spPr>
          <a:xfrm>
            <a:off x="548640" y="1409700"/>
            <a:ext cx="304800" cy="304800"/>
          </a:xfrm>
          <a:prstGeom prst="ellipse">
            <a:avLst/>
          </a:prstGeom>
          <a:solidFill>
            <a:srgbClr val="E74C3C"/>
          </a:solidFill>
          <a:ln>
            <a:noFill/>
          </a:ln>
        </p:spPr>
        <p:txBody>
          <a:bodyPr lIns="0" tIns="0" rIns="0" bIns="0" anchor="ctr"/>
          <a:lstStyle/>
          <a:p>
            <a:pPr algn="ctr">
              <a:buNone/>
            </a:pPr>
            <a:r>
              <a:rPr lang="cs-CZ" sz="1600" b="1" dirty="0">
                <a:solidFill>
                  <a:srgbClr val="FFFFFF"/>
                </a:solidFill>
                <a:latin typeface="Montserrat"/>
              </a:rPr>
              <a:t>1</a:t>
            </a:r>
          </a:p>
        </p:txBody>
      </p:sp>
      <p:sp>
        <p:nvSpPr>
          <p:cNvPr id="55" name="C1"/>
          <p:cNvSpPr/>
          <p:nvPr/>
        </p:nvSpPr>
        <p:spPr>
          <a:xfrm>
            <a:off x="457200" y="2286000"/>
            <a:ext cx="8229600" cy="1143000"/>
          </a:xfrm>
          <a:prstGeom prst="roundRect">
            <a:avLst>
              <a:gd name="adj" fmla="val 5000"/>
            </a:avLst>
          </a:prstGeom>
          <a:solidFill>
            <a:srgbClr val="353B4E"/>
          </a:solidFill>
          <a:ln>
            <a:noFill/>
          </a:ln>
        </p:spPr>
        <p:txBody>
          <a:bodyPr lIns="457200" tIns="91440" rIns="137160" bIns="91440" anchor="ctr"/>
          <a:lstStyle/>
          <a:p>
            <a:pPr algn="l">
              <a:buNone/>
            </a:pPr>
            <a:r>
              <a:rPr lang="cs-CZ" sz="2000" b="1" dirty="0">
                <a:solidFill>
                  <a:srgbClr val="FFFFFF"/>
                </a:solidFill>
                <a:latin typeface="Montserrat"/>
              </a:rPr>
              <a:t>Zásady názornosti</a:t>
            </a:r>
          </a:p>
          <a:p>
            <a:pPr algn="l">
              <a:spcBef>
                <a:spcPts val="200"/>
              </a:spcBef>
              <a:buNone/>
            </a:pPr>
            <a:r>
              <a:rPr lang="cs-CZ" sz="1400" dirty="0">
                <a:solidFill>
                  <a:srgbClr val="C8CCD0"/>
                </a:solidFill>
                <a:latin typeface="Open Sans"/>
              </a:rPr>
              <a:t>V AČR: praktická ukázka techniky před nácvikem, využití videozáznamů, simulátorů a trenažérů</a:t>
            </a:r>
          </a:p>
        </p:txBody>
      </p:sp>
      <p:sp>
        <p:nvSpPr>
          <p:cNvPr id="56" name="N1"/>
          <p:cNvSpPr/>
          <p:nvPr/>
        </p:nvSpPr>
        <p:spPr>
          <a:xfrm>
            <a:off x="548640" y="2705100"/>
            <a:ext cx="304800" cy="304800"/>
          </a:xfrm>
          <a:prstGeom prst="ellipse">
            <a:avLst/>
          </a:prstGeom>
          <a:solidFill>
            <a:srgbClr val="4A90D9"/>
          </a:solidFill>
          <a:ln>
            <a:noFill/>
          </a:ln>
        </p:spPr>
        <p:txBody>
          <a:bodyPr lIns="0" tIns="0" rIns="0" bIns="0" anchor="ctr"/>
          <a:lstStyle/>
          <a:p>
            <a:pPr algn="ctr">
              <a:buNone/>
            </a:pPr>
            <a:r>
              <a:rPr lang="cs-CZ" sz="1600" b="1" dirty="0">
                <a:solidFill>
                  <a:srgbClr val="FFFFFF"/>
                </a:solidFill>
                <a:latin typeface="Montserrat"/>
              </a:rPr>
              <a:t>2</a:t>
            </a:r>
          </a:p>
        </p:txBody>
      </p:sp>
      <p:sp>
        <p:nvSpPr>
          <p:cNvPr id="57" name="C2"/>
          <p:cNvSpPr/>
          <p:nvPr/>
        </p:nvSpPr>
        <p:spPr>
          <a:xfrm>
            <a:off x="457200" y="3581400"/>
            <a:ext cx="8229600" cy="1143000"/>
          </a:xfrm>
          <a:prstGeom prst="roundRect">
            <a:avLst>
              <a:gd name="adj" fmla="val 5000"/>
            </a:avLst>
          </a:prstGeom>
          <a:solidFill>
            <a:srgbClr val="353B4E"/>
          </a:solidFill>
          <a:ln>
            <a:noFill/>
          </a:ln>
        </p:spPr>
        <p:txBody>
          <a:bodyPr lIns="457200" tIns="91440" rIns="137160" bIns="91440" anchor="ctr"/>
          <a:lstStyle/>
          <a:p>
            <a:pPr algn="l">
              <a:buNone/>
            </a:pPr>
            <a:r>
              <a:rPr lang="cs-CZ" sz="2000" b="1" dirty="0">
                <a:solidFill>
                  <a:srgbClr val="FFFFFF"/>
                </a:solidFill>
                <a:latin typeface="Montserrat"/>
              </a:rPr>
              <a:t>Zásada trvalosti</a:t>
            </a:r>
          </a:p>
          <a:p>
            <a:pPr algn="l">
              <a:spcBef>
                <a:spcPts val="200"/>
              </a:spcBef>
              <a:buNone/>
            </a:pPr>
            <a:r>
              <a:rPr lang="cs-CZ" sz="1400" dirty="0">
                <a:solidFill>
                  <a:srgbClr val="C8CCD0"/>
                </a:solidFill>
                <a:latin typeface="Open Sans"/>
              </a:rPr>
              <a:t>V AČR: opakovaný dril a pravidelný trénink zajišťující automatizaci bojových dovedností i pod stresem</a:t>
            </a:r>
          </a:p>
        </p:txBody>
      </p:sp>
      <p:sp>
        <p:nvSpPr>
          <p:cNvPr id="58" name="N2"/>
          <p:cNvSpPr/>
          <p:nvPr/>
        </p:nvSpPr>
        <p:spPr>
          <a:xfrm>
            <a:off x="548640" y="4000500"/>
            <a:ext cx="304800" cy="304800"/>
          </a:xfrm>
          <a:prstGeom prst="ellipse">
            <a:avLst/>
          </a:prstGeom>
          <a:solidFill>
            <a:srgbClr val="27AE60"/>
          </a:solidFill>
          <a:ln>
            <a:noFill/>
          </a:ln>
        </p:spPr>
        <p:txBody>
          <a:bodyPr lIns="0" tIns="0" rIns="0" bIns="0" anchor="ctr"/>
          <a:lstStyle/>
          <a:p>
            <a:pPr algn="ctr">
              <a:buNone/>
            </a:pPr>
            <a:r>
              <a:rPr lang="cs-CZ" sz="1600" b="1" dirty="0">
                <a:solidFill>
                  <a:srgbClr val="FFFFFF"/>
                </a:solidFill>
                <a:latin typeface="Montserrat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39050593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A1E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TB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gradFill>
            <a:gsLst>
              <a:gs pos="0">
                <a:srgbClr val="E74C3C"/>
              </a:gs>
              <a:gs pos="33000">
                <a:srgbClr val="FF6B35"/>
              </a:gs>
              <a:gs pos="66000">
                <a:srgbClr val="F39C12"/>
              </a:gs>
              <a:gs pos="100000">
                <a:srgbClr val="27AE60"/>
              </a:gs>
            </a:gsLst>
            <a:lin ang="0" scaled="1"/>
          </a:gradFill>
          <a:ln>
            <a:noFill/>
          </a:ln>
        </p:spPr>
        <p:txBody>
          <a:bodyPr/>
          <a:lstStyle/>
          <a:p>
            <a:endParaRPr lang="cs-CZ"/>
          </a:p>
        </p:txBody>
      </p:sp>
      <p:sp>
        <p:nvSpPr>
          <p:cNvPr id="51" name="T"/>
          <p:cNvSpPr/>
          <p:nvPr/>
        </p:nvSpPr>
        <p:spPr>
          <a:xfrm>
            <a:off x="457200" y="152400"/>
            <a:ext cx="8229600" cy="609600"/>
          </a:xfrm>
          <a:prstGeom prst="rect">
            <a:avLst/>
          </a:prstGeom>
          <a:noFill/>
          <a:ln>
            <a:noFill/>
          </a:ln>
        </p:spPr>
        <p:txBody>
          <a:bodyPr anchor="b"/>
          <a:lstStyle/>
          <a:p>
            <a:pPr algn="l">
              <a:buNone/>
            </a:pPr>
            <a:r>
              <a:rPr lang="cs-CZ" sz="2800" b="1" dirty="0">
                <a:solidFill>
                  <a:srgbClr val="FF6B35"/>
                </a:solidFill>
                <a:latin typeface="Montserrat"/>
              </a:rPr>
              <a:t>FORMY</a:t>
            </a:r>
          </a:p>
        </p:txBody>
      </p:sp>
      <p:sp>
        <p:nvSpPr>
          <p:cNvPr id="52" name="L"/>
          <p:cNvSpPr/>
          <p:nvPr/>
        </p:nvSpPr>
        <p:spPr>
          <a:xfrm>
            <a:off x="457200" y="762000"/>
            <a:ext cx="8229600" cy="27432"/>
          </a:xfrm>
          <a:prstGeom prst="rect">
            <a:avLst/>
          </a:prstGeom>
          <a:solidFill>
            <a:srgbClr val="4A90D9"/>
          </a:solidFill>
          <a:ln>
            <a:noFill/>
          </a:ln>
        </p:spPr>
        <p:txBody>
          <a:bodyPr/>
          <a:lstStyle/>
          <a:p>
            <a:endParaRPr lang="cs-CZ"/>
          </a:p>
        </p:txBody>
      </p:sp>
      <p:sp>
        <p:nvSpPr>
          <p:cNvPr id="53" name="C0"/>
          <p:cNvSpPr/>
          <p:nvPr/>
        </p:nvSpPr>
        <p:spPr>
          <a:xfrm>
            <a:off x="457200" y="990600"/>
            <a:ext cx="8229600" cy="2286000"/>
          </a:xfrm>
          <a:prstGeom prst="roundRect">
            <a:avLst>
              <a:gd name="adj" fmla="val 5000"/>
            </a:avLst>
          </a:prstGeom>
          <a:solidFill>
            <a:srgbClr val="353B4E"/>
          </a:solidFill>
          <a:ln>
            <a:noFill/>
          </a:ln>
        </p:spPr>
        <p:txBody>
          <a:bodyPr lIns="457200" tIns="91440" rIns="137160" bIns="91440" anchor="ctr"/>
          <a:lstStyle/>
          <a:p>
            <a:pPr algn="l">
              <a:buNone/>
            </a:pPr>
            <a:r>
              <a:rPr lang="cs-CZ" sz="2000" b="1" dirty="0">
                <a:solidFill>
                  <a:srgbClr val="FFFFFF"/>
                </a:solidFill>
                <a:latin typeface="Montserrat"/>
              </a:rPr>
              <a:t>Organizační činnost</a:t>
            </a:r>
          </a:p>
          <a:p>
            <a:pPr algn="l">
              <a:spcBef>
                <a:spcPts val="400"/>
              </a:spcBef>
              <a:buNone/>
            </a:pPr>
            <a:r>
              <a:rPr lang="cs-CZ" sz="1400" dirty="0">
                <a:solidFill>
                  <a:srgbClr val="C8CCD0"/>
                </a:solidFill>
                <a:latin typeface="Open Sans"/>
              </a:rPr>
              <a:t>V AČR: plánování výcvikových dnů, stanovení prostorů cvičiště, zajištění materiálu a bezpečnosti, rozvrh jednotlivých fází výcviku</a:t>
            </a:r>
          </a:p>
        </p:txBody>
      </p:sp>
      <p:sp>
        <p:nvSpPr>
          <p:cNvPr id="54" name="N0"/>
          <p:cNvSpPr/>
          <p:nvPr/>
        </p:nvSpPr>
        <p:spPr>
          <a:xfrm>
            <a:off x="548640" y="1981200"/>
            <a:ext cx="304800" cy="304800"/>
          </a:xfrm>
          <a:prstGeom prst="ellipse">
            <a:avLst/>
          </a:prstGeom>
          <a:solidFill>
            <a:srgbClr val="E74C3C"/>
          </a:solidFill>
          <a:ln>
            <a:noFill/>
          </a:ln>
        </p:spPr>
        <p:txBody>
          <a:bodyPr lIns="0" tIns="0" rIns="0" bIns="0" anchor="ctr"/>
          <a:lstStyle/>
          <a:p>
            <a:pPr algn="ctr">
              <a:buNone/>
            </a:pPr>
            <a:r>
              <a:rPr lang="cs-CZ" sz="1600" b="1" dirty="0">
                <a:solidFill>
                  <a:srgbClr val="FFFFFF"/>
                </a:solidFill>
                <a:latin typeface="Montserrat"/>
              </a:rPr>
              <a:t>1</a:t>
            </a:r>
          </a:p>
        </p:txBody>
      </p:sp>
      <p:sp>
        <p:nvSpPr>
          <p:cNvPr id="55" name="C1"/>
          <p:cNvSpPr/>
          <p:nvPr/>
        </p:nvSpPr>
        <p:spPr>
          <a:xfrm>
            <a:off x="457200" y="3505200"/>
            <a:ext cx="8229600" cy="2286000"/>
          </a:xfrm>
          <a:prstGeom prst="roundRect">
            <a:avLst>
              <a:gd name="adj" fmla="val 5000"/>
            </a:avLst>
          </a:prstGeom>
          <a:solidFill>
            <a:srgbClr val="353B4E"/>
          </a:solidFill>
          <a:ln>
            <a:noFill/>
          </a:ln>
        </p:spPr>
        <p:txBody>
          <a:bodyPr lIns="457200" tIns="91440" rIns="137160" bIns="91440" anchor="ctr"/>
          <a:lstStyle/>
          <a:p>
            <a:pPr algn="l">
              <a:buNone/>
            </a:pPr>
            <a:r>
              <a:rPr lang="cs-CZ" sz="2000" b="1" dirty="0">
                <a:solidFill>
                  <a:srgbClr val="FFFFFF"/>
                </a:solidFill>
                <a:latin typeface="Montserrat"/>
              </a:rPr>
              <a:t>Sociálně interakční</a:t>
            </a:r>
          </a:p>
          <a:p>
            <a:pPr algn="l">
              <a:spcBef>
                <a:spcPts val="400"/>
              </a:spcBef>
              <a:buNone/>
            </a:pPr>
            <a:r>
              <a:rPr lang="cs-CZ" sz="1400" dirty="0">
                <a:solidFill>
                  <a:srgbClr val="C8CCD0"/>
                </a:solidFill>
                <a:latin typeface="Open Sans"/>
              </a:rPr>
              <a:t>V AČR: spolupráce v rámci družstva/čety, vzájemná pomoc při nácviku, skupinová taktická cvičení, budování soudržnosti jednotky</a:t>
            </a:r>
          </a:p>
        </p:txBody>
      </p:sp>
      <p:sp>
        <p:nvSpPr>
          <p:cNvPr id="56" name="N1"/>
          <p:cNvSpPr/>
          <p:nvPr/>
        </p:nvSpPr>
        <p:spPr>
          <a:xfrm>
            <a:off x="548640" y="4495800"/>
            <a:ext cx="304800" cy="304800"/>
          </a:xfrm>
          <a:prstGeom prst="ellipse">
            <a:avLst/>
          </a:prstGeom>
          <a:solidFill>
            <a:srgbClr val="4A90D9"/>
          </a:solidFill>
          <a:ln>
            <a:noFill/>
          </a:ln>
        </p:spPr>
        <p:txBody>
          <a:bodyPr lIns="0" tIns="0" rIns="0" bIns="0" anchor="ctr"/>
          <a:lstStyle/>
          <a:p>
            <a:pPr algn="ctr">
              <a:buNone/>
            </a:pPr>
            <a:r>
              <a:rPr lang="cs-CZ" sz="1600" b="1" dirty="0">
                <a:solidFill>
                  <a:srgbClr val="FFFFFF"/>
                </a:solidFill>
                <a:latin typeface="Montserrat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36142943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A1E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TB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gradFill>
            <a:gsLst>
              <a:gs pos="0">
                <a:srgbClr val="E74C3C"/>
              </a:gs>
              <a:gs pos="33000">
                <a:srgbClr val="FF6B35"/>
              </a:gs>
              <a:gs pos="66000">
                <a:srgbClr val="F39C12"/>
              </a:gs>
              <a:gs pos="100000">
                <a:srgbClr val="27AE60"/>
              </a:gs>
            </a:gsLst>
            <a:lin ang="0" scaled="1"/>
          </a:gradFill>
          <a:ln>
            <a:noFill/>
          </a:ln>
        </p:spPr>
        <p:txBody>
          <a:bodyPr/>
          <a:lstStyle/>
          <a:p>
            <a:endParaRPr lang="cs-CZ"/>
          </a:p>
        </p:txBody>
      </p:sp>
      <p:sp>
        <p:nvSpPr>
          <p:cNvPr id="51" name="T"/>
          <p:cNvSpPr/>
          <p:nvPr/>
        </p:nvSpPr>
        <p:spPr>
          <a:xfrm>
            <a:off x="457200" y="152400"/>
            <a:ext cx="8229600" cy="609600"/>
          </a:xfrm>
          <a:prstGeom prst="rect">
            <a:avLst/>
          </a:prstGeom>
          <a:noFill/>
          <a:ln>
            <a:noFill/>
          </a:ln>
        </p:spPr>
        <p:txBody>
          <a:bodyPr anchor="b"/>
          <a:lstStyle/>
          <a:p>
            <a:pPr algn="l">
              <a:buNone/>
            </a:pPr>
            <a:r>
              <a:rPr lang="cs-CZ" sz="2800" b="1" dirty="0">
                <a:solidFill>
                  <a:srgbClr val="FF6B35"/>
                </a:solidFill>
                <a:latin typeface="Montserrat"/>
              </a:rPr>
              <a:t>STYLY</a:t>
            </a:r>
          </a:p>
        </p:txBody>
      </p:sp>
      <p:sp>
        <p:nvSpPr>
          <p:cNvPr id="52" name="L"/>
          <p:cNvSpPr/>
          <p:nvPr/>
        </p:nvSpPr>
        <p:spPr>
          <a:xfrm>
            <a:off x="457200" y="762000"/>
            <a:ext cx="8229600" cy="27432"/>
          </a:xfrm>
          <a:prstGeom prst="rect">
            <a:avLst/>
          </a:prstGeom>
          <a:solidFill>
            <a:srgbClr val="4A90D9"/>
          </a:solidFill>
          <a:ln>
            <a:noFill/>
          </a:ln>
        </p:spPr>
        <p:txBody>
          <a:bodyPr/>
          <a:lstStyle/>
          <a:p>
            <a:endParaRPr lang="cs-CZ"/>
          </a:p>
        </p:txBody>
      </p:sp>
      <p:sp>
        <p:nvSpPr>
          <p:cNvPr id="53" name="C1"/>
          <p:cNvSpPr/>
          <p:nvPr/>
        </p:nvSpPr>
        <p:spPr>
          <a:xfrm>
            <a:off x="457200" y="990600"/>
            <a:ext cx="3886200" cy="2870448"/>
          </a:xfrm>
          <a:prstGeom prst="roundRect">
            <a:avLst>
              <a:gd name="adj" fmla="val 5000"/>
            </a:avLst>
          </a:prstGeom>
          <a:solidFill>
            <a:srgbClr val="353B4E"/>
          </a:solidFill>
          <a:ln>
            <a:noFill/>
          </a:ln>
        </p:spPr>
        <p:txBody>
          <a:bodyPr lIns="137160" tIns="137160" rIns="137160" bIns="91440" anchor="t"/>
          <a:lstStyle/>
          <a:p>
            <a:pPr algn="ctr">
              <a:buNone/>
            </a:pPr>
            <a:r>
              <a:rPr lang="cs-CZ" sz="2000" b="1" dirty="0">
                <a:solidFill>
                  <a:srgbClr val="FF6B35"/>
                </a:solidFill>
                <a:latin typeface="Montserrat"/>
              </a:rPr>
              <a:t>Reprodukční</a:t>
            </a:r>
          </a:p>
          <a:p>
            <a:pPr algn="ctr">
              <a:spcBef>
                <a:spcPts val="400"/>
              </a:spcBef>
              <a:buNone/>
            </a:pPr>
            <a:r>
              <a:rPr lang="cs-CZ" sz="1600" dirty="0">
                <a:solidFill>
                  <a:srgbClr val="E8E8E8"/>
                </a:solidFill>
                <a:latin typeface="Open Sans"/>
              </a:rPr>
              <a:t>Příkazový, praktický, reciproční, sebehodnocení, nabídka</a:t>
            </a:r>
          </a:p>
          <a:p>
            <a:pPr algn="ctr">
              <a:spcBef>
                <a:spcPts val="400"/>
              </a:spcBef>
              <a:buNone/>
            </a:pPr>
            <a:r>
              <a:rPr lang="cs-CZ" sz="1600" dirty="0">
                <a:solidFill>
                  <a:srgbClr val="C8CCD0"/>
                </a:solidFill>
                <a:latin typeface="Open Sans"/>
              </a:rPr>
              <a:t>Sociálně interakční</a:t>
            </a:r>
          </a:p>
          <a:p>
            <a:pPr algn="ctr">
              <a:spcBef>
                <a:spcPts val="600"/>
              </a:spcBef>
              <a:buNone/>
            </a:pPr>
            <a:r>
              <a:rPr lang="cs-CZ" sz="1400" b="1" dirty="0">
                <a:solidFill>
                  <a:srgbClr val="FF6B35"/>
                </a:solidFill>
                <a:latin typeface="Open Sans"/>
              </a:rPr>
              <a:t>V AČR:</a:t>
            </a:r>
            <a:r>
              <a:rPr lang="cs-CZ" sz="1400" dirty="0">
                <a:solidFill>
                  <a:srgbClr val="C8CCD0"/>
                </a:solidFill>
                <a:latin typeface="Open Sans"/>
              </a:rPr>
              <a:t> Příkazový styl dominuje – velitel/instruktor předvede a vojáci opakují. Základní výcvik, střelecká příprava, dril.</a:t>
            </a:r>
          </a:p>
        </p:txBody>
      </p:sp>
      <p:sp>
        <p:nvSpPr>
          <p:cNvPr id="54" name="A1"/>
          <p:cNvSpPr/>
          <p:nvPr/>
        </p:nvSpPr>
        <p:spPr>
          <a:xfrm>
            <a:off x="457200" y="990600"/>
            <a:ext cx="3886200" cy="45720"/>
          </a:xfrm>
          <a:prstGeom prst="rect">
            <a:avLst/>
          </a:prstGeom>
          <a:solidFill>
            <a:srgbClr val="E74C3C"/>
          </a:solidFill>
          <a:ln>
            <a:noFill/>
          </a:ln>
        </p:spPr>
        <p:txBody>
          <a:bodyPr/>
          <a:lstStyle/>
          <a:p>
            <a:endParaRPr lang="cs-CZ"/>
          </a:p>
        </p:txBody>
      </p:sp>
      <p:sp>
        <p:nvSpPr>
          <p:cNvPr id="55" name="C2"/>
          <p:cNvSpPr/>
          <p:nvPr/>
        </p:nvSpPr>
        <p:spPr>
          <a:xfrm>
            <a:off x="4800600" y="990600"/>
            <a:ext cx="3886200" cy="2843016"/>
          </a:xfrm>
          <a:prstGeom prst="roundRect">
            <a:avLst>
              <a:gd name="adj" fmla="val 5000"/>
            </a:avLst>
          </a:prstGeom>
          <a:solidFill>
            <a:srgbClr val="353B4E"/>
          </a:solidFill>
          <a:ln>
            <a:noFill/>
          </a:ln>
        </p:spPr>
        <p:txBody>
          <a:bodyPr lIns="137160" tIns="137160" rIns="137160" bIns="91440" anchor="t"/>
          <a:lstStyle/>
          <a:p>
            <a:pPr algn="ctr">
              <a:buNone/>
            </a:pPr>
            <a:r>
              <a:rPr lang="cs-CZ" sz="2000" b="1" dirty="0">
                <a:solidFill>
                  <a:srgbClr val="FF6B35"/>
                </a:solidFill>
                <a:latin typeface="Montserrat"/>
              </a:rPr>
              <a:t>Produkční</a:t>
            </a:r>
          </a:p>
          <a:p>
            <a:pPr algn="ctr">
              <a:spcBef>
                <a:spcPts val="400"/>
              </a:spcBef>
              <a:buNone/>
            </a:pPr>
            <a:r>
              <a:rPr lang="cs-CZ" sz="1600" dirty="0">
                <a:solidFill>
                  <a:srgbClr val="E8E8E8"/>
                </a:solidFill>
                <a:latin typeface="Open Sans"/>
              </a:rPr>
              <a:t>S objevováním …</a:t>
            </a:r>
          </a:p>
          <a:p>
            <a:pPr algn="ctr">
              <a:spcBef>
                <a:spcPts val="600"/>
              </a:spcBef>
              <a:buNone/>
            </a:pPr>
            <a:r>
              <a:rPr lang="cs-CZ" sz="1400" b="1" dirty="0">
                <a:solidFill>
                  <a:srgbClr val="FF6B35"/>
                </a:solidFill>
                <a:latin typeface="Open Sans"/>
              </a:rPr>
              <a:t>V AČR:</a:t>
            </a:r>
            <a:r>
              <a:rPr lang="cs-CZ" sz="1400" dirty="0">
                <a:solidFill>
                  <a:srgbClr val="C8CCD0"/>
                </a:solidFill>
                <a:latin typeface="Open Sans"/>
              </a:rPr>
              <a:t> Taktická cvičení, kde vojáci samostatně řeší situace. Rozhodování velitele v neznámém terénu.</a:t>
            </a:r>
          </a:p>
        </p:txBody>
      </p:sp>
      <p:sp>
        <p:nvSpPr>
          <p:cNvPr id="56" name="A2"/>
          <p:cNvSpPr/>
          <p:nvPr/>
        </p:nvSpPr>
        <p:spPr>
          <a:xfrm>
            <a:off x="4800600" y="990600"/>
            <a:ext cx="3886200" cy="45720"/>
          </a:xfrm>
          <a:prstGeom prst="rect">
            <a:avLst/>
          </a:prstGeom>
          <a:solidFill>
            <a:srgbClr val="27AE60"/>
          </a:solidFill>
          <a:ln>
            <a:noFill/>
          </a:ln>
        </p:spPr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633694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A1E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TB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gradFill>
            <a:gsLst>
              <a:gs pos="0">
                <a:srgbClr val="E74C3C"/>
              </a:gs>
              <a:gs pos="33000">
                <a:srgbClr val="FF6B35"/>
              </a:gs>
              <a:gs pos="66000">
                <a:srgbClr val="F39C12"/>
              </a:gs>
              <a:gs pos="100000">
                <a:srgbClr val="27AE60"/>
              </a:gs>
            </a:gsLst>
            <a:lin ang="0" scaled="1"/>
          </a:gradFill>
          <a:ln>
            <a:noFill/>
          </a:ln>
        </p:spPr>
        <p:txBody>
          <a:bodyPr/>
          <a:lstStyle/>
          <a:p>
            <a:endParaRPr lang="cs-CZ"/>
          </a:p>
        </p:txBody>
      </p:sp>
      <p:sp>
        <p:nvSpPr>
          <p:cNvPr id="51" name="T"/>
          <p:cNvSpPr/>
          <p:nvPr/>
        </p:nvSpPr>
        <p:spPr>
          <a:xfrm>
            <a:off x="457200" y="152400"/>
            <a:ext cx="8229600" cy="609600"/>
          </a:xfrm>
          <a:prstGeom prst="rect">
            <a:avLst/>
          </a:prstGeom>
          <a:noFill/>
          <a:ln>
            <a:noFill/>
          </a:ln>
        </p:spPr>
        <p:txBody>
          <a:bodyPr anchor="b"/>
          <a:lstStyle/>
          <a:p>
            <a:pPr algn="l">
              <a:buNone/>
            </a:pPr>
            <a:r>
              <a:rPr lang="cs-CZ" sz="2800" b="1" dirty="0">
                <a:solidFill>
                  <a:srgbClr val="FF6B35"/>
                </a:solidFill>
                <a:latin typeface="Montserrat"/>
              </a:rPr>
              <a:t>METODY</a:t>
            </a:r>
          </a:p>
        </p:txBody>
      </p:sp>
      <p:sp>
        <p:nvSpPr>
          <p:cNvPr id="52" name="L"/>
          <p:cNvSpPr/>
          <p:nvPr/>
        </p:nvSpPr>
        <p:spPr>
          <a:xfrm>
            <a:off x="457200" y="762000"/>
            <a:ext cx="8229600" cy="27432"/>
          </a:xfrm>
          <a:prstGeom prst="rect">
            <a:avLst/>
          </a:prstGeom>
          <a:solidFill>
            <a:srgbClr val="4A90D9"/>
          </a:solidFill>
          <a:ln>
            <a:noFill/>
          </a:ln>
        </p:spPr>
        <p:txBody>
          <a:bodyPr/>
          <a:lstStyle/>
          <a:p>
            <a:endParaRPr lang="cs-CZ"/>
          </a:p>
        </p:txBody>
      </p:sp>
      <p:sp>
        <p:nvSpPr>
          <p:cNvPr id="53" name="H"/>
          <p:cNvSpPr/>
          <p:nvPr/>
        </p:nvSpPr>
        <p:spPr>
          <a:xfrm>
            <a:off x="457200" y="990600"/>
            <a:ext cx="8229600" cy="762000"/>
          </a:xfrm>
          <a:prstGeom prst="roundRect">
            <a:avLst>
              <a:gd name="adj" fmla="val 5000"/>
            </a:avLst>
          </a:prstGeom>
          <a:solidFill>
            <a:srgbClr val="252A3A"/>
          </a:solidFill>
          <a:ln w="19050">
            <a:solidFill>
              <a:srgbClr val="4A90D9"/>
            </a:solidFill>
          </a:ln>
        </p:spPr>
        <p:txBody>
          <a:bodyPr lIns="137160" tIns="91440" rIns="137160" bIns="91440" anchor="ctr"/>
          <a:lstStyle/>
          <a:p>
            <a:pPr algn="ctr">
              <a:buNone/>
            </a:pPr>
            <a:r>
              <a:rPr lang="cs-CZ" sz="2000" b="1" dirty="0">
                <a:solidFill>
                  <a:srgbClr val="FF6B35"/>
                </a:solidFill>
                <a:latin typeface="Montserrat"/>
              </a:rPr>
              <a:t>Analýza versus syntéza</a:t>
            </a:r>
          </a:p>
        </p:txBody>
      </p:sp>
      <p:sp>
        <p:nvSpPr>
          <p:cNvPr id="54" name="M0"/>
          <p:cNvSpPr/>
          <p:nvPr/>
        </p:nvSpPr>
        <p:spPr>
          <a:xfrm>
            <a:off x="457200" y="1981200"/>
            <a:ext cx="2590800" cy="4572000"/>
          </a:xfrm>
          <a:prstGeom prst="roundRect">
            <a:avLst>
              <a:gd name="adj" fmla="val 5000"/>
            </a:avLst>
          </a:prstGeom>
          <a:solidFill>
            <a:srgbClr val="353B4E"/>
          </a:solidFill>
          <a:ln>
            <a:noFill/>
          </a:ln>
        </p:spPr>
        <p:txBody>
          <a:bodyPr lIns="91440" tIns="91440" rIns="91440" bIns="91440" anchor="ctr"/>
          <a:lstStyle/>
          <a:p>
            <a:pPr algn="ctr">
              <a:buNone/>
            </a:pPr>
            <a:r>
              <a:rPr lang="cs-CZ" sz="1600" b="1" dirty="0">
                <a:solidFill>
                  <a:srgbClr val="FFFFFF"/>
                </a:solidFill>
                <a:latin typeface="Montserrat"/>
              </a:rPr>
              <a:t>Analyticko-syntetický</a:t>
            </a:r>
          </a:p>
          <a:p>
            <a:pPr algn="ctr">
              <a:spcBef>
                <a:spcPts val="400"/>
              </a:spcBef>
              <a:buNone/>
            </a:pPr>
            <a:r>
              <a:rPr lang="cs-CZ" sz="1400" dirty="0">
                <a:solidFill>
                  <a:srgbClr val="C8CCD0"/>
                </a:solidFill>
                <a:latin typeface="Open Sans"/>
              </a:rPr>
              <a:t>Rozložení techniky na části, nácvik jednotlivě, pak složení celku</a:t>
            </a:r>
          </a:p>
        </p:txBody>
      </p:sp>
      <p:sp>
        <p:nvSpPr>
          <p:cNvPr id="55" name="A0"/>
          <p:cNvSpPr/>
          <p:nvPr/>
        </p:nvSpPr>
        <p:spPr>
          <a:xfrm>
            <a:off x="457200" y="1981200"/>
            <a:ext cx="2590800" cy="45720"/>
          </a:xfrm>
          <a:prstGeom prst="rect">
            <a:avLst/>
          </a:prstGeom>
          <a:solidFill>
            <a:srgbClr val="E74C3C"/>
          </a:solidFill>
          <a:ln>
            <a:noFill/>
          </a:ln>
        </p:spPr>
        <p:txBody>
          <a:bodyPr/>
          <a:lstStyle/>
          <a:p>
            <a:endParaRPr lang="cs-CZ"/>
          </a:p>
        </p:txBody>
      </p:sp>
      <p:sp>
        <p:nvSpPr>
          <p:cNvPr id="56" name="M1"/>
          <p:cNvSpPr/>
          <p:nvPr/>
        </p:nvSpPr>
        <p:spPr>
          <a:xfrm>
            <a:off x="3276600" y="1981200"/>
            <a:ext cx="2590800" cy="4572000"/>
          </a:xfrm>
          <a:prstGeom prst="roundRect">
            <a:avLst>
              <a:gd name="adj" fmla="val 5000"/>
            </a:avLst>
          </a:prstGeom>
          <a:solidFill>
            <a:srgbClr val="353B4E"/>
          </a:solidFill>
          <a:ln>
            <a:noFill/>
          </a:ln>
        </p:spPr>
        <p:txBody>
          <a:bodyPr lIns="91440" tIns="91440" rIns="91440" bIns="91440" anchor="ctr"/>
          <a:lstStyle/>
          <a:p>
            <a:pPr algn="ctr">
              <a:buNone/>
            </a:pPr>
            <a:r>
              <a:rPr lang="cs-CZ" sz="1600" b="1" dirty="0">
                <a:solidFill>
                  <a:srgbClr val="FFFFFF"/>
                </a:solidFill>
                <a:latin typeface="Montserrat"/>
              </a:rPr>
              <a:t>Synteticko-analytický</a:t>
            </a:r>
          </a:p>
          <a:p>
            <a:pPr algn="ctr">
              <a:spcBef>
                <a:spcPts val="400"/>
              </a:spcBef>
              <a:buNone/>
            </a:pPr>
            <a:r>
              <a:rPr lang="cs-CZ" sz="1400" dirty="0">
                <a:solidFill>
                  <a:srgbClr val="C8CCD0"/>
                </a:solidFill>
                <a:latin typeface="Open Sans"/>
              </a:rPr>
              <a:t>Celek nejprve, pak oprava chyb v detailech – např. taktické manévry</a:t>
            </a:r>
          </a:p>
        </p:txBody>
      </p:sp>
      <p:sp>
        <p:nvSpPr>
          <p:cNvPr id="57" name="A1"/>
          <p:cNvSpPr/>
          <p:nvPr/>
        </p:nvSpPr>
        <p:spPr>
          <a:xfrm>
            <a:off x="3276600" y="1981200"/>
            <a:ext cx="2590800" cy="45720"/>
          </a:xfrm>
          <a:prstGeom prst="rect">
            <a:avLst/>
          </a:prstGeom>
          <a:solidFill>
            <a:srgbClr val="4A90D9"/>
          </a:solidFill>
          <a:ln>
            <a:noFill/>
          </a:ln>
        </p:spPr>
        <p:txBody>
          <a:bodyPr/>
          <a:lstStyle/>
          <a:p>
            <a:endParaRPr lang="cs-CZ"/>
          </a:p>
        </p:txBody>
      </p:sp>
      <p:sp>
        <p:nvSpPr>
          <p:cNvPr id="58" name="M2"/>
          <p:cNvSpPr/>
          <p:nvPr/>
        </p:nvSpPr>
        <p:spPr>
          <a:xfrm>
            <a:off x="6096000" y="1981200"/>
            <a:ext cx="2590800" cy="4572000"/>
          </a:xfrm>
          <a:prstGeom prst="roundRect">
            <a:avLst>
              <a:gd name="adj" fmla="val 5000"/>
            </a:avLst>
          </a:prstGeom>
          <a:solidFill>
            <a:srgbClr val="353B4E"/>
          </a:solidFill>
          <a:ln>
            <a:noFill/>
          </a:ln>
        </p:spPr>
        <p:txBody>
          <a:bodyPr lIns="91440" tIns="91440" rIns="91440" bIns="91440" anchor="ctr"/>
          <a:lstStyle/>
          <a:p>
            <a:pPr algn="ctr">
              <a:buNone/>
            </a:pPr>
            <a:r>
              <a:rPr lang="cs-CZ" sz="1600" b="1" dirty="0">
                <a:solidFill>
                  <a:srgbClr val="FFFFFF"/>
                </a:solidFill>
                <a:latin typeface="Montserrat"/>
              </a:rPr>
              <a:t>Komplexní</a:t>
            </a:r>
          </a:p>
          <a:p>
            <a:pPr algn="ctr">
              <a:spcBef>
                <a:spcPts val="400"/>
              </a:spcBef>
              <a:buNone/>
            </a:pPr>
            <a:r>
              <a:rPr lang="cs-CZ" sz="1400" dirty="0">
                <a:solidFill>
                  <a:srgbClr val="C8CCD0"/>
                </a:solidFill>
                <a:latin typeface="Open Sans"/>
              </a:rPr>
              <a:t>Kombinace obou přístupů – nejčastější v praxi AČR při vedení výcviku</a:t>
            </a:r>
          </a:p>
        </p:txBody>
      </p:sp>
      <p:sp>
        <p:nvSpPr>
          <p:cNvPr id="59" name="A2"/>
          <p:cNvSpPr/>
          <p:nvPr/>
        </p:nvSpPr>
        <p:spPr>
          <a:xfrm>
            <a:off x="6096000" y="1981200"/>
            <a:ext cx="2590800" cy="45720"/>
          </a:xfrm>
          <a:prstGeom prst="rect">
            <a:avLst/>
          </a:prstGeom>
          <a:solidFill>
            <a:srgbClr val="27AE60"/>
          </a:solidFill>
          <a:ln>
            <a:noFill/>
          </a:ln>
        </p:spPr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204907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A1E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TB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gradFill>
            <a:gsLst>
              <a:gs pos="0">
                <a:srgbClr val="E74C3C"/>
              </a:gs>
              <a:gs pos="33000">
                <a:srgbClr val="FF6B35"/>
              </a:gs>
              <a:gs pos="66000">
                <a:srgbClr val="F39C12"/>
              </a:gs>
              <a:gs pos="100000">
                <a:srgbClr val="27AE60"/>
              </a:gs>
            </a:gsLst>
            <a:lin ang="0" scaled="1"/>
          </a:gradFill>
          <a:ln>
            <a:noFill/>
          </a:ln>
        </p:spPr>
        <p:txBody>
          <a:bodyPr/>
          <a:lstStyle/>
          <a:p>
            <a:endParaRPr lang="cs-CZ"/>
          </a:p>
        </p:txBody>
      </p:sp>
      <p:sp>
        <p:nvSpPr>
          <p:cNvPr id="51" name="T"/>
          <p:cNvSpPr/>
          <p:nvPr/>
        </p:nvSpPr>
        <p:spPr>
          <a:xfrm>
            <a:off x="457200" y="152400"/>
            <a:ext cx="8229600" cy="609600"/>
          </a:xfrm>
          <a:prstGeom prst="rect">
            <a:avLst/>
          </a:prstGeom>
          <a:noFill/>
          <a:ln>
            <a:noFill/>
          </a:ln>
        </p:spPr>
        <p:txBody>
          <a:bodyPr anchor="b"/>
          <a:lstStyle/>
          <a:p>
            <a:pPr algn="l">
              <a:buNone/>
            </a:pPr>
            <a:r>
              <a:rPr lang="cs-CZ" sz="2800" b="1" dirty="0">
                <a:solidFill>
                  <a:srgbClr val="FF6B35"/>
                </a:solidFill>
                <a:latin typeface="Montserrat"/>
              </a:rPr>
              <a:t>VZTAHY</a:t>
            </a:r>
          </a:p>
        </p:txBody>
      </p:sp>
      <p:sp>
        <p:nvSpPr>
          <p:cNvPr id="52" name="L"/>
          <p:cNvSpPr/>
          <p:nvPr/>
        </p:nvSpPr>
        <p:spPr>
          <a:xfrm>
            <a:off x="457200" y="762000"/>
            <a:ext cx="8229600" cy="27432"/>
          </a:xfrm>
          <a:prstGeom prst="rect">
            <a:avLst/>
          </a:prstGeom>
          <a:solidFill>
            <a:srgbClr val="4A90D9"/>
          </a:solidFill>
          <a:ln>
            <a:noFill/>
          </a:ln>
        </p:spPr>
        <p:txBody>
          <a:bodyPr/>
          <a:lstStyle/>
          <a:p>
            <a:endParaRPr lang="cs-CZ"/>
          </a:p>
        </p:txBody>
      </p:sp>
      <p:sp>
        <p:nvSpPr>
          <p:cNvPr id="53" name="R0"/>
          <p:cNvSpPr/>
          <p:nvPr/>
        </p:nvSpPr>
        <p:spPr>
          <a:xfrm>
            <a:off x="457200" y="1143000"/>
            <a:ext cx="2590800" cy="5410200"/>
          </a:xfrm>
          <a:prstGeom prst="roundRect">
            <a:avLst>
              <a:gd name="adj" fmla="val 5000"/>
            </a:avLst>
          </a:prstGeom>
          <a:solidFill>
            <a:srgbClr val="353B4E"/>
          </a:solidFill>
          <a:ln>
            <a:noFill/>
          </a:ln>
        </p:spPr>
        <p:txBody>
          <a:bodyPr lIns="91440" tIns="91440" rIns="91440" bIns="91440" anchor="ctr"/>
          <a:lstStyle/>
          <a:p>
            <a:pPr algn="ctr">
              <a:buNone/>
            </a:pPr>
            <a:r>
              <a:rPr lang="cs-CZ" sz="1800" b="1" dirty="0">
                <a:solidFill>
                  <a:srgbClr val="FFFFFF"/>
                </a:solidFill>
                <a:latin typeface="Montserrat"/>
              </a:rPr>
              <a:t>Instruktor – cvičenec</a:t>
            </a:r>
          </a:p>
          <a:p>
            <a:pPr algn="ctr">
              <a:spcBef>
                <a:spcPts val="400"/>
              </a:spcBef>
              <a:buNone/>
            </a:pPr>
            <a:r>
              <a:rPr lang="cs-CZ" sz="1400" dirty="0">
                <a:solidFill>
                  <a:srgbClr val="C8CCD0"/>
                </a:solidFill>
                <a:latin typeface="Open Sans"/>
              </a:rPr>
              <a:t>Odborný výcvik STP, střelecká příprava, sebeobrany</a:t>
            </a:r>
          </a:p>
        </p:txBody>
      </p:sp>
      <p:sp>
        <p:nvSpPr>
          <p:cNvPr id="54" name="A0"/>
          <p:cNvSpPr/>
          <p:nvPr/>
        </p:nvSpPr>
        <p:spPr>
          <a:xfrm>
            <a:off x="457200" y="1143000"/>
            <a:ext cx="2590800" cy="45720"/>
          </a:xfrm>
          <a:prstGeom prst="rect">
            <a:avLst/>
          </a:prstGeom>
          <a:solidFill>
            <a:srgbClr val="E74C3C"/>
          </a:solidFill>
          <a:ln>
            <a:noFill/>
          </a:ln>
        </p:spPr>
        <p:txBody>
          <a:bodyPr/>
          <a:lstStyle/>
          <a:p>
            <a:endParaRPr lang="cs-CZ"/>
          </a:p>
        </p:txBody>
      </p:sp>
      <p:sp>
        <p:nvSpPr>
          <p:cNvPr id="55" name="N0"/>
          <p:cNvSpPr/>
          <p:nvPr/>
        </p:nvSpPr>
        <p:spPr>
          <a:xfrm>
            <a:off x="1524000" y="960120"/>
            <a:ext cx="365760" cy="365760"/>
          </a:xfrm>
          <a:prstGeom prst="ellipse">
            <a:avLst/>
          </a:prstGeom>
          <a:solidFill>
            <a:srgbClr val="E74C3C"/>
          </a:solidFill>
          <a:ln>
            <a:noFill/>
          </a:ln>
        </p:spPr>
        <p:txBody>
          <a:bodyPr lIns="0" tIns="0" rIns="0" bIns="0" anchor="ctr"/>
          <a:lstStyle/>
          <a:p>
            <a:pPr algn="ctr">
              <a:buNone/>
            </a:pPr>
            <a:r>
              <a:rPr lang="cs-CZ" sz="1800" b="1" dirty="0">
                <a:solidFill>
                  <a:srgbClr val="FFFFFF"/>
                </a:solidFill>
                <a:latin typeface="Montserrat"/>
              </a:rPr>
              <a:t>1</a:t>
            </a:r>
          </a:p>
        </p:txBody>
      </p:sp>
      <p:sp>
        <p:nvSpPr>
          <p:cNvPr id="56" name="R1"/>
          <p:cNvSpPr/>
          <p:nvPr/>
        </p:nvSpPr>
        <p:spPr>
          <a:xfrm>
            <a:off x="3276600" y="1143000"/>
            <a:ext cx="2590800" cy="5410200"/>
          </a:xfrm>
          <a:prstGeom prst="roundRect">
            <a:avLst>
              <a:gd name="adj" fmla="val 5000"/>
            </a:avLst>
          </a:prstGeom>
          <a:solidFill>
            <a:srgbClr val="353B4E"/>
          </a:solidFill>
          <a:ln>
            <a:noFill/>
          </a:ln>
        </p:spPr>
        <p:txBody>
          <a:bodyPr lIns="91440" tIns="91440" rIns="91440" bIns="91440" anchor="ctr"/>
          <a:lstStyle/>
          <a:p>
            <a:pPr algn="ctr">
              <a:buNone/>
            </a:pPr>
            <a:r>
              <a:rPr lang="cs-CZ" sz="1800" b="1" dirty="0">
                <a:solidFill>
                  <a:srgbClr val="FFFFFF"/>
                </a:solidFill>
                <a:latin typeface="Montserrat"/>
              </a:rPr>
              <a:t>Velitel – vojáci</a:t>
            </a:r>
          </a:p>
          <a:p>
            <a:pPr algn="ctr">
              <a:spcBef>
                <a:spcPts val="400"/>
              </a:spcBef>
              <a:buNone/>
            </a:pPr>
            <a:r>
              <a:rPr lang="cs-CZ" sz="1400" dirty="0">
                <a:solidFill>
                  <a:srgbClr val="C8CCD0"/>
                </a:solidFill>
                <a:latin typeface="Open Sans"/>
              </a:rPr>
              <a:t>Řízení jednotky, taktická cvičení, plnění bojových úkolů</a:t>
            </a:r>
          </a:p>
        </p:txBody>
      </p:sp>
      <p:sp>
        <p:nvSpPr>
          <p:cNvPr id="57" name="A1"/>
          <p:cNvSpPr/>
          <p:nvPr/>
        </p:nvSpPr>
        <p:spPr>
          <a:xfrm>
            <a:off x="3276600" y="1143000"/>
            <a:ext cx="2590800" cy="45720"/>
          </a:xfrm>
          <a:prstGeom prst="rect">
            <a:avLst/>
          </a:prstGeom>
          <a:solidFill>
            <a:srgbClr val="4A90D9"/>
          </a:solidFill>
          <a:ln>
            <a:noFill/>
          </a:ln>
        </p:spPr>
        <p:txBody>
          <a:bodyPr/>
          <a:lstStyle/>
          <a:p>
            <a:endParaRPr lang="cs-CZ"/>
          </a:p>
        </p:txBody>
      </p:sp>
      <p:sp>
        <p:nvSpPr>
          <p:cNvPr id="58" name="N1"/>
          <p:cNvSpPr/>
          <p:nvPr/>
        </p:nvSpPr>
        <p:spPr>
          <a:xfrm>
            <a:off x="4343400" y="960120"/>
            <a:ext cx="365760" cy="365760"/>
          </a:xfrm>
          <a:prstGeom prst="ellipse">
            <a:avLst/>
          </a:prstGeom>
          <a:solidFill>
            <a:srgbClr val="4A90D9"/>
          </a:solidFill>
          <a:ln>
            <a:noFill/>
          </a:ln>
        </p:spPr>
        <p:txBody>
          <a:bodyPr lIns="0" tIns="0" rIns="0" bIns="0" anchor="ctr"/>
          <a:lstStyle/>
          <a:p>
            <a:pPr algn="ctr">
              <a:buNone/>
            </a:pPr>
            <a:r>
              <a:rPr lang="cs-CZ" sz="1800" b="1" dirty="0">
                <a:solidFill>
                  <a:srgbClr val="FFFFFF"/>
                </a:solidFill>
                <a:latin typeface="Montserrat"/>
              </a:rPr>
              <a:t>2</a:t>
            </a:r>
          </a:p>
        </p:txBody>
      </p:sp>
      <p:sp>
        <p:nvSpPr>
          <p:cNvPr id="59" name="R2"/>
          <p:cNvSpPr/>
          <p:nvPr/>
        </p:nvSpPr>
        <p:spPr>
          <a:xfrm>
            <a:off x="6096000" y="1143000"/>
            <a:ext cx="2590800" cy="5410200"/>
          </a:xfrm>
          <a:prstGeom prst="roundRect">
            <a:avLst>
              <a:gd name="adj" fmla="val 5000"/>
            </a:avLst>
          </a:prstGeom>
          <a:solidFill>
            <a:srgbClr val="353B4E"/>
          </a:solidFill>
          <a:ln>
            <a:noFill/>
          </a:ln>
        </p:spPr>
        <p:txBody>
          <a:bodyPr lIns="91440" tIns="91440" rIns="91440" bIns="91440" anchor="ctr"/>
          <a:lstStyle/>
          <a:p>
            <a:pPr algn="ctr">
              <a:buNone/>
            </a:pPr>
            <a:r>
              <a:rPr lang="cs-CZ" sz="1800" b="1" dirty="0">
                <a:solidFill>
                  <a:srgbClr val="FFFFFF"/>
                </a:solidFill>
                <a:latin typeface="Montserrat"/>
              </a:rPr>
              <a:t>Učitel – žák</a:t>
            </a:r>
          </a:p>
          <a:p>
            <a:pPr algn="ctr">
              <a:spcBef>
                <a:spcPts val="400"/>
              </a:spcBef>
              <a:buNone/>
            </a:pPr>
            <a:r>
              <a:rPr lang="cs-CZ" sz="1400" dirty="0">
                <a:solidFill>
                  <a:srgbClr val="C8CCD0"/>
                </a:solidFill>
                <a:latin typeface="Open Sans"/>
              </a:rPr>
              <a:t>Vojenské školy, kurzová příprava, UVN, VeV-VA Vyškov</a:t>
            </a:r>
          </a:p>
        </p:txBody>
      </p:sp>
      <p:sp>
        <p:nvSpPr>
          <p:cNvPr id="60" name="A2"/>
          <p:cNvSpPr/>
          <p:nvPr/>
        </p:nvSpPr>
        <p:spPr>
          <a:xfrm>
            <a:off x="6096000" y="1143000"/>
            <a:ext cx="2590800" cy="45720"/>
          </a:xfrm>
          <a:prstGeom prst="rect">
            <a:avLst/>
          </a:prstGeom>
          <a:solidFill>
            <a:srgbClr val="27AE60"/>
          </a:solidFill>
          <a:ln>
            <a:noFill/>
          </a:ln>
        </p:spPr>
        <p:txBody>
          <a:bodyPr/>
          <a:lstStyle/>
          <a:p>
            <a:endParaRPr lang="cs-CZ"/>
          </a:p>
        </p:txBody>
      </p:sp>
      <p:sp>
        <p:nvSpPr>
          <p:cNvPr id="61" name="N2"/>
          <p:cNvSpPr/>
          <p:nvPr/>
        </p:nvSpPr>
        <p:spPr>
          <a:xfrm>
            <a:off x="7162800" y="960120"/>
            <a:ext cx="365760" cy="365760"/>
          </a:xfrm>
          <a:prstGeom prst="ellipse">
            <a:avLst/>
          </a:prstGeom>
          <a:solidFill>
            <a:srgbClr val="27AE60"/>
          </a:solidFill>
          <a:ln>
            <a:noFill/>
          </a:ln>
        </p:spPr>
        <p:txBody>
          <a:bodyPr lIns="0" tIns="0" rIns="0" bIns="0" anchor="ctr"/>
          <a:lstStyle/>
          <a:p>
            <a:pPr algn="ctr">
              <a:buNone/>
            </a:pPr>
            <a:r>
              <a:rPr lang="cs-CZ" sz="1800" b="1" dirty="0">
                <a:solidFill>
                  <a:srgbClr val="FFFFFF"/>
                </a:solidFill>
                <a:latin typeface="Montserrat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36487259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A1E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TB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gradFill>
            <a:gsLst>
              <a:gs pos="0">
                <a:srgbClr val="E74C3C"/>
              </a:gs>
              <a:gs pos="33000">
                <a:srgbClr val="FF6B35"/>
              </a:gs>
              <a:gs pos="66000">
                <a:srgbClr val="F39C12"/>
              </a:gs>
              <a:gs pos="100000">
                <a:srgbClr val="27AE60"/>
              </a:gs>
            </a:gsLst>
            <a:lin ang="0" scaled="1"/>
          </a:gradFill>
          <a:ln>
            <a:noFill/>
          </a:ln>
        </p:spPr>
        <p:txBody>
          <a:bodyPr/>
          <a:lstStyle/>
          <a:p>
            <a:endParaRPr lang="cs-CZ"/>
          </a:p>
        </p:txBody>
      </p:sp>
      <p:sp>
        <p:nvSpPr>
          <p:cNvPr id="51" name="T"/>
          <p:cNvSpPr/>
          <p:nvPr/>
        </p:nvSpPr>
        <p:spPr>
          <a:xfrm>
            <a:off x="457200" y="152400"/>
            <a:ext cx="8229600" cy="609600"/>
          </a:xfrm>
          <a:prstGeom prst="rect">
            <a:avLst/>
          </a:prstGeom>
          <a:noFill/>
          <a:ln>
            <a:noFill/>
          </a:ln>
        </p:spPr>
        <p:txBody>
          <a:bodyPr anchor="b"/>
          <a:lstStyle/>
          <a:p>
            <a:pPr algn="l">
              <a:buNone/>
            </a:pPr>
            <a:r>
              <a:rPr lang="cs-CZ" sz="2800" b="1" dirty="0">
                <a:solidFill>
                  <a:srgbClr val="FF6B35"/>
                </a:solidFill>
                <a:latin typeface="Montserrat"/>
              </a:rPr>
              <a:t>DIDAKTIKA VE VÝCVIKU V AČR</a:t>
            </a:r>
          </a:p>
        </p:txBody>
      </p:sp>
      <p:sp>
        <p:nvSpPr>
          <p:cNvPr id="52" name="L"/>
          <p:cNvSpPr/>
          <p:nvPr/>
        </p:nvSpPr>
        <p:spPr>
          <a:xfrm>
            <a:off x="457200" y="762000"/>
            <a:ext cx="8229600" cy="27432"/>
          </a:xfrm>
          <a:prstGeom prst="rect">
            <a:avLst/>
          </a:prstGeom>
          <a:solidFill>
            <a:srgbClr val="4A90D9"/>
          </a:solidFill>
          <a:ln>
            <a:noFill/>
          </a:ln>
        </p:spPr>
        <p:txBody>
          <a:bodyPr/>
          <a:lstStyle/>
          <a:p>
            <a:endParaRPr lang="cs-CZ"/>
          </a:p>
        </p:txBody>
      </p:sp>
      <p:sp>
        <p:nvSpPr>
          <p:cNvPr id="53" name="F0"/>
          <p:cNvSpPr/>
          <p:nvPr/>
        </p:nvSpPr>
        <p:spPr>
          <a:xfrm>
            <a:off x="487680" y="1371600"/>
            <a:ext cx="1524000" cy="2743200"/>
          </a:xfrm>
          <a:prstGeom prst="roundRect">
            <a:avLst>
              <a:gd name="adj" fmla="val 5000"/>
            </a:avLst>
          </a:prstGeom>
          <a:solidFill>
            <a:srgbClr val="353B4E"/>
          </a:solidFill>
          <a:ln>
            <a:noFill/>
          </a:ln>
        </p:spPr>
        <p:txBody>
          <a:bodyPr lIns="45720" tIns="91440" rIns="45720" bIns="91440" anchor="ctr"/>
          <a:lstStyle/>
          <a:p>
            <a:pPr algn="ctr">
              <a:buNone/>
            </a:pPr>
            <a:r>
              <a:rPr lang="cs-CZ" sz="1600" b="1" dirty="0">
                <a:solidFill>
                  <a:srgbClr val="FFFFFF"/>
                </a:solidFill>
                <a:latin typeface="Montserrat"/>
              </a:rPr>
              <a:t>Výklad</a:t>
            </a:r>
          </a:p>
          <a:p>
            <a:pPr algn="ctr">
              <a:spcBef>
                <a:spcPts val="300"/>
              </a:spcBef>
              <a:buNone/>
            </a:pPr>
            <a:r>
              <a:rPr lang="cs-CZ" sz="1400" dirty="0">
                <a:solidFill>
                  <a:srgbClr val="C8CCD0"/>
                </a:solidFill>
                <a:latin typeface="Open Sans"/>
              </a:rPr>
              <a:t>Teoretický základ, pravidla bezpečnosti</a:t>
            </a:r>
          </a:p>
        </p:txBody>
      </p:sp>
      <p:sp>
        <p:nvSpPr>
          <p:cNvPr id="54" name="AT0"/>
          <p:cNvSpPr/>
          <p:nvPr/>
        </p:nvSpPr>
        <p:spPr>
          <a:xfrm>
            <a:off x="487680" y="1371600"/>
            <a:ext cx="1524000" cy="45720"/>
          </a:xfrm>
          <a:prstGeom prst="rect">
            <a:avLst/>
          </a:prstGeom>
          <a:solidFill>
            <a:srgbClr val="E74C3C"/>
          </a:solidFill>
          <a:ln>
            <a:noFill/>
          </a:ln>
        </p:spPr>
        <p:txBody>
          <a:bodyPr/>
          <a:lstStyle/>
          <a:p>
            <a:endParaRPr lang="cs-CZ"/>
          </a:p>
        </p:txBody>
      </p:sp>
      <p:sp>
        <p:nvSpPr>
          <p:cNvPr id="55" name="NC0"/>
          <p:cNvSpPr/>
          <p:nvPr/>
        </p:nvSpPr>
        <p:spPr>
          <a:xfrm>
            <a:off x="1066800" y="1188720"/>
            <a:ext cx="365760" cy="365760"/>
          </a:xfrm>
          <a:prstGeom prst="ellipse">
            <a:avLst/>
          </a:prstGeom>
          <a:solidFill>
            <a:srgbClr val="E74C3C"/>
          </a:solidFill>
          <a:ln>
            <a:noFill/>
          </a:ln>
        </p:spPr>
        <p:txBody>
          <a:bodyPr lIns="0" tIns="0" rIns="0" bIns="0" anchor="ctr"/>
          <a:lstStyle/>
          <a:p>
            <a:pPr algn="ctr">
              <a:buNone/>
            </a:pPr>
            <a:r>
              <a:rPr lang="cs-CZ" sz="1800" b="1" dirty="0">
                <a:solidFill>
                  <a:srgbClr val="FFFFFF"/>
                </a:solidFill>
                <a:latin typeface="Montserrat"/>
              </a:rPr>
              <a:t>1</a:t>
            </a:r>
          </a:p>
        </p:txBody>
      </p:sp>
      <p:sp>
        <p:nvSpPr>
          <p:cNvPr id="56" name="F1"/>
          <p:cNvSpPr/>
          <p:nvPr/>
        </p:nvSpPr>
        <p:spPr>
          <a:xfrm>
            <a:off x="2148840" y="1371600"/>
            <a:ext cx="1524000" cy="2743200"/>
          </a:xfrm>
          <a:prstGeom prst="roundRect">
            <a:avLst>
              <a:gd name="adj" fmla="val 5000"/>
            </a:avLst>
          </a:prstGeom>
          <a:solidFill>
            <a:srgbClr val="353B4E"/>
          </a:solidFill>
          <a:ln>
            <a:noFill/>
          </a:ln>
        </p:spPr>
        <p:txBody>
          <a:bodyPr lIns="45720" tIns="91440" rIns="45720" bIns="91440" anchor="ctr"/>
          <a:lstStyle/>
          <a:p>
            <a:pPr algn="ctr">
              <a:buNone/>
            </a:pPr>
            <a:r>
              <a:rPr lang="cs-CZ" sz="1600" b="1" dirty="0">
                <a:solidFill>
                  <a:srgbClr val="FFFFFF"/>
                </a:solidFill>
                <a:latin typeface="Montserrat"/>
              </a:rPr>
              <a:t>Ukázka</a:t>
            </a:r>
          </a:p>
          <a:p>
            <a:pPr algn="ctr">
              <a:spcBef>
                <a:spcPts val="300"/>
              </a:spcBef>
              <a:buNone/>
            </a:pPr>
            <a:r>
              <a:rPr lang="cs-CZ" sz="1400" dirty="0">
                <a:solidFill>
                  <a:srgbClr val="C8CCD0"/>
                </a:solidFill>
                <a:latin typeface="Open Sans"/>
              </a:rPr>
              <a:t>Předvedení techniky instruktorem</a:t>
            </a:r>
          </a:p>
        </p:txBody>
      </p:sp>
      <p:sp>
        <p:nvSpPr>
          <p:cNvPr id="57" name="AT1"/>
          <p:cNvSpPr/>
          <p:nvPr/>
        </p:nvSpPr>
        <p:spPr>
          <a:xfrm>
            <a:off x="2148840" y="1371600"/>
            <a:ext cx="1524000" cy="45720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txBody>
          <a:bodyPr/>
          <a:lstStyle/>
          <a:p>
            <a:endParaRPr lang="cs-CZ"/>
          </a:p>
        </p:txBody>
      </p:sp>
      <p:sp>
        <p:nvSpPr>
          <p:cNvPr id="58" name="NC1"/>
          <p:cNvSpPr/>
          <p:nvPr/>
        </p:nvSpPr>
        <p:spPr>
          <a:xfrm>
            <a:off x="2727960" y="1188720"/>
            <a:ext cx="365760" cy="365760"/>
          </a:xfrm>
          <a:prstGeom prst="ellipse">
            <a:avLst/>
          </a:prstGeom>
          <a:solidFill>
            <a:srgbClr val="FF6B35"/>
          </a:solidFill>
          <a:ln>
            <a:noFill/>
          </a:ln>
        </p:spPr>
        <p:txBody>
          <a:bodyPr lIns="0" tIns="0" rIns="0" bIns="0" anchor="ctr"/>
          <a:lstStyle/>
          <a:p>
            <a:pPr algn="ctr">
              <a:buNone/>
            </a:pPr>
            <a:r>
              <a:rPr lang="cs-CZ" sz="1800" b="1" dirty="0">
                <a:solidFill>
                  <a:srgbClr val="FFFFFF"/>
                </a:solidFill>
                <a:latin typeface="Montserrat"/>
              </a:rPr>
              <a:t>2</a:t>
            </a:r>
          </a:p>
        </p:txBody>
      </p:sp>
      <p:sp>
        <p:nvSpPr>
          <p:cNvPr id="59" name="F2"/>
          <p:cNvSpPr/>
          <p:nvPr/>
        </p:nvSpPr>
        <p:spPr>
          <a:xfrm>
            <a:off x="3810000" y="1371600"/>
            <a:ext cx="1524000" cy="2743200"/>
          </a:xfrm>
          <a:prstGeom prst="roundRect">
            <a:avLst>
              <a:gd name="adj" fmla="val 5000"/>
            </a:avLst>
          </a:prstGeom>
          <a:solidFill>
            <a:srgbClr val="353B4E"/>
          </a:solidFill>
          <a:ln>
            <a:noFill/>
          </a:ln>
        </p:spPr>
        <p:txBody>
          <a:bodyPr lIns="45720" tIns="91440" rIns="45720" bIns="91440" anchor="ctr"/>
          <a:lstStyle/>
          <a:p>
            <a:pPr algn="ctr">
              <a:buNone/>
            </a:pPr>
            <a:r>
              <a:rPr lang="cs-CZ" sz="1600" b="1" dirty="0">
                <a:solidFill>
                  <a:srgbClr val="FFFFFF"/>
                </a:solidFill>
                <a:latin typeface="Montserrat"/>
              </a:rPr>
              <a:t>Instruktáž</a:t>
            </a:r>
          </a:p>
          <a:p>
            <a:pPr algn="ctr">
              <a:spcBef>
                <a:spcPts val="300"/>
              </a:spcBef>
              <a:buNone/>
            </a:pPr>
            <a:r>
              <a:rPr lang="cs-CZ" sz="1400" dirty="0">
                <a:solidFill>
                  <a:srgbClr val="C8CCD0"/>
                </a:solidFill>
                <a:latin typeface="Open Sans"/>
              </a:rPr>
              <a:t>Podrobné vysvětlení postupu krok za krokem</a:t>
            </a:r>
          </a:p>
        </p:txBody>
      </p:sp>
      <p:sp>
        <p:nvSpPr>
          <p:cNvPr id="60" name="AT2"/>
          <p:cNvSpPr/>
          <p:nvPr/>
        </p:nvSpPr>
        <p:spPr>
          <a:xfrm>
            <a:off x="3810000" y="1371600"/>
            <a:ext cx="1524000" cy="45720"/>
          </a:xfrm>
          <a:prstGeom prst="rect">
            <a:avLst/>
          </a:prstGeom>
          <a:solidFill>
            <a:srgbClr val="F39C12"/>
          </a:solidFill>
          <a:ln>
            <a:noFill/>
          </a:ln>
        </p:spPr>
        <p:txBody>
          <a:bodyPr/>
          <a:lstStyle/>
          <a:p>
            <a:endParaRPr lang="cs-CZ"/>
          </a:p>
        </p:txBody>
      </p:sp>
      <p:sp>
        <p:nvSpPr>
          <p:cNvPr id="61" name="NC2"/>
          <p:cNvSpPr/>
          <p:nvPr/>
        </p:nvSpPr>
        <p:spPr>
          <a:xfrm>
            <a:off x="4389120" y="1188720"/>
            <a:ext cx="365760" cy="365760"/>
          </a:xfrm>
          <a:prstGeom prst="ellipse">
            <a:avLst/>
          </a:prstGeom>
          <a:solidFill>
            <a:srgbClr val="F39C12"/>
          </a:solidFill>
          <a:ln>
            <a:noFill/>
          </a:ln>
        </p:spPr>
        <p:txBody>
          <a:bodyPr lIns="0" tIns="0" rIns="0" bIns="0" anchor="ctr"/>
          <a:lstStyle/>
          <a:p>
            <a:pPr algn="ctr">
              <a:buNone/>
            </a:pPr>
            <a:r>
              <a:rPr lang="cs-CZ" sz="1800" b="1" dirty="0">
                <a:solidFill>
                  <a:srgbClr val="FFFFFF"/>
                </a:solidFill>
                <a:latin typeface="Montserrat"/>
              </a:rPr>
              <a:t>3</a:t>
            </a:r>
          </a:p>
        </p:txBody>
      </p:sp>
      <p:sp>
        <p:nvSpPr>
          <p:cNvPr id="62" name="F3"/>
          <p:cNvSpPr/>
          <p:nvPr/>
        </p:nvSpPr>
        <p:spPr>
          <a:xfrm>
            <a:off x="5471160" y="1371600"/>
            <a:ext cx="1524000" cy="2743200"/>
          </a:xfrm>
          <a:prstGeom prst="roundRect">
            <a:avLst>
              <a:gd name="adj" fmla="val 5000"/>
            </a:avLst>
          </a:prstGeom>
          <a:solidFill>
            <a:srgbClr val="353B4E"/>
          </a:solidFill>
          <a:ln>
            <a:noFill/>
          </a:ln>
        </p:spPr>
        <p:txBody>
          <a:bodyPr lIns="45720" tIns="91440" rIns="45720" bIns="91440" anchor="ctr"/>
          <a:lstStyle/>
          <a:p>
            <a:pPr algn="ctr">
              <a:buNone/>
            </a:pPr>
            <a:r>
              <a:rPr lang="cs-CZ" sz="1600" b="1" dirty="0">
                <a:solidFill>
                  <a:srgbClr val="FFFFFF"/>
                </a:solidFill>
                <a:latin typeface="Montserrat"/>
              </a:rPr>
              <a:t>Nácvik</a:t>
            </a:r>
          </a:p>
          <a:p>
            <a:pPr algn="ctr">
              <a:spcBef>
                <a:spcPts val="300"/>
              </a:spcBef>
              <a:buNone/>
            </a:pPr>
            <a:r>
              <a:rPr lang="cs-CZ" sz="1400" dirty="0">
                <a:solidFill>
                  <a:srgbClr val="C8CCD0"/>
                </a:solidFill>
                <a:latin typeface="Open Sans"/>
              </a:rPr>
              <a:t>Vojáci provádějí techniku pod dohledem</a:t>
            </a:r>
          </a:p>
        </p:txBody>
      </p:sp>
      <p:sp>
        <p:nvSpPr>
          <p:cNvPr id="63" name="AT3"/>
          <p:cNvSpPr/>
          <p:nvPr/>
        </p:nvSpPr>
        <p:spPr>
          <a:xfrm>
            <a:off x="5471160" y="1371600"/>
            <a:ext cx="1524000" cy="45720"/>
          </a:xfrm>
          <a:prstGeom prst="rect">
            <a:avLst/>
          </a:prstGeom>
          <a:solidFill>
            <a:srgbClr val="4A90D9"/>
          </a:solidFill>
          <a:ln>
            <a:noFill/>
          </a:ln>
        </p:spPr>
        <p:txBody>
          <a:bodyPr/>
          <a:lstStyle/>
          <a:p>
            <a:endParaRPr lang="cs-CZ"/>
          </a:p>
        </p:txBody>
      </p:sp>
      <p:sp>
        <p:nvSpPr>
          <p:cNvPr id="64" name="NC3"/>
          <p:cNvSpPr/>
          <p:nvPr/>
        </p:nvSpPr>
        <p:spPr>
          <a:xfrm>
            <a:off x="6050280" y="1188720"/>
            <a:ext cx="365760" cy="365760"/>
          </a:xfrm>
          <a:prstGeom prst="ellipse">
            <a:avLst/>
          </a:prstGeom>
          <a:solidFill>
            <a:srgbClr val="4A90D9"/>
          </a:solidFill>
          <a:ln>
            <a:noFill/>
          </a:ln>
        </p:spPr>
        <p:txBody>
          <a:bodyPr lIns="0" tIns="0" rIns="0" bIns="0" anchor="ctr"/>
          <a:lstStyle/>
          <a:p>
            <a:pPr algn="ctr">
              <a:buNone/>
            </a:pPr>
            <a:r>
              <a:rPr lang="cs-CZ" sz="1800" b="1" dirty="0">
                <a:solidFill>
                  <a:srgbClr val="FFFFFF"/>
                </a:solidFill>
                <a:latin typeface="Montserrat"/>
              </a:rPr>
              <a:t>4</a:t>
            </a:r>
          </a:p>
        </p:txBody>
      </p:sp>
      <p:sp>
        <p:nvSpPr>
          <p:cNvPr id="65" name="F4"/>
          <p:cNvSpPr/>
          <p:nvPr/>
        </p:nvSpPr>
        <p:spPr>
          <a:xfrm>
            <a:off x="7132320" y="1371600"/>
            <a:ext cx="1524000" cy="2743200"/>
          </a:xfrm>
          <a:prstGeom prst="roundRect">
            <a:avLst>
              <a:gd name="adj" fmla="val 5000"/>
            </a:avLst>
          </a:prstGeom>
          <a:solidFill>
            <a:srgbClr val="353B4E"/>
          </a:solidFill>
          <a:ln>
            <a:noFill/>
          </a:ln>
        </p:spPr>
        <p:txBody>
          <a:bodyPr lIns="45720" tIns="91440" rIns="45720" bIns="91440" anchor="ctr"/>
          <a:lstStyle/>
          <a:p>
            <a:pPr algn="ctr">
              <a:buNone/>
            </a:pPr>
            <a:r>
              <a:rPr lang="cs-CZ" sz="1600" b="1" dirty="0">
                <a:solidFill>
                  <a:srgbClr val="FFFFFF"/>
                </a:solidFill>
                <a:latin typeface="Montserrat"/>
              </a:rPr>
              <a:t>Trénink (cvičení)</a:t>
            </a:r>
          </a:p>
          <a:p>
            <a:pPr algn="ctr">
              <a:spcBef>
                <a:spcPts val="300"/>
              </a:spcBef>
              <a:buNone/>
            </a:pPr>
            <a:r>
              <a:rPr lang="cs-CZ" sz="1400" dirty="0">
                <a:solidFill>
                  <a:srgbClr val="C8CCD0"/>
                </a:solidFill>
                <a:latin typeface="Open Sans"/>
              </a:rPr>
              <a:t>Opakování a automatizace v bojových podmínkách</a:t>
            </a:r>
          </a:p>
        </p:txBody>
      </p:sp>
      <p:sp>
        <p:nvSpPr>
          <p:cNvPr id="66" name="AT4"/>
          <p:cNvSpPr/>
          <p:nvPr/>
        </p:nvSpPr>
        <p:spPr>
          <a:xfrm>
            <a:off x="7132320" y="1371600"/>
            <a:ext cx="1524000" cy="45720"/>
          </a:xfrm>
          <a:prstGeom prst="rect">
            <a:avLst/>
          </a:prstGeom>
          <a:solidFill>
            <a:srgbClr val="27AE60"/>
          </a:solidFill>
          <a:ln>
            <a:noFill/>
          </a:ln>
        </p:spPr>
        <p:txBody>
          <a:bodyPr/>
          <a:lstStyle/>
          <a:p>
            <a:endParaRPr lang="cs-CZ"/>
          </a:p>
        </p:txBody>
      </p:sp>
      <p:sp>
        <p:nvSpPr>
          <p:cNvPr id="67" name="NC4"/>
          <p:cNvSpPr/>
          <p:nvPr/>
        </p:nvSpPr>
        <p:spPr>
          <a:xfrm>
            <a:off x="7711440" y="1188720"/>
            <a:ext cx="365760" cy="365760"/>
          </a:xfrm>
          <a:prstGeom prst="ellipse">
            <a:avLst/>
          </a:prstGeom>
          <a:solidFill>
            <a:srgbClr val="27AE60"/>
          </a:solidFill>
          <a:ln>
            <a:noFill/>
          </a:ln>
        </p:spPr>
        <p:txBody>
          <a:bodyPr lIns="0" tIns="0" rIns="0" bIns="0" anchor="ctr"/>
          <a:lstStyle/>
          <a:p>
            <a:pPr algn="ctr">
              <a:buNone/>
            </a:pPr>
            <a:r>
              <a:rPr lang="cs-CZ" sz="1800" b="1" dirty="0">
                <a:solidFill>
                  <a:srgbClr val="FFFFFF"/>
                </a:solidFill>
                <a:latin typeface="Montserrat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36960756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A1E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5">
            <a:extLst>
              <a:ext uri="{FF2B5EF4-FFF2-40B4-BE49-F238E27FC236}">
                <a16:creationId xmlns:a16="http://schemas.microsoft.com/office/drawing/2014/main" id="{54A7B9F4-3F32-42F6-A0C4-1B1665DED2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330" y="1183257"/>
            <a:ext cx="8809857" cy="5607708"/>
          </a:xfrm>
          <a:prstGeom prst="rect">
            <a:avLst/>
          </a:prstGeom>
          <a:noFill/>
        </p:spPr>
      </p:pic>
      <p:sp>
        <p:nvSpPr>
          <p:cNvPr id="50" name="TB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gradFill>
            <a:gsLst>
              <a:gs pos="0">
                <a:srgbClr val="E74C3C"/>
              </a:gs>
              <a:gs pos="33000">
                <a:srgbClr val="FF6B35"/>
              </a:gs>
              <a:gs pos="66000">
                <a:srgbClr val="F39C12"/>
              </a:gs>
              <a:gs pos="100000">
                <a:srgbClr val="27AE60"/>
              </a:gs>
            </a:gsLst>
            <a:lin ang="0" scaled="1"/>
          </a:gradFill>
          <a:ln>
            <a:noFill/>
          </a:ln>
        </p:spPr>
        <p:txBody>
          <a:bodyPr/>
          <a:lstStyle/>
          <a:p>
            <a:endParaRPr lang="cs-CZ"/>
          </a:p>
        </p:txBody>
      </p:sp>
      <p:sp>
        <p:nvSpPr>
          <p:cNvPr id="51" name="T"/>
          <p:cNvSpPr/>
          <p:nvPr/>
        </p:nvSpPr>
        <p:spPr>
          <a:xfrm>
            <a:off x="457200" y="76200"/>
            <a:ext cx="8229600" cy="609600"/>
          </a:xfrm>
          <a:prstGeom prst="rect">
            <a:avLst/>
          </a:prstGeom>
          <a:noFill/>
          <a:ln>
            <a:noFill/>
          </a:ln>
        </p:spPr>
        <p:txBody>
          <a:bodyPr anchor="b"/>
          <a:lstStyle/>
          <a:p>
            <a:pPr algn="l">
              <a:buNone/>
            </a:pPr>
            <a:r>
              <a:rPr lang="cs-CZ" sz="2400" b="1" dirty="0">
                <a:solidFill>
                  <a:srgbClr val="FF6B35"/>
                </a:solidFill>
                <a:latin typeface="Montserrat"/>
              </a:rPr>
              <a:t>DIDAKTIKA VE VÝCVIKU V AČR</a:t>
            </a:r>
          </a:p>
        </p:txBody>
      </p:sp>
    </p:spTree>
    <p:extLst>
      <p:ext uri="{BB962C8B-B14F-4D97-AF65-F5344CB8AC3E}">
        <p14:creationId xmlns:p14="http://schemas.microsoft.com/office/powerpoint/2010/main" val="24647363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A1E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TB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gradFill>
            <a:gsLst>
              <a:gs pos="0">
                <a:srgbClr val="E74C3C"/>
              </a:gs>
              <a:gs pos="33000">
                <a:srgbClr val="FF6B35"/>
              </a:gs>
              <a:gs pos="66000">
                <a:srgbClr val="F39C12"/>
              </a:gs>
              <a:gs pos="100000">
                <a:srgbClr val="27AE60"/>
              </a:gs>
            </a:gsLst>
            <a:lin ang="0" scaled="1"/>
          </a:gradFill>
          <a:ln>
            <a:noFill/>
          </a:ln>
        </p:spPr>
        <p:txBody>
          <a:bodyPr/>
          <a:lstStyle/>
          <a:p>
            <a:endParaRPr lang="cs-CZ"/>
          </a:p>
        </p:txBody>
      </p:sp>
      <p:sp>
        <p:nvSpPr>
          <p:cNvPr id="51" name="T"/>
          <p:cNvSpPr/>
          <p:nvPr/>
        </p:nvSpPr>
        <p:spPr>
          <a:xfrm>
            <a:off x="457200" y="152400"/>
            <a:ext cx="8229600" cy="609600"/>
          </a:xfrm>
          <a:prstGeom prst="rect">
            <a:avLst/>
          </a:prstGeom>
          <a:noFill/>
          <a:ln>
            <a:noFill/>
          </a:ln>
        </p:spPr>
        <p:txBody>
          <a:bodyPr anchor="b"/>
          <a:lstStyle/>
          <a:p>
            <a:pPr algn="l">
              <a:buNone/>
            </a:pPr>
            <a:r>
              <a:rPr lang="cs-CZ" sz="2800" b="1" dirty="0">
                <a:solidFill>
                  <a:srgbClr val="FF6B35"/>
                </a:solidFill>
                <a:latin typeface="Montserrat"/>
              </a:rPr>
              <a:t>OTÁZKY</a:t>
            </a:r>
          </a:p>
        </p:txBody>
      </p:sp>
      <p:sp>
        <p:nvSpPr>
          <p:cNvPr id="52" name="L"/>
          <p:cNvSpPr/>
          <p:nvPr/>
        </p:nvSpPr>
        <p:spPr>
          <a:xfrm>
            <a:off x="457200" y="762000"/>
            <a:ext cx="8229600" cy="27432"/>
          </a:xfrm>
          <a:prstGeom prst="rect">
            <a:avLst/>
          </a:prstGeom>
          <a:solidFill>
            <a:srgbClr val="4A90D9"/>
          </a:solidFill>
          <a:ln>
            <a:noFill/>
          </a:ln>
        </p:spPr>
        <p:txBody>
          <a:bodyPr/>
          <a:lstStyle/>
          <a:p>
            <a:endParaRPr lang="cs-CZ"/>
          </a:p>
        </p:txBody>
      </p:sp>
      <p:sp>
        <p:nvSpPr>
          <p:cNvPr id="53" name="Q0"/>
          <p:cNvSpPr/>
          <p:nvPr/>
        </p:nvSpPr>
        <p:spPr>
          <a:xfrm>
            <a:off x="457200" y="990600"/>
            <a:ext cx="8229600" cy="1524000"/>
          </a:xfrm>
          <a:prstGeom prst="roundRect">
            <a:avLst>
              <a:gd name="adj" fmla="val 5000"/>
            </a:avLst>
          </a:prstGeom>
          <a:solidFill>
            <a:srgbClr val="353B4E"/>
          </a:solidFill>
          <a:ln>
            <a:noFill/>
          </a:ln>
        </p:spPr>
        <p:txBody>
          <a:bodyPr lIns="457200" tIns="91440" rIns="137160" bIns="91440" anchor="ctr"/>
          <a:lstStyle/>
          <a:p>
            <a:pPr algn="l">
              <a:buNone/>
            </a:pPr>
            <a:r>
              <a:rPr lang="cs-CZ" sz="2000" b="1" dirty="0">
                <a:solidFill>
                  <a:srgbClr val="FFFFFF"/>
                </a:solidFill>
                <a:latin typeface="Montserrat"/>
              </a:rPr>
              <a:t>Rozdělení pedagogiky</a:t>
            </a:r>
          </a:p>
        </p:txBody>
      </p:sp>
      <p:sp>
        <p:nvSpPr>
          <p:cNvPr id="54" name="N0"/>
          <p:cNvSpPr/>
          <p:nvPr/>
        </p:nvSpPr>
        <p:spPr>
          <a:xfrm>
            <a:off x="548640" y="1600200"/>
            <a:ext cx="304800" cy="304800"/>
          </a:xfrm>
          <a:prstGeom prst="ellipse">
            <a:avLst/>
          </a:prstGeom>
          <a:solidFill>
            <a:srgbClr val="E74C3C"/>
          </a:solidFill>
          <a:ln>
            <a:noFill/>
          </a:ln>
        </p:spPr>
        <p:txBody>
          <a:bodyPr lIns="0" tIns="0" rIns="0" bIns="0" anchor="ctr"/>
          <a:lstStyle/>
          <a:p>
            <a:pPr algn="ctr">
              <a:buNone/>
            </a:pPr>
            <a:r>
              <a:rPr lang="cs-CZ" sz="1600" b="1" dirty="0">
                <a:solidFill>
                  <a:srgbClr val="FFFFFF"/>
                </a:solidFill>
                <a:latin typeface="Montserrat"/>
              </a:rPr>
              <a:t>1</a:t>
            </a:r>
          </a:p>
        </p:txBody>
      </p:sp>
      <p:sp>
        <p:nvSpPr>
          <p:cNvPr id="55" name="Q1"/>
          <p:cNvSpPr/>
          <p:nvPr/>
        </p:nvSpPr>
        <p:spPr>
          <a:xfrm>
            <a:off x="457200" y="2667000"/>
            <a:ext cx="8229600" cy="1524000"/>
          </a:xfrm>
          <a:prstGeom prst="roundRect">
            <a:avLst>
              <a:gd name="adj" fmla="val 5000"/>
            </a:avLst>
          </a:prstGeom>
          <a:solidFill>
            <a:srgbClr val="353B4E"/>
          </a:solidFill>
          <a:ln>
            <a:noFill/>
          </a:ln>
        </p:spPr>
        <p:txBody>
          <a:bodyPr lIns="457200" tIns="91440" rIns="137160" bIns="91440" anchor="ctr"/>
          <a:lstStyle/>
          <a:p>
            <a:pPr algn="l">
              <a:buNone/>
            </a:pPr>
            <a:r>
              <a:rPr lang="cs-CZ" sz="2000" b="1" dirty="0">
                <a:solidFill>
                  <a:srgbClr val="FFFFFF"/>
                </a:solidFill>
                <a:latin typeface="Montserrat"/>
              </a:rPr>
              <a:t>Rozdělení didaktiky</a:t>
            </a:r>
          </a:p>
        </p:txBody>
      </p:sp>
      <p:sp>
        <p:nvSpPr>
          <p:cNvPr id="56" name="N1"/>
          <p:cNvSpPr/>
          <p:nvPr/>
        </p:nvSpPr>
        <p:spPr>
          <a:xfrm>
            <a:off x="548640" y="3276600"/>
            <a:ext cx="304800" cy="304800"/>
          </a:xfrm>
          <a:prstGeom prst="ellipse">
            <a:avLst/>
          </a:prstGeom>
          <a:solidFill>
            <a:srgbClr val="4A90D9"/>
          </a:solidFill>
          <a:ln>
            <a:noFill/>
          </a:ln>
        </p:spPr>
        <p:txBody>
          <a:bodyPr lIns="0" tIns="0" rIns="0" bIns="0" anchor="ctr"/>
          <a:lstStyle/>
          <a:p>
            <a:pPr algn="ctr">
              <a:buNone/>
            </a:pPr>
            <a:r>
              <a:rPr lang="cs-CZ" sz="1600" b="1" dirty="0">
                <a:solidFill>
                  <a:srgbClr val="FFFFFF"/>
                </a:solidFill>
                <a:latin typeface="Montserrat"/>
              </a:rPr>
              <a:t>2</a:t>
            </a:r>
          </a:p>
        </p:txBody>
      </p:sp>
      <p:sp>
        <p:nvSpPr>
          <p:cNvPr id="57" name="Q2"/>
          <p:cNvSpPr/>
          <p:nvPr/>
        </p:nvSpPr>
        <p:spPr>
          <a:xfrm>
            <a:off x="457200" y="4343400"/>
            <a:ext cx="8229600" cy="1524000"/>
          </a:xfrm>
          <a:prstGeom prst="roundRect">
            <a:avLst>
              <a:gd name="adj" fmla="val 5000"/>
            </a:avLst>
          </a:prstGeom>
          <a:solidFill>
            <a:srgbClr val="353B4E"/>
          </a:solidFill>
          <a:ln>
            <a:noFill/>
          </a:ln>
        </p:spPr>
        <p:txBody>
          <a:bodyPr lIns="457200" tIns="91440" rIns="137160" bIns="91440" anchor="ctr"/>
          <a:lstStyle/>
          <a:p>
            <a:pPr algn="l">
              <a:buNone/>
            </a:pPr>
            <a:r>
              <a:rPr lang="cs-CZ" sz="2000" b="1" dirty="0">
                <a:solidFill>
                  <a:srgbClr val="FFFFFF"/>
                </a:solidFill>
                <a:latin typeface="Montserrat"/>
              </a:rPr>
              <a:t>Rozdělení výcviku v AČR</a:t>
            </a:r>
          </a:p>
        </p:txBody>
      </p:sp>
      <p:sp>
        <p:nvSpPr>
          <p:cNvPr id="58" name="N2"/>
          <p:cNvSpPr/>
          <p:nvPr/>
        </p:nvSpPr>
        <p:spPr>
          <a:xfrm>
            <a:off x="548640" y="4953000"/>
            <a:ext cx="304800" cy="304800"/>
          </a:xfrm>
          <a:prstGeom prst="ellipse">
            <a:avLst/>
          </a:prstGeom>
          <a:solidFill>
            <a:srgbClr val="27AE60"/>
          </a:solidFill>
          <a:ln>
            <a:noFill/>
          </a:ln>
        </p:spPr>
        <p:txBody>
          <a:bodyPr lIns="0" tIns="0" rIns="0" bIns="0" anchor="ctr"/>
          <a:lstStyle/>
          <a:p>
            <a:pPr algn="ctr">
              <a:buNone/>
            </a:pPr>
            <a:r>
              <a:rPr lang="cs-CZ" sz="1600" b="1" dirty="0">
                <a:solidFill>
                  <a:srgbClr val="FFFFFF"/>
                </a:solidFill>
                <a:latin typeface="Montserrat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41285431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A1E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TB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gradFill>
            <a:gsLst>
              <a:gs pos="0">
                <a:srgbClr val="E74C3C"/>
              </a:gs>
              <a:gs pos="33000">
                <a:srgbClr val="FF6B35"/>
              </a:gs>
              <a:gs pos="66000">
                <a:srgbClr val="F39C12"/>
              </a:gs>
              <a:gs pos="100000">
                <a:srgbClr val="27AE60"/>
              </a:gs>
            </a:gsLst>
            <a:lin ang="0" scaled="1"/>
          </a:gradFill>
          <a:ln>
            <a:noFill/>
          </a:ln>
        </p:spPr>
        <p:txBody>
          <a:bodyPr/>
          <a:lstStyle/>
          <a:p>
            <a:endParaRPr lang="cs-CZ"/>
          </a:p>
        </p:txBody>
      </p:sp>
      <p:sp>
        <p:nvSpPr>
          <p:cNvPr id="51" name="T"/>
          <p:cNvSpPr/>
          <p:nvPr/>
        </p:nvSpPr>
        <p:spPr>
          <a:xfrm>
            <a:off x="457200" y="152400"/>
            <a:ext cx="8229600" cy="609600"/>
          </a:xfrm>
          <a:prstGeom prst="rect">
            <a:avLst/>
          </a:prstGeom>
          <a:noFill/>
          <a:ln>
            <a:noFill/>
          </a:ln>
        </p:spPr>
        <p:txBody>
          <a:bodyPr anchor="b"/>
          <a:lstStyle/>
          <a:p>
            <a:pPr algn="l">
              <a:buNone/>
            </a:pPr>
            <a:r>
              <a:rPr lang="cs-CZ" sz="2800" b="1" dirty="0">
                <a:solidFill>
                  <a:srgbClr val="FF6B35"/>
                </a:solidFill>
                <a:latin typeface="Montserrat"/>
              </a:rPr>
              <a:t>LITERATURA</a:t>
            </a:r>
          </a:p>
        </p:txBody>
      </p:sp>
      <p:sp>
        <p:nvSpPr>
          <p:cNvPr id="52" name="L"/>
          <p:cNvSpPr/>
          <p:nvPr/>
        </p:nvSpPr>
        <p:spPr>
          <a:xfrm>
            <a:off x="457200" y="762000"/>
            <a:ext cx="8229600" cy="27432"/>
          </a:xfrm>
          <a:prstGeom prst="rect">
            <a:avLst/>
          </a:prstGeom>
          <a:solidFill>
            <a:srgbClr val="4A90D9"/>
          </a:solidFill>
          <a:ln>
            <a:noFill/>
          </a:ln>
        </p:spPr>
        <p:txBody>
          <a:bodyPr/>
          <a:lstStyle/>
          <a:p>
            <a:endParaRPr lang="cs-CZ"/>
          </a:p>
        </p:txBody>
      </p:sp>
      <p:sp>
        <p:nvSpPr>
          <p:cNvPr id="53" name="Lit"/>
          <p:cNvSpPr/>
          <p:nvPr/>
        </p:nvSpPr>
        <p:spPr>
          <a:xfrm>
            <a:off x="457200" y="914400"/>
            <a:ext cx="8229600" cy="5486400"/>
          </a:xfrm>
          <a:prstGeom prst="roundRect">
            <a:avLst>
              <a:gd name="adj" fmla="val 3000"/>
            </a:avLst>
          </a:prstGeom>
          <a:solidFill>
            <a:srgbClr val="353B4E"/>
          </a:solidFill>
          <a:ln>
            <a:noFill/>
          </a:ln>
        </p:spPr>
        <p:txBody>
          <a:bodyPr lIns="182880" tIns="137160" rIns="182880" bIns="137160" anchor="t"/>
          <a:lstStyle/>
          <a:p>
            <a:pPr algn="l">
              <a:spcAft>
                <a:spcPts val="800"/>
              </a:spcAft>
              <a:buFont typeface="Arial"/>
              <a:buChar char="•"/>
            </a:pPr>
            <a:r>
              <a:rPr lang="cs-CZ" sz="1400" dirty="0">
                <a:solidFill>
                  <a:srgbClr val="E8E8E8"/>
                </a:solidFill>
                <a:latin typeface="Open Sans"/>
              </a:rPr>
              <a:t>VĚSTNÍK MO. (2011). Služební tělesná výchova v rezortu Ministerstva obrany (NVMO č.12/2011). Praha: MO.</a:t>
            </a:r>
          </a:p>
          <a:p>
            <a:pPr algn="l">
              <a:spcAft>
                <a:spcPts val="800"/>
              </a:spcAft>
              <a:buFont typeface="Arial"/>
              <a:buChar char="•"/>
            </a:pPr>
            <a:r>
              <a:rPr lang="cs-CZ" sz="1400" dirty="0">
                <a:solidFill>
                  <a:srgbClr val="E8E8E8"/>
                </a:solidFill>
                <a:latin typeface="Open Sans"/>
              </a:rPr>
              <a:t>Svoboda, B. (2000). Pedagogika. Praha: Karolinum.</a:t>
            </a:r>
          </a:p>
          <a:p>
            <a:pPr algn="l">
              <a:spcAft>
                <a:spcPts val="800"/>
              </a:spcAft>
              <a:buFont typeface="Arial"/>
              <a:buChar char="•"/>
            </a:pPr>
            <a:r>
              <a:rPr lang="cs-CZ" sz="1400" dirty="0">
                <a:solidFill>
                  <a:srgbClr val="E8E8E8"/>
                </a:solidFill>
                <a:latin typeface="Open Sans"/>
              </a:rPr>
              <a:t>Schmidt, R. (2014). Motor Learning and Performance. Human Kinetics</a:t>
            </a:r>
          </a:p>
        </p:txBody>
      </p:sp>
    </p:spTree>
    <p:extLst>
      <p:ext uri="{BB962C8B-B14F-4D97-AF65-F5344CB8AC3E}">
        <p14:creationId xmlns:p14="http://schemas.microsoft.com/office/powerpoint/2010/main" val="3085022392"/>
      </p:ext>
    </p:extLst>
  </p:cSld>
  <p:clrMapOvr>
    <a:masterClrMapping/>
  </p:clrMapOvr>
</p:sld>
</file>

<file path=ppt/theme/theme1.xml><?xml version="1.0" encoding="utf-8"?>
<a:theme xmlns:a="http://schemas.openxmlformats.org/drawingml/2006/main" name="Kapsle [1774196992459]">
  <a:themeElements>
    <a:clrScheme name="Kapsle 1">
      <a:dk1>
        <a:srgbClr val="FFFFFF"/>
      </a:dk1>
      <a:lt1>
        <a:srgbClr val="1A1E2E"/>
      </a:lt1>
      <a:dk2>
        <a:srgbClr val="C8CCD0"/>
      </a:dk2>
      <a:lt2>
        <a:srgbClr val="2A2F42"/>
      </a:lt2>
      <a:accent1>
        <a:srgbClr val="FF6B35"/>
      </a:accent1>
      <a:accent2>
        <a:srgbClr val="4A90D9"/>
      </a:accent2>
      <a:accent3>
        <a:srgbClr val="27AE60"/>
      </a:accent3>
      <a:accent4>
        <a:srgbClr val="E74C3C"/>
      </a:accent4>
      <a:accent5>
        <a:srgbClr val="3498DB"/>
      </a:accent5>
      <a:accent6>
        <a:srgbClr val="9B59B6"/>
      </a:accent6>
      <a:hlink>
        <a:srgbClr val="003366"/>
      </a:hlink>
      <a:folHlink>
        <a:srgbClr val="CC99FF"/>
      </a:folHlink>
    </a:clrScheme>
    <a:fontScheme name="Kapsle">
      <a:majorFont>
        <a:latin typeface="Montserrat"/>
        <a:ea typeface=""/>
        <a:cs typeface=""/>
      </a:majorFont>
      <a:minorFont>
        <a:latin typeface="Open Sans"/>
        <a:ea typeface=""/>
        <a:cs typeface="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Kapsle 1">
        <a:dk1>
          <a:srgbClr val="003366"/>
        </a:dk1>
        <a:lt1>
          <a:srgbClr val="FFFFFF"/>
        </a:lt1>
        <a:dk2>
          <a:srgbClr val="006666"/>
        </a:dk2>
        <a:lt2>
          <a:srgbClr val="666699"/>
        </a:lt2>
        <a:accent1>
          <a:srgbClr val="33CCCC"/>
        </a:accent1>
        <a:accent2>
          <a:srgbClr val="99CC99"/>
        </a:accent2>
        <a:accent3>
          <a:srgbClr val="FFFFFF"/>
        </a:accent3>
        <a:accent4>
          <a:srgbClr val="002A56"/>
        </a:accent4>
        <a:accent5>
          <a:srgbClr val="ADE2E2"/>
        </a:accent5>
        <a:accent6>
          <a:srgbClr val="8AB98A"/>
        </a:accent6>
        <a:hlink>
          <a:srgbClr val="003366"/>
        </a:hlink>
        <a:folHlink>
          <a:srgbClr val="CC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apsle 2">
        <a:dk1>
          <a:srgbClr val="000000"/>
        </a:dk1>
        <a:lt1>
          <a:srgbClr val="FFFFFF"/>
        </a:lt1>
        <a:dk2>
          <a:srgbClr val="000000"/>
        </a:dk2>
        <a:lt2>
          <a:srgbClr val="808000"/>
        </a:lt2>
        <a:accent1>
          <a:srgbClr val="FFCC99"/>
        </a:accent1>
        <a:accent2>
          <a:srgbClr val="99CC00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8AB900"/>
        </a:accent6>
        <a:hlink>
          <a:srgbClr val="336600"/>
        </a:hlink>
        <a:folHlink>
          <a:srgbClr val="FF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apsle 3">
        <a:dk1>
          <a:srgbClr val="006699"/>
        </a:dk1>
        <a:lt1>
          <a:srgbClr val="FFFFFF"/>
        </a:lt1>
        <a:dk2>
          <a:srgbClr val="6699FF"/>
        </a:dk2>
        <a:lt2>
          <a:srgbClr val="FFFFFF"/>
        </a:lt2>
        <a:accent1>
          <a:srgbClr val="33CCCC"/>
        </a:accent1>
        <a:accent2>
          <a:srgbClr val="006699"/>
        </a:accent2>
        <a:accent3>
          <a:srgbClr val="B8CAFF"/>
        </a:accent3>
        <a:accent4>
          <a:srgbClr val="DADADA"/>
        </a:accent4>
        <a:accent5>
          <a:srgbClr val="ADE2E2"/>
        </a:accent5>
        <a:accent6>
          <a:srgbClr val="005C8A"/>
        </a:accent6>
        <a:hlink>
          <a:srgbClr val="99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apsle 4">
        <a:dk1>
          <a:srgbClr val="000000"/>
        </a:dk1>
        <a:lt1>
          <a:srgbClr val="FFFFFF"/>
        </a:lt1>
        <a:dk2>
          <a:srgbClr val="9900CC"/>
        </a:dk2>
        <a:lt2>
          <a:srgbClr val="006600"/>
        </a:lt2>
        <a:accent1>
          <a:srgbClr val="33CC33"/>
        </a:accent1>
        <a:accent2>
          <a:srgbClr val="FFCC66"/>
        </a:accent2>
        <a:accent3>
          <a:srgbClr val="FFFFFF"/>
        </a:accent3>
        <a:accent4>
          <a:srgbClr val="000000"/>
        </a:accent4>
        <a:accent5>
          <a:srgbClr val="ADE2AD"/>
        </a:accent5>
        <a:accent6>
          <a:srgbClr val="E7B95C"/>
        </a:accent6>
        <a:hlink>
          <a:srgbClr val="0033CC"/>
        </a:hlink>
        <a:folHlink>
          <a:srgbClr val="CC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apsle 5">
        <a:dk1>
          <a:srgbClr val="000066"/>
        </a:dk1>
        <a:lt1>
          <a:srgbClr val="FFFFFF"/>
        </a:lt1>
        <a:dk2>
          <a:srgbClr val="336699"/>
        </a:dk2>
        <a:lt2>
          <a:srgbClr val="FFFFEB"/>
        </a:lt2>
        <a:accent1>
          <a:srgbClr val="99CCFF"/>
        </a:accent1>
        <a:accent2>
          <a:srgbClr val="9999FF"/>
        </a:accent2>
        <a:accent3>
          <a:srgbClr val="ADB8CA"/>
        </a:accent3>
        <a:accent4>
          <a:srgbClr val="DADADA"/>
        </a:accent4>
        <a:accent5>
          <a:srgbClr val="CAE2FF"/>
        </a:accent5>
        <a:accent6>
          <a:srgbClr val="8A8AE7"/>
        </a:accent6>
        <a:hlink>
          <a:srgbClr val="CCCCFF"/>
        </a:hlink>
        <a:folHlink>
          <a:srgbClr val="C68D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apsle 6">
        <a:dk1>
          <a:srgbClr val="808000"/>
        </a:dk1>
        <a:lt1>
          <a:srgbClr val="FFFFFF"/>
        </a:lt1>
        <a:dk2>
          <a:srgbClr val="006666"/>
        </a:dk2>
        <a:lt2>
          <a:srgbClr val="FFFFFF"/>
        </a:lt2>
        <a:accent1>
          <a:srgbClr val="FFCC66"/>
        </a:accent1>
        <a:accent2>
          <a:srgbClr val="00ACA8"/>
        </a:accent2>
        <a:accent3>
          <a:srgbClr val="AAB8B8"/>
        </a:accent3>
        <a:accent4>
          <a:srgbClr val="DADADA"/>
        </a:accent4>
        <a:accent5>
          <a:srgbClr val="FFE2B8"/>
        </a:accent5>
        <a:accent6>
          <a:srgbClr val="009B98"/>
        </a:accent6>
        <a:hlink>
          <a:srgbClr val="CCCC00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apsle 7">
        <a:dk1>
          <a:srgbClr val="FFFFCC"/>
        </a:dk1>
        <a:lt1>
          <a:srgbClr val="FFFFFF"/>
        </a:lt1>
        <a:dk2>
          <a:srgbClr val="660033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B8AAAD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FFCC00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apsle 8">
        <a:dk1>
          <a:srgbClr val="FF0000"/>
        </a:dk1>
        <a:lt1>
          <a:srgbClr val="FFFFFF"/>
        </a:lt1>
        <a:dk2>
          <a:srgbClr val="000000"/>
        </a:dk2>
        <a:lt2>
          <a:srgbClr val="FFFFFF"/>
        </a:lt2>
        <a:accent1>
          <a:srgbClr val="FFCC00"/>
        </a:accent1>
        <a:accent2>
          <a:srgbClr val="CC3300"/>
        </a:accent2>
        <a:accent3>
          <a:srgbClr val="AA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FF6600"/>
        </a:hlink>
        <a:folHlink>
          <a:srgbClr val="FF7C8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Motiv sady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iv sady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2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92454540-15F8-4CAF-9581-81DC7373033B}">
  <we:reference id="WA200010001" version="1.0.0.1" store="Omex" storeType="OMEX"/>
  <we:alternateReferences>
    <we:reference id="WA200010001" version="1.0.0.1" store="WA200010001" storeType="OMEX"/>
  </we:alternateReferences>
  <we:properties/>
  <we:bindings/>
  <we:snapshot xmlns:r="http://schemas.openxmlformats.org/officeDocument/2006/relationships"/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55B7F04365BF6D45BEA2A576B077DB20" ma:contentTypeVersion="7" ma:contentTypeDescription="Vytvoří nový dokument" ma:contentTypeScope="" ma:versionID="0a57a3c75a41837007d7d6df9dd9444c">
  <xsd:schema xmlns:xsd="http://www.w3.org/2001/XMLSchema" xmlns:xs="http://www.w3.org/2001/XMLSchema" xmlns:p="http://schemas.microsoft.com/office/2006/metadata/properties" xmlns:ns2="c08c284d-3fde-4208-ab6d-fa56078d2933" xmlns:ns3="457a83c0-489b-45dd-ad6e-b8b0ef88db04" targetNamespace="http://schemas.microsoft.com/office/2006/metadata/properties" ma:root="true" ma:fieldsID="ac43c09b3b98c3e88688f74a17e72a52" ns2:_="" ns3:_="">
    <xsd:import namespace="c08c284d-3fde-4208-ab6d-fa56078d2933"/>
    <xsd:import namespace="457a83c0-489b-45dd-ad6e-b8b0ef88db0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T_x0159__x00ed_dn_x00ed_kniha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08c284d-3fde-4208-ab6d-fa56078d293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T_x0159__x00ed_dn_x00ed_kniha" ma:index="10" nillable="true" ma:displayName="Třídní kniha" ma:format="DateOnly" ma:internalName="T_x0159__x00ed_dn_x00ed_kniha">
      <xsd:simpleType>
        <xsd:restriction base="dms:DateTime"/>
      </xsd:simpleType>
    </xsd:element>
    <xsd:element name="MediaServiceObjectDetectorVersions" ma:index="1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4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57a83c0-489b-45dd-ad6e-b8b0ef88db04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dílí se s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dílené s podrobnostmi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_x0159__x00ed_dn_x00ed_kniha xmlns="c08c284d-3fde-4208-ab6d-fa56078d2933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F2D6526-DB9F-471A-A743-1A989DEEBE1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08c284d-3fde-4208-ab6d-fa56078d2933"/>
    <ds:schemaRef ds:uri="457a83c0-489b-45dd-ad6e-b8b0ef88db0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2EC4A9F-2AB5-4A69-BADB-EE2725D97CEF}">
  <ds:schemaRefs>
    <ds:schemaRef ds:uri="http://schemas.microsoft.com/office/2006/metadata/properties"/>
    <ds:schemaRef ds:uri="http://schemas.microsoft.com/office/infopath/2007/PartnerControls"/>
    <ds:schemaRef ds:uri="c08c284d-3fde-4208-ab6d-fa56078d2933"/>
  </ds:schemaRefs>
</ds:datastoreItem>
</file>

<file path=customXml/itemProps3.xml><?xml version="1.0" encoding="utf-8"?>
<ds:datastoreItem xmlns:ds="http://schemas.openxmlformats.org/officeDocument/2006/customXml" ds:itemID="{8E9E4B7D-409C-49F6-82CD-0D387BFB14B8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1616</TotalTime>
  <Words>745</Words>
  <Application>Microsoft Office PowerPoint</Application>
  <PresentationFormat>Předvádění na obrazovce (4:3)</PresentationFormat>
  <Paragraphs>127</Paragraphs>
  <Slides>16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5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16</vt:i4>
      </vt:variant>
    </vt:vector>
  </HeadingPairs>
  <TitlesOfParts>
    <vt:vector size="22" baseType="lpstr">
      <vt:lpstr>Arial</vt:lpstr>
      <vt:lpstr>Montserrat</vt:lpstr>
      <vt:lpstr>Open Sans</vt:lpstr>
      <vt:lpstr>Times New Roman</vt:lpstr>
      <vt:lpstr>Wingdings</vt:lpstr>
      <vt:lpstr>Kapsle [1774196992459]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Company>VÚ 8297 Praha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Speciální tělesná příprava</dc:title>
  <dc:creator>dolezel</dc:creator>
  <cp:lastModifiedBy>Michal Vágner</cp:lastModifiedBy>
  <cp:revision>75</cp:revision>
  <dcterms:created xsi:type="dcterms:W3CDTF">2007-05-28T18:49:48Z</dcterms:created>
  <dcterms:modified xsi:type="dcterms:W3CDTF">2026-03-22T17:43:33Z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0x01010055B7F04365BF6D45BEA2A576B077DB20</vt:lpwstr>
  </property>
</Properties>
</file>