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Výzkumné strategie ve společenských vědách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Empirický výzkum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„Sbíráme data o světě, abychom zodpověděli výzkumné otázky, abychom vytvářeli teorie pro vysvětlení dat a pomocí dalších dat testovali teorie“ (Punch 2006:15)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řeckého „empeiria“ – zkušenost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Empirický výzkum jako jeden z mnoha způsobů vytváření „zobrázení“ sociálního života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Organizovaný, systematický a logický proces zkoumání využívající empirických dat pro zodpovězení otázek/testování hypotéz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Cíl: získat data – pozorovatelné informace o světě a některých jeho aspektech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Epistemologická paradigmata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Paradigma – sdílený rámec předpokladů, metod a hodnot (Kuhn 1962)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Pozitivismus – objektivní realita, měřitelnost, zákonitosti (Comte)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Interpretivismus – porozumění významům, Verstehen (Weber)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Konstruktivismus – sociální realita je aktivně konstruována (Berger &amp; Luckmann 1966)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Volba paradigmatu ovlivňuje otázky, data, analýzu i závěry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Explorace terénu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Prvotní zkoumání – mapování událostí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Popis událostí: kde, kdy, kdo, co, jak, proč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Deskriptivní otázky – „co se tu děje?“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mezi teoretickou přípravou a sběrem dat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 cizince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Setkání se s neznámým (Schütz)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Zahájení procesu poznávání – zpochybnění samozřejmého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Defamiliarizace – odcizení známého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Sociologická imaginace – souvislost osobní zkušenosti a společenských struktur (Mills)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„Krok za krokem“ propojování nových faktů se systémem již vlastněných znalostí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Preempirická fáze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Příprava podkladů pro výzkum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Stejně důležitá jako empirická fáze, která následuje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Rešerše – systematický přehled dosavadního vědění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Nejprve co chceme prozkoumat, až následně jak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Formulace výzkumných otázek: deskriptivní, explorativní, explanativní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Výzkumný proces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274320" y="2011680"/>
            <a:ext cx="1097280" cy="548640"/>
          </a:xfrm>
          <a:prstGeom prst="rect">
            <a:avLst/>
          </a:prstGeom>
          <a:noFill/>
          <a:ln w="12700">
            <a:solidFill>
              <a:srgbClr val="0000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2011680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Oblast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výzkumu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371600" y="2011680"/>
            <a:ext cx="137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→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508760" y="2011680"/>
            <a:ext cx="1097280" cy="548640"/>
          </a:xfrm>
          <a:prstGeom prst="rect">
            <a:avLst/>
          </a:prstGeom>
          <a:noFill/>
          <a:ln w="12700">
            <a:solidFill>
              <a:srgbClr val="0000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08760" y="2011680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Téma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2606040" y="2011680"/>
            <a:ext cx="137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→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743200" y="2011680"/>
            <a:ext cx="1097280" cy="548640"/>
          </a:xfrm>
          <a:prstGeom prst="rect">
            <a:avLst/>
          </a:prstGeom>
          <a:noFill/>
          <a:ln w="12700">
            <a:solidFill>
              <a:srgbClr val="0000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0" y="2011680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Výzkumné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otázky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840480" y="2011680"/>
            <a:ext cx="137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→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977640" y="2011680"/>
            <a:ext cx="1097280" cy="548640"/>
          </a:xfrm>
          <a:prstGeom prst="rect">
            <a:avLst/>
          </a:prstGeom>
          <a:noFill/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977640" y="2011680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074920" y="2011680"/>
            <a:ext cx="137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→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212080" y="2011680"/>
            <a:ext cx="1097280" cy="548640"/>
          </a:xfrm>
          <a:prstGeom prst="rect">
            <a:avLst/>
          </a:prstGeom>
          <a:noFill/>
          <a:ln w="12700">
            <a:solidFill>
              <a:srgbClr val="0000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12080" y="2011680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Sběr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309360" y="2011680"/>
            <a:ext cx="137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→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46520" y="2011680"/>
            <a:ext cx="1097280" cy="548640"/>
          </a:xfrm>
          <a:prstGeom prst="rect">
            <a:avLst/>
          </a:prstGeom>
          <a:noFill/>
          <a:ln w="12700">
            <a:solidFill>
              <a:srgbClr val="0000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46520" y="2011680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Analýza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543800" y="2011680"/>
            <a:ext cx="137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→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7680960" y="2011680"/>
            <a:ext cx="1097280" cy="548640"/>
          </a:xfrm>
          <a:prstGeom prst="rect">
            <a:avLst/>
          </a:prstGeom>
          <a:noFill/>
          <a:ln w="12700">
            <a:solidFill>
              <a:srgbClr val="0000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680960" y="2011680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Odpověď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57200" y="2926080"/>
            <a:ext cx="82296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Iterativní proces – dynamický cyklus mezi teorií, daty a interpretací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Zakotvená teorie (Glaser &amp; Strauss): sběr a analýza dat probíhá současně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(Punch 2006)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Operacionalizace pojmů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Převedení abstraktních pojmů do měřitelných/pozorovatelných indikátorů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Příklad: „chudoba“ → příjem, přístup ke službám, subjektivní vnímání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Příklad: „identita“ → sebepopis, skupinové členství, symbolické praktiky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Různá operacionalizace = různá data = různé závěry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Dedukce, indukce, abdukce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Dedukce: od obecného ke konkrétnímu – teorie → hypotéza → testování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Indukce: od konkrétního k obecnému – data → vzorce → teorie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Abdukce: usuzování na nejlepší vysvětlení (Peirce)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praxi se logiky kombinují: abdukce → indukce → dedukce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Kvalitativní × kvantitativní výzkum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Kvantitativní – velká standardizace, vysoká reliabilita, nižší validita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Cílem konstrukce vzorku je reprezentovat populaci; testování hypotéz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Kvalitativní – malá standardizace, nižší reliabilita, vysoká validita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Získání podrobného popisu, porozumění; tvorba hypotéz a teorie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Reliabilita = spolehlivost měření; Validita = platnost měření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Smíšený výzkum a triangulace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methods – kombinace kvalitativního a kvantitativního přístupu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Sekvenční explorační design: kvalitativní → kvantitativní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Sekvenční explanační design: kvantitativní → kvalitativní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Triangulace (Denzin): datová, metodologická, výzkumnická, teoretická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Cíl: bohatší a komplexnější obraz zkoumané reality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Emická a etická perspektiva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Pojmy odvozené od fonemika/fonetika (Pike)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Emická: pohled zevnitř – kategorie a pojmy samotných aktérů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Etická: pohled zvnějšku – univerzální analytické kategorie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Experience-near vs. experience-distant koncepty (Geertz)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praxi se obě perspektivy doplňují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Výzkumná etika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Informovaný souhlas – účastníci vědí, do čeho vstupují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Ochrana soukromí a anonymizace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 nepoškození (non-maleficence)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Milgramův experiment, stanfordský vězeňský experiment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Etické komise na univerzitních pracovištích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Další výzkumné strategie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Teoretický výzkum – rozvíjení a hodnocení teorií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Analytický výzkum – logická argumentace, systematizace pojmů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Konceptuálně-filosofický výzkum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Historický výzkum – práce s prameny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Věda jako dialog mezi teorií a empirií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Otázky k diskusi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čem může být strategie cizince přínosná, ale i problematická?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Kdy byste volili kvantitativní a kdy kvalitativní přístup?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Jaké etické dilema může nastat při výzkumu uzavřené komunity?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Jaký je rozdíl mezi „co lidé cítí“ a „kolik lidí cítí totéž“?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Znáte příklad uplatnění sociologické imaginace z každodenního života?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Výzkumné strategie ve společenských vědách</dc:title>
  <dc:creator>Oldřich Poděbradský</dc:creator>
  <cp:lastModifiedBy>Oldřich Poděbradský</cp:lastModifiedBy>
  <cp:revision>1</cp:revision>
  <dcterms:created xsi:type="dcterms:W3CDTF">2026-04-15T17:59:29Z</dcterms:created>
  <dcterms:modified xsi:type="dcterms:W3CDTF">2026-04-15T17:59:29Z</dcterms:modified>
</cp:coreProperties>
</file>