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60" r:id="rId4"/>
    <p:sldId id="257" r:id="rId5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0" d="100"/>
          <a:sy n="80" d="100"/>
        </p:scale>
        <p:origin x="60" y="1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customXml" Target="../customXml/item3.xml"/><Relationship Id="rId13" Type="http://schemas.openxmlformats.org/officeDocument/2006/relationships/customXml" Target="../customXml/item2.xml"/><Relationship Id="rId12" Type="http://schemas.openxmlformats.org/officeDocument/2006/relationships/customXml" Target="../customXml/item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ederlandistikastaromestska@gmail.com" TargetMode="Externa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cs-CZ" altLang="en-US"/>
              <a:t>Van Dale: login  </a:t>
            </a:r>
            <a:r>
              <a:rPr lang="en-US" altLang="en-US">
                <a:hlinkClick r:id="rId3"/>
              </a:rPr>
              <a:t>nederlandistikastaromestska@gmail.com</a:t>
            </a:r>
            <a:endParaRPr lang="en-US" altLang="en-US"/>
          </a:p>
          <a:p>
            <a:r>
              <a:rPr lang="cs-CZ" altLang="en-US"/>
              <a:t>heslo:</a:t>
            </a:r>
            <a:r>
              <a:rPr lang="en-US" altLang="en-US"/>
              <a:t>UCHA300zecu </a:t>
            </a: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  <a:endParaRPr lang="cs-CZ" smtClean="0"/>
          </a:p>
          <a:p>
            <a:pPr lvl="1"/>
            <a:r>
              <a:rPr lang="cs-CZ" smtClean="0"/>
              <a:t>Druhá úroveň</a:t>
            </a:r>
            <a:endParaRPr lang="cs-CZ" smtClean="0"/>
          </a:p>
          <a:p>
            <a:pPr lvl="2"/>
            <a:r>
              <a:rPr lang="cs-CZ" smtClean="0"/>
              <a:t>Třetí úroveň</a:t>
            </a:r>
            <a:endParaRPr lang="cs-CZ" smtClean="0"/>
          </a:p>
          <a:p>
            <a:pPr lvl="3"/>
            <a:r>
              <a:rPr lang="cs-CZ" smtClean="0"/>
              <a:t>Čtvrtá úroveň</a:t>
            </a:r>
            <a:endParaRPr lang="cs-CZ" smtClean="0"/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  <a:endParaRPr lang="cs-CZ" smtClean="0"/>
          </a:p>
          <a:p>
            <a:pPr lvl="1"/>
            <a:r>
              <a:rPr lang="cs-CZ" smtClean="0"/>
              <a:t>Druhá úroveň</a:t>
            </a:r>
            <a:endParaRPr lang="cs-CZ" smtClean="0"/>
          </a:p>
          <a:p>
            <a:pPr lvl="2"/>
            <a:r>
              <a:rPr lang="cs-CZ" smtClean="0"/>
              <a:t>Třetí úroveň</a:t>
            </a:r>
            <a:endParaRPr lang="cs-CZ" smtClean="0"/>
          </a:p>
          <a:p>
            <a:pPr lvl="3"/>
            <a:r>
              <a:rPr lang="cs-CZ" smtClean="0"/>
              <a:t>Čtvrtá úroveň</a:t>
            </a:r>
            <a:endParaRPr lang="cs-CZ" smtClean="0"/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 hasCustomPrompt="1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  <a:endParaRPr lang="cs-CZ" smtClean="0"/>
          </a:p>
          <a:p>
            <a:pPr lvl="1"/>
            <a:r>
              <a:rPr lang="cs-CZ" smtClean="0"/>
              <a:t>Druhá úroveň</a:t>
            </a:r>
            <a:endParaRPr lang="cs-CZ" smtClean="0"/>
          </a:p>
          <a:p>
            <a:pPr lvl="2"/>
            <a:r>
              <a:rPr lang="cs-CZ" smtClean="0"/>
              <a:t>Třetí úroveň</a:t>
            </a:r>
            <a:endParaRPr lang="cs-CZ" smtClean="0"/>
          </a:p>
          <a:p>
            <a:pPr lvl="3"/>
            <a:r>
              <a:rPr lang="cs-CZ" smtClean="0"/>
              <a:t>Čtvrtá úroveň</a:t>
            </a:r>
            <a:endParaRPr lang="cs-CZ" smtClean="0"/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  <a:endParaRPr lang="cs-CZ" smtClean="0"/>
          </a:p>
          <a:p>
            <a:pPr lvl="1"/>
            <a:r>
              <a:rPr lang="cs-CZ" smtClean="0"/>
              <a:t>Druhá úroveň</a:t>
            </a:r>
            <a:endParaRPr lang="cs-CZ" smtClean="0"/>
          </a:p>
          <a:p>
            <a:pPr lvl="2"/>
            <a:r>
              <a:rPr lang="cs-CZ" smtClean="0"/>
              <a:t>Třetí úroveň</a:t>
            </a:r>
            <a:endParaRPr lang="cs-CZ" smtClean="0"/>
          </a:p>
          <a:p>
            <a:pPr lvl="3"/>
            <a:r>
              <a:rPr lang="cs-CZ" smtClean="0"/>
              <a:t>Čtvrtá úroveň</a:t>
            </a:r>
            <a:endParaRPr lang="cs-CZ" smtClean="0"/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  <a:endParaRPr lang="cs-CZ" smtClean="0"/>
          </a:p>
          <a:p>
            <a:pPr lvl="1"/>
            <a:r>
              <a:rPr lang="cs-CZ" smtClean="0"/>
              <a:t>Druhá úroveň</a:t>
            </a:r>
            <a:endParaRPr lang="cs-CZ" smtClean="0"/>
          </a:p>
          <a:p>
            <a:pPr lvl="2"/>
            <a:r>
              <a:rPr lang="cs-CZ" smtClean="0"/>
              <a:t>Třetí úroveň</a:t>
            </a:r>
            <a:endParaRPr lang="cs-CZ" smtClean="0"/>
          </a:p>
          <a:p>
            <a:pPr lvl="3"/>
            <a:r>
              <a:rPr lang="cs-CZ" smtClean="0"/>
              <a:t>Čtvrtá úroveň</a:t>
            </a:r>
            <a:endParaRPr lang="cs-CZ" smtClean="0"/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 hasCustomPrompt="1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  <a:endParaRPr lang="cs-CZ" smtClean="0"/>
          </a:p>
          <a:p>
            <a:pPr lvl="1"/>
            <a:r>
              <a:rPr lang="cs-CZ" smtClean="0"/>
              <a:t>Druhá úroveň</a:t>
            </a:r>
            <a:endParaRPr lang="cs-CZ" smtClean="0"/>
          </a:p>
          <a:p>
            <a:pPr lvl="2"/>
            <a:r>
              <a:rPr lang="cs-CZ" smtClean="0"/>
              <a:t>Třetí úroveň</a:t>
            </a:r>
            <a:endParaRPr lang="cs-CZ" smtClean="0"/>
          </a:p>
          <a:p>
            <a:pPr lvl="3"/>
            <a:r>
              <a:rPr lang="cs-CZ" smtClean="0"/>
              <a:t>Čtvrtá úroveň</a:t>
            </a:r>
            <a:endParaRPr lang="cs-CZ" smtClean="0"/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 hasCustomPrompt="1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  <a:endParaRPr lang="cs-CZ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  <a:endParaRPr lang="cs-CZ" smtClean="0"/>
          </a:p>
          <a:p>
            <a:pPr lvl="1"/>
            <a:r>
              <a:rPr lang="cs-CZ" smtClean="0"/>
              <a:t>Druhá úroveň</a:t>
            </a:r>
            <a:endParaRPr lang="cs-CZ" smtClean="0"/>
          </a:p>
          <a:p>
            <a:pPr lvl="2"/>
            <a:r>
              <a:rPr lang="cs-CZ" smtClean="0"/>
              <a:t>Třetí úroveň</a:t>
            </a:r>
            <a:endParaRPr lang="cs-CZ" smtClean="0"/>
          </a:p>
          <a:p>
            <a:pPr lvl="3"/>
            <a:r>
              <a:rPr lang="cs-CZ" smtClean="0"/>
              <a:t>Čtvrtá úroveň</a:t>
            </a:r>
            <a:endParaRPr lang="cs-CZ" smtClean="0"/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  <a:endParaRPr lang="cs-CZ" smtClean="0"/>
          </a:p>
          <a:p>
            <a:pPr lvl="1"/>
            <a:r>
              <a:rPr lang="cs-CZ" smtClean="0"/>
              <a:t>Druhá úroveň</a:t>
            </a:r>
            <a:endParaRPr lang="cs-CZ" smtClean="0"/>
          </a:p>
          <a:p>
            <a:pPr lvl="2"/>
            <a:r>
              <a:rPr lang="cs-CZ" smtClean="0"/>
              <a:t>Třetí úroveň</a:t>
            </a:r>
            <a:endParaRPr lang="cs-CZ" smtClean="0"/>
          </a:p>
          <a:p>
            <a:pPr lvl="3"/>
            <a:r>
              <a:rPr lang="cs-CZ" smtClean="0"/>
              <a:t>Čtvrtá úroveň</a:t>
            </a:r>
            <a:endParaRPr lang="cs-CZ" smtClean="0"/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3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  <a:endParaRPr lang="cs-CZ" smtClean="0"/>
          </a:p>
          <a:p>
            <a:pPr lvl="1"/>
            <a:r>
              <a:rPr lang="cs-CZ" smtClean="0"/>
              <a:t>Druhá úroveň</a:t>
            </a:r>
            <a:endParaRPr lang="cs-CZ" smtClean="0"/>
          </a:p>
          <a:p>
            <a:pPr lvl="2"/>
            <a:r>
              <a:rPr lang="cs-CZ" smtClean="0"/>
              <a:t>Třetí úroveň</a:t>
            </a:r>
            <a:endParaRPr lang="cs-CZ" smtClean="0"/>
          </a:p>
          <a:p>
            <a:pPr lvl="3"/>
            <a:r>
              <a:rPr lang="cs-CZ" smtClean="0"/>
              <a:t>Čtvrtá úroveň</a:t>
            </a:r>
            <a:endParaRPr lang="cs-CZ" smtClean="0"/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64C42D2-1AD4-4795-B669-A4B43E092CD1}" type="datetimeFigureOut">
              <a:rPr lang="cs-CZ" smtClean="0"/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B1997EB-80A6-4CCA-8AC4-25B4F83E4495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quizlet.com/join/bPtZkSVsB?i=11igc1&amp;x=1bqt" TargetMode="External"/><Relationship Id="rId1" Type="http://schemas.openxmlformats.org/officeDocument/2006/relationships/hyperlink" Target="https://dl1.cuni.cz/course/view.php?id=11035" TargetMode="Externa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hyperlink" Target="https://combinatiewoordenboek.nl/" TargetMode="External"/><Relationship Id="rId2" Type="http://schemas.openxmlformats.org/officeDocument/2006/relationships/hyperlink" Target="https://woordenlijst.org/" TargetMode="External"/><Relationship Id="rId1" Type="http://schemas.openxmlformats.org/officeDocument/2006/relationships/hyperlink" Target="https://www.encyclo.nl/" TargetMode="Externa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hyperlink" Target="https://feb.kuleuven.be/eng/student-platform/language-platform/dutch" TargetMode="External"/><Relationship Id="rId3" Type="http://schemas.openxmlformats.org/officeDocument/2006/relationships/hyperlink" Target="https://onzetaal.nl/taalloket" TargetMode="External"/><Relationship Id="rId2" Type="http://schemas.openxmlformats.org/officeDocument/2006/relationships/hyperlink" Target="https://taaladvies.net/" TargetMode="External"/><Relationship Id="rId1" Type="http://schemas.openxmlformats.org/officeDocument/2006/relationships/hyperlink" Target="e-ans.ivdnt.org" TargetMode="Externa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hyperlink" Target="https://treq.korpus.cz/" TargetMode="External"/><Relationship Id="rId2" Type="http://schemas.openxmlformats.org/officeDocument/2006/relationships/hyperlink" Target="https://www.linguee.nl/nederlands-tsjechisch/search?source=auto&amp;query=toegeven" TargetMode="External"/><Relationship Id="rId1" Type="http://schemas.openxmlformats.org/officeDocument/2006/relationships/hyperlink" Target="https://slovniky.lingea.cz/nizozemsko-cesky/bo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96348" y="1300785"/>
            <a:ext cx="11084118" cy="2509213"/>
          </a:xfrm>
        </p:spPr>
        <p:txBody>
          <a:bodyPr>
            <a:normAutofit/>
          </a:bodyPr>
          <a:lstStyle/>
          <a:p>
            <a:r>
              <a:rPr lang="cs-CZ" sz="6600" dirty="0" err="1" smtClean="0">
                <a:solidFill>
                  <a:srgbClr val="C00000"/>
                </a:solidFill>
              </a:rPr>
              <a:t>Het</a:t>
            </a:r>
            <a:r>
              <a:rPr lang="cs-CZ" sz="6600" dirty="0" smtClean="0">
                <a:solidFill>
                  <a:srgbClr val="C00000"/>
                </a:solidFill>
              </a:rPr>
              <a:t> </a:t>
            </a:r>
            <a:r>
              <a:rPr lang="cs-CZ" sz="6600" dirty="0" err="1" smtClean="0">
                <a:solidFill>
                  <a:srgbClr val="C00000"/>
                </a:solidFill>
              </a:rPr>
              <a:t>Nederlands</a:t>
            </a:r>
            <a:r>
              <a:rPr lang="cs-CZ" sz="6600" dirty="0" smtClean="0">
                <a:solidFill>
                  <a:srgbClr val="C00000"/>
                </a:solidFill>
              </a:rPr>
              <a:t> </a:t>
            </a:r>
            <a:br>
              <a:rPr lang="cs-CZ" dirty="0" smtClean="0"/>
            </a:br>
            <a:r>
              <a:rPr lang="cs-CZ" dirty="0" err="1" smtClean="0"/>
              <a:t>Taalbronnen</a:t>
            </a:r>
            <a:r>
              <a:rPr lang="cs-CZ" dirty="0" smtClean="0"/>
              <a:t> / jazykové zdroje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603513" y="4468730"/>
            <a:ext cx="9144000" cy="1655762"/>
          </a:xfrm>
        </p:spPr>
        <p:txBody>
          <a:bodyPr/>
          <a:lstStyle/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1165" y="349250"/>
            <a:ext cx="7536180" cy="778510"/>
          </a:xfrm>
        </p:spPr>
        <p:txBody>
          <a:bodyPr/>
          <a:p>
            <a:r>
              <a:rPr lang="cs-CZ" altLang="en-US"/>
              <a:t>SPOLEČNÉ ZDROJE</a:t>
            </a:r>
            <a:endParaRPr lang="cs-CZ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65" y="1456690"/>
            <a:ext cx="10363835" cy="4334510"/>
          </a:xfrm>
        </p:spPr>
        <p:txBody>
          <a:bodyPr/>
          <a:p>
            <a:r>
              <a:rPr lang="cs-CZ" altLang="en-US">
                <a:hlinkClick r:id="rId1" tooltip="" action="ppaction://hlinkfile"/>
              </a:rPr>
              <a:t>MOODLE</a:t>
            </a:r>
            <a:endParaRPr lang="cs-CZ" altLang="en-US">
              <a:hlinkClick r:id="rId1" tooltip="" action="ppaction://hlinkfile"/>
            </a:endParaRPr>
          </a:p>
          <a:p>
            <a:endParaRPr lang="cs-CZ" altLang="en-US"/>
          </a:p>
          <a:p>
            <a:r>
              <a:rPr lang="cs-CZ" altLang="en-US">
                <a:hlinkClick r:id="rId2" tooltip="" action="ppaction://hlinkfile"/>
              </a:rPr>
              <a:t>QUIZLET </a:t>
            </a:r>
            <a:endParaRPr lang="cs-CZ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28620"/>
          </a:xfrm>
        </p:spPr>
        <p:txBody>
          <a:bodyPr/>
          <a:lstStyle/>
          <a:p>
            <a:r>
              <a:rPr lang="cs-CZ" dirty="0" smtClean="0"/>
              <a:t>Slovníky / </a:t>
            </a:r>
            <a:r>
              <a:rPr lang="cs-CZ" dirty="0" err="1" smtClean="0"/>
              <a:t>woordenboeken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913775" y="2422751"/>
            <a:ext cx="10363826" cy="3424107"/>
          </a:xfrm>
        </p:spPr>
        <p:txBody>
          <a:bodyPr/>
          <a:lstStyle/>
          <a:p>
            <a:r>
              <a:rPr lang="cs-CZ" dirty="0" smtClean="0"/>
              <a:t>Vandale online – předplacená verze „</a:t>
            </a:r>
            <a:r>
              <a:rPr lang="cs-CZ" dirty="0" err="1" smtClean="0"/>
              <a:t>grote</a:t>
            </a:r>
            <a:r>
              <a:rPr lang="cs-CZ" dirty="0" smtClean="0"/>
              <a:t> van </a:t>
            </a:r>
            <a:r>
              <a:rPr lang="cs-CZ" dirty="0" err="1" smtClean="0"/>
              <a:t>dale</a:t>
            </a:r>
            <a:r>
              <a:rPr lang="cs-CZ" dirty="0" smtClean="0"/>
              <a:t>“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>
                <a:hlinkClick r:id="rId1"/>
              </a:rPr>
              <a:t>EncyClo.nl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>
                <a:hlinkClick r:id="rId2"/>
              </a:rPr>
              <a:t>woordenlijst.org</a:t>
            </a:r>
            <a:endParaRPr lang="cs-CZ" dirty="0" smtClean="0"/>
          </a:p>
          <a:p>
            <a:endParaRPr lang="cs-CZ" dirty="0"/>
          </a:p>
          <a:p>
            <a:r>
              <a:rPr lang="cs-CZ" dirty="0" smtClean="0">
                <a:hlinkClick r:id="rId3"/>
              </a:rPr>
              <a:t>combinatiewoordenboek.nl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Jazyková poradna / </a:t>
            </a:r>
            <a:r>
              <a:rPr lang="cs-CZ" dirty="0" err="1" smtClean="0"/>
              <a:t>taaladvies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hlinkClick r:id="rId1"/>
              </a:rPr>
              <a:t>E-</a:t>
            </a:r>
            <a:r>
              <a:rPr lang="cs-CZ" dirty="0" err="1" smtClean="0">
                <a:hlinkClick r:id="rId1"/>
              </a:rPr>
              <a:t>ans</a:t>
            </a:r>
            <a:endParaRPr lang="cs-CZ" dirty="0" smtClean="0"/>
          </a:p>
          <a:p>
            <a:endParaRPr lang="cs-CZ" dirty="0">
              <a:hlinkClick r:id="rId2"/>
            </a:endParaRPr>
          </a:p>
          <a:p>
            <a:r>
              <a:rPr lang="cs-CZ" dirty="0" smtClean="0">
                <a:hlinkClick r:id="rId2"/>
              </a:rPr>
              <a:t>Taaladvies.net</a:t>
            </a:r>
            <a:endParaRPr lang="cs-CZ" dirty="0" smtClean="0"/>
          </a:p>
          <a:p>
            <a:endParaRPr lang="cs-CZ" dirty="0"/>
          </a:p>
          <a:p>
            <a:r>
              <a:rPr lang="cs-CZ" dirty="0" smtClean="0">
                <a:hlinkClick r:id="rId3"/>
              </a:rPr>
              <a:t>Onzetaal.nl/</a:t>
            </a:r>
            <a:r>
              <a:rPr lang="cs-CZ" dirty="0" err="1" smtClean="0">
                <a:hlinkClick r:id="rId3"/>
              </a:rPr>
              <a:t>taaladvies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různé </a:t>
            </a:r>
            <a:r>
              <a:rPr lang="cs-CZ" dirty="0"/>
              <a:t>jazykové </a:t>
            </a:r>
            <a:r>
              <a:rPr lang="cs-CZ" dirty="0" smtClean="0"/>
              <a:t>odkazy </a:t>
            </a:r>
            <a:r>
              <a:rPr lang="cs-CZ" dirty="0" smtClean="0">
                <a:hlinkClick r:id="rId4"/>
              </a:rPr>
              <a:t>ZDE</a:t>
            </a:r>
            <a:r>
              <a:rPr lang="cs-CZ" dirty="0" smtClean="0"/>
              <a:t> 	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74" y="356124"/>
            <a:ext cx="10364451" cy="661643"/>
          </a:xfrm>
        </p:spPr>
        <p:txBody>
          <a:bodyPr/>
          <a:lstStyle/>
          <a:p>
            <a:r>
              <a:rPr lang="cs-CZ" dirty="0" smtClean="0"/>
              <a:t>Překladové slovníky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913774" y="1296063"/>
            <a:ext cx="10363826" cy="4874149"/>
          </a:xfrm>
        </p:spPr>
        <p:txBody>
          <a:bodyPr/>
          <a:lstStyle/>
          <a:p>
            <a:r>
              <a:rPr lang="cs-CZ" dirty="0" smtClean="0">
                <a:hlinkClick r:id="rId1"/>
              </a:rPr>
              <a:t>slovniky.lingea.cz/nizozemsko-</a:t>
            </a:r>
            <a:r>
              <a:rPr lang="cs-CZ" dirty="0" err="1" smtClean="0">
                <a:hlinkClick r:id="rId1"/>
              </a:rPr>
              <a:t>cesky</a:t>
            </a:r>
            <a:r>
              <a:rPr lang="cs-CZ" dirty="0" smtClean="0">
                <a:hlinkClick r:id="rId1"/>
              </a:rPr>
              <a:t>/boom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>
                <a:hlinkClick r:id="rId2"/>
              </a:rPr>
              <a:t>linguee.nl/</a:t>
            </a:r>
            <a:r>
              <a:rPr lang="cs-CZ" dirty="0" err="1" smtClean="0">
                <a:hlinkClick r:id="rId2"/>
              </a:rPr>
              <a:t>nederlands-tsjechisch</a:t>
            </a:r>
            <a:endParaRPr lang="cs-CZ" dirty="0" smtClean="0"/>
          </a:p>
          <a:p>
            <a:endParaRPr lang="cs-CZ" dirty="0"/>
          </a:p>
          <a:p>
            <a:r>
              <a:rPr lang="cs-CZ" dirty="0" smtClean="0">
                <a:hlinkClick r:id="rId3"/>
              </a:rPr>
              <a:t>treq.korpus.cz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pka">
  <a:themeElements>
    <a:clrScheme name="Kapk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Kapka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pk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ac72eaa-7373-4ef1-bc22-38b473c4b2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744D565E436C04789580E29FB03480B" ma:contentTypeVersion="16" ma:contentTypeDescription="Vytvoří nový dokument" ma:contentTypeScope="" ma:versionID="689df0d3b390262511dd0603f22312bb">
  <xsd:schema xmlns:xsd="http://www.w3.org/2001/XMLSchema" xmlns:xs="http://www.w3.org/2001/XMLSchema" xmlns:p="http://schemas.microsoft.com/office/2006/metadata/properties" xmlns:ns3="5ac72eaa-7373-4ef1-bc22-38b473c4b253" xmlns:ns4="ae5290ed-6eb3-4c51-a82b-725f6b5f4f33" targetNamespace="http://schemas.microsoft.com/office/2006/metadata/properties" ma:root="true" ma:fieldsID="6b5c57d8716e2ddba1bcca4ceb61f767" ns3:_="" ns4:_="">
    <xsd:import namespace="5ac72eaa-7373-4ef1-bc22-38b473c4b253"/>
    <xsd:import namespace="ae5290ed-6eb3-4c51-a82b-725f6b5f4f3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c72eaa-7373-4ef1-bc22-38b473c4b2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5290ed-6eb3-4c51-a82b-725f6b5f4f3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896A64-87C6-44CF-A994-1B316C7B1DBA}">
  <ds:schemaRefs/>
</ds:datastoreItem>
</file>

<file path=customXml/itemProps2.xml><?xml version="1.0" encoding="utf-8"?>
<ds:datastoreItem xmlns:ds="http://schemas.openxmlformats.org/officeDocument/2006/customXml" ds:itemID="{44648BBF-BB3A-42B0-AD19-1D17684B53EE}">
  <ds:schemaRefs/>
</ds:datastoreItem>
</file>

<file path=customXml/itemProps3.xml><?xml version="1.0" encoding="utf-8"?>
<ds:datastoreItem xmlns:ds="http://schemas.openxmlformats.org/officeDocument/2006/customXml" ds:itemID="{2F058088-F056-4731-9DD1-12CCE1CBA879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TM04033925[[fn=Kapka]]</Template>
  <TotalTime>0</TotalTime>
  <Words>402</Words>
  <Application>WPS Presentation</Application>
  <PresentationFormat>Širokoúhlá obrazovka</PresentationFormat>
  <Paragraphs>36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SimSun</vt:lpstr>
      <vt:lpstr>Wingdings</vt:lpstr>
      <vt:lpstr>Tw Cen MT</vt:lpstr>
      <vt:lpstr>Microsoft YaHei</vt:lpstr>
      <vt:lpstr>Arial Unicode MS</vt:lpstr>
      <vt:lpstr>Calibri</vt:lpstr>
      <vt:lpstr>Kapka</vt:lpstr>
      <vt:lpstr>Het Nederlands  Taalbronnen / jazykové zdroje</vt:lpstr>
      <vt:lpstr>PowerPoint 演示文稿</vt:lpstr>
      <vt:lpstr>Slovníky / woordenboeken</vt:lpstr>
      <vt:lpstr>Jazyková poradna / taaladvies</vt:lpstr>
      <vt:lpstr>Překladové slovníky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Het Nederlands  Taalbronnen / jazykové zdroje</dc:title>
  <dc:creator>Rezková, Iva</dc:creator>
  <cp:lastModifiedBy>Iva Rezkova</cp:lastModifiedBy>
  <cp:revision>10</cp:revision>
  <dcterms:created xsi:type="dcterms:W3CDTF">2026-08-17T12:42:00Z</dcterms:created>
  <dcterms:modified xsi:type="dcterms:W3CDTF">2026-10-06T10:26:57Z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0x0101007744D565E436C04789580E29FB03480B</vt:lpwstr>
  </property>
  <property fmtid="{D5CDD505-2E9C-101B-9397-08002B2CF9AE}" pid="3" name="KSOProductBuildVer">
    <vt:lpwstr>1033-12.1.0.28485</vt:lpwstr>
  </property>
  <property fmtid="{D5CDD505-2E9C-101B-9397-08002B2CF9AE}" pid="4" name="ICV">
    <vt:lpwstr>3142514C646F4DF69DF6A03998ED41E9_12</vt:lpwstr>
  </property>
</Properties>
</file>