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128E8BD-1D18-4DAC-B34E-3F8E3E842965}" v="1" dt="2026-04-21T12:59:03.68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05" d="100"/>
          <a:sy n="105" d="100"/>
        </p:scale>
        <p:origin x="78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Vladimír Michalička" userId="24f3e4f5-1cf9-4917-89d9-6edaba728736" providerId="ADAL" clId="{4AE9249E-1015-427D-9360-7F8A10996302}"/>
    <pc:docChg chg="undo custSel modSld">
      <pc:chgData name="Vladimír Michalička" userId="24f3e4f5-1cf9-4917-89d9-6edaba728736" providerId="ADAL" clId="{4AE9249E-1015-427D-9360-7F8A10996302}" dt="2026-04-21T12:59:03.683" v="4"/>
      <pc:docMkLst>
        <pc:docMk/>
      </pc:docMkLst>
      <pc:sldChg chg="addSp modSp mod">
        <pc:chgData name="Vladimír Michalička" userId="24f3e4f5-1cf9-4917-89d9-6edaba728736" providerId="ADAL" clId="{4AE9249E-1015-427D-9360-7F8A10996302}" dt="2026-04-21T12:58:59.688" v="3" actId="1076"/>
        <pc:sldMkLst>
          <pc:docMk/>
          <pc:sldMk cId="0" sldId="256"/>
        </pc:sldMkLst>
        <pc:picChg chg="add mod">
          <ac:chgData name="Vladimír Michalička" userId="24f3e4f5-1cf9-4917-89d9-6edaba728736" providerId="ADAL" clId="{4AE9249E-1015-427D-9360-7F8A10996302}" dt="2026-04-21T12:58:59.688" v="3" actId="1076"/>
          <ac:picMkLst>
            <pc:docMk/>
            <pc:sldMk cId="0" sldId="256"/>
            <ac:picMk id="4" creationId="{97948D95-AD3D-07A8-2BAA-E7D8E8732C28}"/>
          </ac:picMkLst>
        </pc:picChg>
      </pc:sldChg>
      <pc:sldChg chg="modSp mod">
        <pc:chgData name="Vladimír Michalička" userId="24f3e4f5-1cf9-4917-89d9-6edaba728736" providerId="ADAL" clId="{4AE9249E-1015-427D-9360-7F8A10996302}" dt="2026-04-21T12:57:57.771" v="1" actId="1076"/>
        <pc:sldMkLst>
          <pc:docMk/>
          <pc:sldMk cId="0" sldId="257"/>
        </pc:sldMkLst>
        <pc:picChg chg="mod">
          <ac:chgData name="Vladimír Michalička" userId="24f3e4f5-1cf9-4917-89d9-6edaba728736" providerId="ADAL" clId="{4AE9249E-1015-427D-9360-7F8A10996302}" dt="2026-04-21T12:57:57.771" v="1" actId="1076"/>
          <ac:picMkLst>
            <pc:docMk/>
            <pc:sldMk cId="0" sldId="257"/>
            <ac:picMk id="2" creationId="{00000000-0000-0000-0000-000000000000}"/>
          </ac:picMkLst>
        </pc:picChg>
      </pc:sldChg>
      <pc:sldChg chg="addSp modSp">
        <pc:chgData name="Vladimír Michalička" userId="24f3e4f5-1cf9-4917-89d9-6edaba728736" providerId="ADAL" clId="{4AE9249E-1015-427D-9360-7F8A10996302}" dt="2026-04-21T12:59:03.683" v="4"/>
        <pc:sldMkLst>
          <pc:docMk/>
          <pc:sldMk cId="0" sldId="262"/>
        </pc:sldMkLst>
        <pc:picChg chg="add mod">
          <ac:chgData name="Vladimír Michalička" userId="24f3e4f5-1cf9-4917-89d9-6edaba728736" providerId="ADAL" clId="{4AE9249E-1015-427D-9360-7F8A10996302}" dt="2026-04-21T12:59:03.683" v="4"/>
          <ac:picMkLst>
            <pc:docMk/>
            <pc:sldMk cId="0" sldId="262"/>
            <ac:picMk id="3" creationId="{E3B1B766-4DD9-6903-3FC9-00CCC317FA6F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301727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vl_pages/page_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Obrázek 3">
            <a:extLst>
              <a:ext uri="{FF2B5EF4-FFF2-40B4-BE49-F238E27FC236}">
                <a16:creationId xmlns:a16="http://schemas.microsoft.com/office/drawing/2014/main" id="{97948D95-AD3D-07A8-2BAA-E7D8E8732C2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795171"/>
            <a:ext cx="9144000" cy="106282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vl_pages/page_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vl_pages/page_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vl_pages/page_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vl_pages/page_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vl_pages/page_6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vl_pages/page_7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Obrázek 2">
            <a:extLst>
              <a:ext uri="{FF2B5EF4-FFF2-40B4-BE49-F238E27FC236}">
                <a16:creationId xmlns:a16="http://schemas.microsoft.com/office/drawing/2014/main" id="{E3B1B766-4DD9-6903-3FC9-00CCC317FA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795171"/>
            <a:ext cx="9144000" cy="1062829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7</Words>
  <Application>Microsoft Office PowerPoint</Application>
  <PresentationFormat>Předvádění na obrazovce (4:3)</PresentationFormat>
  <Paragraphs>7</Paragraphs>
  <Slides>7</Slides>
  <Notes>7</Notes>
  <HiddenSlides>0</HiddenSlides>
  <MMClips>0</MMClips>
  <ScaleCrop>false</ScaleCrop>
  <HeadingPairs>
    <vt:vector size="6" baseType="variant">
      <vt:variant>
        <vt:lpstr>Použitá písma</vt:lpstr>
      </vt:variant>
      <vt:variant>
        <vt:i4>1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7</vt:i4>
      </vt:variant>
    </vt:vector>
  </HeadingPairs>
  <TitlesOfParts>
    <vt:vector size="9" baseType="lpstr">
      <vt:lpstr>Arial</vt:lpstr>
      <vt:lpstr>Office Theme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Company>OpenAI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Vojenské lezení - souhrn 3. Bc</dc:title>
  <dc:subject>Vojenské lezení</dc:subject>
  <dc:creator>OpenAI</dc:creator>
  <cp:lastModifiedBy>Vladimír Michalička</cp:lastModifiedBy>
  <cp:revision>1</cp:revision>
  <dcterms:created xsi:type="dcterms:W3CDTF">2026-04-21T07:42:04Z</dcterms:created>
  <dcterms:modified xsi:type="dcterms:W3CDTF">2026-04-21T12:59:04Z</dcterms:modified>
</cp:coreProperties>
</file>