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58" r:id="rId4"/>
    <p:sldId id="260" r:id="rId5"/>
    <p:sldId id="264" r:id="rId6"/>
    <p:sldId id="265" r:id="rId7"/>
    <p:sldId id="266" r:id="rId8"/>
    <p:sldId id="290" r:id="rId9"/>
    <p:sldId id="268" r:id="rId10"/>
    <p:sldId id="261" r:id="rId11"/>
    <p:sldId id="262" r:id="rId12"/>
    <p:sldId id="292" r:id="rId13"/>
    <p:sldId id="263" r:id="rId14"/>
    <p:sldId id="259" r:id="rId15"/>
    <p:sldId id="267" r:id="rId1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D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4660"/>
  </p:normalViewPr>
  <p:slideViewPr>
    <p:cSldViewPr snapToGrid="0">
      <p:cViewPr varScale="1">
        <p:scale>
          <a:sx n="86" d="100"/>
          <a:sy n="86" d="100"/>
        </p:scale>
        <p:origin x="270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45C873-9A11-BC15-057B-7C2B6B3A76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3520CFC-3FAB-D8FD-4D99-2FA747318A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F80A9B0-8827-AEAC-7D96-79FEA484E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C0335-EE44-42D5-858B-261DDCB9D2A3}" type="datetimeFigureOut">
              <a:rPr lang="cs-CZ" smtClean="0"/>
              <a:t>28.08.2026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AAF70B8-B39B-CE69-4E55-9907B1A03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683FB58-C597-9003-27C2-3159F6673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B3AE5-CAA5-432A-ADDD-1792EAE2B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1725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B29967-A116-7734-5950-D9D1F7AB6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DFAA1FA-F77C-91B1-23D9-B6F9086B22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DD32484-C880-DF99-6221-A6A4F0DE6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C0335-EE44-42D5-858B-261DDCB9D2A3}" type="datetimeFigureOut">
              <a:rPr lang="cs-CZ" smtClean="0"/>
              <a:t>28.08.2026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D0CF527-2D67-3F22-5688-6CACA1BA0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09FD599-E432-70A2-DE09-0C03836ED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B3AE5-CAA5-432A-ADDD-1792EAE2B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821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EFC655A-6396-9A40-CBEF-929DA4DF0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FE232B9-CE56-56AD-4503-BB27AA496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F29D1B8-1BE1-67E2-5D27-E4E778B63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C0335-EE44-42D5-858B-261DDCB9D2A3}" type="datetimeFigureOut">
              <a:rPr lang="cs-CZ" smtClean="0"/>
              <a:t>28.08.2026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D08AC4F-30AB-BB07-47F4-09B661837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0A409D5-4029-D46C-B2DF-7DD9AD162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B3AE5-CAA5-432A-ADDD-1792EAE2B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69639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89F7DF-95D9-697C-AC96-370549583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34AF8D-3686-D989-8EC7-F11DB42F90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424A5FB-E89C-635C-0F00-1E5AB222F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C8D5397-FC54-AAE4-F144-13C189EDC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C0335-EE44-42D5-858B-261DDCB9D2A3}" type="datetimeFigureOut">
              <a:rPr lang="cs-CZ" smtClean="0"/>
              <a:t>28.08.2026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80FCE18-08DA-0511-B9F8-9AD8FF326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9C87743-59EE-E1EB-DF19-E22055925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B3AE5-CAA5-432A-ADDD-1792EAE2B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6359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55022C-BB5F-904B-E541-E6CC4B725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D23B60A-8982-875C-F87F-C041905E0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FED748D-CF40-AA27-6470-4370EA6F25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A34F083-458E-B9FD-7430-584F068F10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845AED6F-5C4D-EC0D-8E6A-46B9C162D6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BEE7DEF-5D90-FF67-7A1E-C67AE61B9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C0335-EE44-42D5-858B-261DDCB9D2A3}" type="datetimeFigureOut">
              <a:rPr lang="cs-CZ" smtClean="0"/>
              <a:t>28.08.2026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833C02B6-128B-B55F-2581-38A1A6E1D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00C6B78-7897-0B42-B754-61DA0C0E2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B3AE5-CAA5-432A-ADDD-1792EAE2B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9199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5C3E03-3422-B253-BE50-8DAC30AF5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02F0B90-28B3-A9C0-0F3A-0E6B82A93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C0335-EE44-42D5-858B-261DDCB9D2A3}" type="datetimeFigureOut">
              <a:rPr lang="cs-CZ" smtClean="0"/>
              <a:t>28.08.2026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2E5DF24-B7A8-15FA-D5D4-9C2A5298E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CFE02D4-4459-801A-55F3-C581038AF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B3AE5-CAA5-432A-ADDD-1792EAE2B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685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E216A60-531B-DD46-0B46-1229DE705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C0335-EE44-42D5-858B-261DDCB9D2A3}" type="datetimeFigureOut">
              <a:rPr lang="cs-CZ" smtClean="0"/>
              <a:t>28.08.2026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1DB56744-18C8-55DC-5963-7EF7439A8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B3F01B6-FC1D-307A-EF0D-0AE1A3DE9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B3AE5-CAA5-432A-ADDD-1792EAE2B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5312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3ACC33-A40C-A075-9BE8-24784C89B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16EC4F2-6BD2-E08B-2360-1252CA2B9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E3134BA-CD29-4F3F-BC53-F24ED57E34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9557733-99A3-257E-20BD-80CD082EE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C0335-EE44-42D5-858B-261DDCB9D2A3}" type="datetimeFigureOut">
              <a:rPr lang="cs-CZ" smtClean="0"/>
              <a:t>28.08.2026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1299B9C-5A4B-E4F3-5A64-47F0D2778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9127A4A-E380-99C9-89BC-28246BC15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B3AE5-CAA5-432A-ADDD-1792EAE2B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3823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AEFB97-D091-A0C6-B98F-EADAE008E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A817F39-7B1F-8709-64B8-9589454827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61A0646-7D48-77F9-7386-9CE3F3B6E8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F8D3064-0CC0-C6F1-5F07-9FB0D2C56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C0335-EE44-42D5-858B-261DDCB9D2A3}" type="datetimeFigureOut">
              <a:rPr lang="cs-CZ" smtClean="0"/>
              <a:t>28.08.2026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34B9C78-5F09-07FE-2D83-554402B18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2C783F0-70B3-CB75-E63E-BFC8F2BB9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B3AE5-CAA5-432A-ADDD-1792EAE2B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661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FE0B5A-A2DD-3E3C-FF9B-4D54F897A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EC1B17F-FA59-5710-02E4-27132C59F1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4E5204A-B78D-E43F-DC73-6B08BCC36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C0335-EE44-42D5-858B-261DDCB9D2A3}" type="datetimeFigureOut">
              <a:rPr lang="cs-CZ" smtClean="0"/>
              <a:t>28.08.2026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9E610AB-2883-E1E8-0B3F-96020E01C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8E91CFA-E8B8-EE97-352C-93EF300A4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B3AE5-CAA5-432A-ADDD-1792EAE2B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6467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90F4204-933C-2EF0-AF3E-205AB2D8F7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56D5743-D8BA-378E-A700-DC0637058D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368A7EB-6EF8-3A32-F0DB-92F5260CA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DC0335-EE44-42D5-858B-261DDCB9D2A3}" type="datetimeFigureOut">
              <a:rPr lang="cs-CZ" smtClean="0"/>
              <a:t>28.08.2026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3B94641-4DB5-FA33-FC02-784AB99DB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9C1C242-A365-0F5D-9D47-8D32E425E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B3AE5-CAA5-432A-ADDD-1792EAE2B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7501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0FA56595-7579-4F14-C95E-5421C4553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03A5B54-1799-DFE3-0414-FB92757406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EFD7B82-6F50-4AF0-F5E2-3AE9B4C385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C0335-EE44-42D5-858B-261DDCB9D2A3}" type="datetimeFigureOut">
              <a:rPr lang="cs-CZ" smtClean="0"/>
              <a:t>28.08.2026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C79F01E-E67D-FB81-8367-BAD0B19C03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8FE563B-3278-F3B0-D99D-8CD9C906F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B3AE5-CAA5-432A-ADDD-1792EAE2BB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507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R0YagbmLU8A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8A93A0-2B45-2FC6-4F54-18990E6EE7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JCI 1 </a:t>
            </a:r>
            <a:br>
              <a:rPr lang="cs-CZ" dirty="0"/>
            </a:br>
            <a:r>
              <a:rPr lang="ru-RU" dirty="0"/>
              <a:t>О себе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6884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4D3B6560-D0A6-1D4E-E1E5-D1352C847B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767" y="2048455"/>
            <a:ext cx="4427844" cy="2761089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D38BE91F-0901-8506-7F4A-F201A5AC92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150822" cy="311028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9C716B92-563F-674E-4536-6B1BC4A717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6625" y="0"/>
            <a:ext cx="4546885" cy="3024889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41858320-5A91-289A-01C0-B67F8D1170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4012276"/>
            <a:ext cx="4262706" cy="2845724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7EE6ACE3-3093-A9A0-BB98-7262144886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6624" y="3826744"/>
            <a:ext cx="4546885" cy="3031256"/>
          </a:xfrm>
          <a:prstGeom prst="rect">
            <a:avLst/>
          </a:prstGeom>
        </p:spPr>
      </p:pic>
      <p:sp>
        <p:nvSpPr>
          <p:cNvPr id="12" name="TextovéPole 11">
            <a:extLst>
              <a:ext uri="{FF2B5EF4-FFF2-40B4-BE49-F238E27FC236}">
                <a16:creationId xmlns:a16="http://schemas.microsoft.com/office/drawing/2014/main" id="{8E29D607-11CB-3742-DC4F-C10AB20CDB19}"/>
              </a:ext>
            </a:extLst>
          </p:cNvPr>
          <p:cNvSpPr txBox="1"/>
          <p:nvPr/>
        </p:nvSpPr>
        <p:spPr>
          <a:xfrm>
            <a:off x="4305993" y="254924"/>
            <a:ext cx="32253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Как знакомятся люди в разном возрасте?</a:t>
            </a:r>
          </a:p>
          <a:p>
            <a:endParaRPr lang="ru-RU" sz="2400" b="1" dirty="0"/>
          </a:p>
          <a:p>
            <a:r>
              <a:rPr lang="ru-RU" sz="2400" b="1" dirty="0"/>
              <a:t>А в разных ситуациях?</a:t>
            </a:r>
            <a:endParaRPr lang="cs-CZ" sz="2400" b="1" dirty="0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07A3A057-4AFC-7445-DAC3-3EF2813EF516}"/>
              </a:ext>
            </a:extLst>
          </p:cNvPr>
          <p:cNvSpPr txBox="1"/>
          <p:nvPr/>
        </p:nvSpPr>
        <p:spPr>
          <a:xfrm>
            <a:off x="4632960" y="5111539"/>
            <a:ext cx="24661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Что они говорят?</a:t>
            </a:r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2281352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02C65789-5464-D539-AF6C-34F1B1FA25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289" t="12364" r="23369" b="4889"/>
          <a:stretch>
            <a:fillRect/>
          </a:stretch>
        </p:blipFill>
        <p:spPr>
          <a:xfrm>
            <a:off x="1571602" y="0"/>
            <a:ext cx="8625343" cy="676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092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F9D6AF7E-98C3-B08E-8693-153BB06E98ED}"/>
              </a:ext>
            </a:extLst>
          </p:cNvPr>
          <p:cNvSpPr txBox="1"/>
          <p:nvPr/>
        </p:nvSpPr>
        <p:spPr>
          <a:xfrm>
            <a:off x="155170" y="143492"/>
            <a:ext cx="11754198" cy="62016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>
              <a:spcAft>
                <a:spcPts val="900"/>
              </a:spcAft>
              <a:buFont typeface="+mj-lt"/>
              <a:buAutoNum type="arabicPeriod"/>
            </a:pPr>
            <a:r>
              <a:rPr lang="ru-RU" sz="2200" b="1" u="none" strike="noStrike" noProof="0" dirty="0">
                <a:effectLst/>
                <a:latin typeface="+mn-lt"/>
              </a:rPr>
              <a:t>Меня́ </a:t>
            </a:r>
            <a:r>
              <a:rPr lang="ru-RU" sz="2200" b="1" u="none" strike="noStrike" noProof="0" dirty="0" err="1">
                <a:effectLst/>
                <a:latin typeface="+mn-lt"/>
              </a:rPr>
              <a:t>зову́т</a:t>
            </a:r>
            <a:r>
              <a:rPr lang="ru-RU" sz="2200" b="0" u="none" strike="noStrike" noProof="0" dirty="0">
                <a:effectLst/>
                <a:latin typeface="+mn-lt"/>
              </a:rPr>
              <a:t> … .</a:t>
            </a:r>
            <a:br>
              <a:rPr lang="ru-RU" sz="2200" b="0" u="none" strike="noStrike" noProof="0" dirty="0">
                <a:effectLst/>
                <a:latin typeface="+mn-lt"/>
              </a:rPr>
            </a:br>
            <a:r>
              <a:rPr lang="ru-RU" sz="2200" b="0" u="none" strike="noStrike" noProof="0" dirty="0" err="1">
                <a:effectLst/>
                <a:latin typeface="+mn-lt"/>
              </a:rPr>
              <a:t>Разреши́те</a:t>
            </a:r>
            <a:r>
              <a:rPr lang="ru-RU" sz="2200" b="0" u="none" strike="noStrike" noProof="0" dirty="0">
                <a:effectLst/>
                <a:latin typeface="+mn-lt"/>
              </a:rPr>
              <a:t> </a:t>
            </a:r>
            <a:r>
              <a:rPr lang="ru-RU" sz="2200" b="0" u="none" strike="noStrike" noProof="0" dirty="0" err="1">
                <a:effectLst/>
                <a:latin typeface="+mn-lt"/>
              </a:rPr>
              <a:t>предста́виться</a:t>
            </a:r>
            <a:r>
              <a:rPr lang="ru-RU" sz="2200" b="0" u="none" strike="noStrike" noProof="0" dirty="0">
                <a:effectLst/>
                <a:latin typeface="+mn-lt"/>
              </a:rPr>
              <a:t>. Меня́ </a:t>
            </a:r>
            <a:r>
              <a:rPr lang="ru-RU" sz="2200" b="0" u="none" strike="noStrike" noProof="0" dirty="0" err="1">
                <a:effectLst/>
                <a:latin typeface="+mn-lt"/>
              </a:rPr>
              <a:t>зову́т</a:t>
            </a:r>
            <a:r>
              <a:rPr lang="ru-RU" sz="2200" b="0" u="none" strike="noStrike" noProof="0" dirty="0">
                <a:effectLst/>
                <a:latin typeface="+mn-lt"/>
              </a:rPr>
              <a:t> … .</a:t>
            </a:r>
            <a:br>
              <a:rPr lang="ru-RU" sz="2200" b="0" u="none" strike="noStrike" noProof="0" dirty="0">
                <a:effectLst/>
                <a:latin typeface="+mn-lt"/>
              </a:rPr>
            </a:br>
            <a:r>
              <a:rPr lang="ru-RU" sz="2200" b="0" u="none" strike="noStrike" noProof="0" dirty="0">
                <a:effectLst/>
                <a:latin typeface="+mn-lt"/>
              </a:rPr>
              <a:t>Я хочу́ </a:t>
            </a:r>
            <a:r>
              <a:rPr lang="ru-RU" sz="2200" b="0" u="none" strike="noStrike" noProof="0" dirty="0" err="1">
                <a:effectLst/>
                <a:latin typeface="+mn-lt"/>
              </a:rPr>
              <a:t>предста́вить</a:t>
            </a:r>
            <a:r>
              <a:rPr lang="ru-RU" sz="2200" b="0" u="none" strike="noStrike" noProof="0" dirty="0">
                <a:effectLst/>
                <a:latin typeface="+mn-lt"/>
              </a:rPr>
              <a:t> вам моего́ </a:t>
            </a:r>
            <a:r>
              <a:rPr lang="ru-RU" sz="2200" b="0" u="none" strike="noStrike" noProof="0" dirty="0" err="1">
                <a:effectLst/>
                <a:latin typeface="+mn-lt"/>
              </a:rPr>
              <a:t>дру́га</a:t>
            </a:r>
            <a:r>
              <a:rPr lang="ru-RU" sz="2200" b="0" u="none" strike="noStrike" noProof="0" dirty="0">
                <a:effectLst/>
                <a:latin typeface="+mn-lt"/>
              </a:rPr>
              <a:t>. Его́ </a:t>
            </a:r>
            <a:r>
              <a:rPr lang="ru-RU" sz="2200" b="0" u="none" strike="noStrike" noProof="0" dirty="0" err="1">
                <a:effectLst/>
                <a:latin typeface="+mn-lt"/>
              </a:rPr>
              <a:t>зову́т</a:t>
            </a:r>
            <a:r>
              <a:rPr lang="ru-RU" sz="2200" b="0" u="none" strike="noStrike" noProof="0" dirty="0">
                <a:effectLst/>
                <a:latin typeface="+mn-lt"/>
              </a:rPr>
              <a:t> … .</a:t>
            </a:r>
            <a:br>
              <a:rPr lang="ru-RU" sz="2200" b="0" u="none" strike="noStrike" noProof="0" dirty="0">
                <a:effectLst/>
                <a:latin typeface="+mn-lt"/>
              </a:rPr>
            </a:br>
            <a:r>
              <a:rPr lang="ru-RU" sz="2200" b="0" u="none" strike="noStrike" noProof="0" dirty="0">
                <a:effectLst/>
                <a:latin typeface="+mn-lt"/>
              </a:rPr>
              <a:t>Я хочу́ </a:t>
            </a:r>
            <a:r>
              <a:rPr lang="ru-RU" sz="2200" b="0" u="none" strike="noStrike" noProof="0" dirty="0" err="1">
                <a:effectLst/>
                <a:latin typeface="+mn-lt"/>
              </a:rPr>
              <a:t>предста́вить</a:t>
            </a:r>
            <a:r>
              <a:rPr lang="ru-RU" sz="2200" b="0" u="none" strike="noStrike" noProof="0" dirty="0">
                <a:effectLst/>
                <a:latin typeface="+mn-lt"/>
              </a:rPr>
              <a:t> вам мою́ </a:t>
            </a:r>
            <a:r>
              <a:rPr lang="ru-RU" sz="2200" b="0" u="none" strike="noStrike" noProof="0" dirty="0" err="1">
                <a:effectLst/>
                <a:latin typeface="+mn-lt"/>
              </a:rPr>
              <a:t>подру́гу</a:t>
            </a:r>
            <a:r>
              <a:rPr lang="ru-RU" sz="2200" b="0" u="none" strike="noStrike" noProof="0" dirty="0">
                <a:effectLst/>
                <a:latin typeface="+mn-lt"/>
              </a:rPr>
              <a:t>. Её </a:t>
            </a:r>
            <a:r>
              <a:rPr lang="ru-RU" sz="2200" b="0" u="none" strike="noStrike" noProof="0" dirty="0" err="1">
                <a:effectLst/>
                <a:latin typeface="+mn-lt"/>
              </a:rPr>
              <a:t>зову́т</a:t>
            </a:r>
            <a:r>
              <a:rPr lang="ru-RU" sz="2200" b="0" u="none" strike="noStrike" noProof="0" dirty="0">
                <a:effectLst/>
                <a:latin typeface="+mn-lt"/>
              </a:rPr>
              <a:t> … .</a:t>
            </a:r>
          </a:p>
          <a:p>
            <a:pPr marL="457200" marR="0" lvl="0" indent="-457200">
              <a:spcAft>
                <a:spcPts val="900"/>
              </a:spcAft>
              <a:buFont typeface="+mj-lt"/>
              <a:buAutoNum type="arabicPeriod"/>
            </a:pPr>
            <a:r>
              <a:rPr lang="ru-RU" sz="2200" b="1" u="none" strike="noStrike" noProof="0" dirty="0">
                <a:effectLst/>
                <a:latin typeface="+mn-lt"/>
              </a:rPr>
              <a:t>Я </a:t>
            </a:r>
            <a:r>
              <a:rPr lang="ru-RU" sz="2200" u="none" strike="noStrike" noProof="0" dirty="0">
                <a:effectLst/>
                <a:latin typeface="+mn-lt"/>
              </a:rPr>
              <a:t>(</a:t>
            </a:r>
            <a:r>
              <a:rPr lang="ru-RU" sz="2200" u="none" strike="noStrike" noProof="0" dirty="0" err="1">
                <a:effectLst/>
                <a:latin typeface="+mn-lt"/>
              </a:rPr>
              <a:t>прие́хал</a:t>
            </a:r>
            <a:r>
              <a:rPr lang="ru-RU" sz="2200" u="none" strike="noStrike" noProof="0" dirty="0">
                <a:effectLst/>
                <a:latin typeface="+mn-lt"/>
              </a:rPr>
              <a:t>)</a:t>
            </a:r>
            <a:r>
              <a:rPr lang="ru-RU" sz="2200" b="0" u="none" strike="noStrike" noProof="0" dirty="0">
                <a:effectLst/>
                <a:latin typeface="+mn-lt"/>
              </a:rPr>
              <a:t> </a:t>
            </a:r>
            <a:r>
              <a:rPr lang="ru-RU" sz="2200" b="1" noProof="0" dirty="0"/>
              <a:t>из</a:t>
            </a:r>
            <a:r>
              <a:rPr lang="ru-RU" sz="2200" b="0" u="none" strike="noStrike" noProof="0" dirty="0">
                <a:effectLst/>
                <a:latin typeface="+mn-lt"/>
              </a:rPr>
              <a:t> (из </a:t>
            </a:r>
            <a:r>
              <a:rPr lang="ru-RU" sz="2200" noProof="0" dirty="0" err="1"/>
              <a:t>А́нглии</a:t>
            </a:r>
            <a:r>
              <a:rPr lang="ru-RU" sz="2200" b="1" noProof="0" dirty="0"/>
              <a:t>, </a:t>
            </a:r>
            <a:r>
              <a:rPr lang="ru-RU" sz="2200" b="0" u="none" strike="noStrike" noProof="0" dirty="0">
                <a:effectLst/>
                <a:latin typeface="+mn-lt"/>
              </a:rPr>
              <a:t>из </a:t>
            </a:r>
            <a:r>
              <a:rPr lang="ru-RU" sz="2200" b="0" u="none" strike="noStrike" noProof="0" dirty="0" err="1">
                <a:effectLst/>
                <a:latin typeface="+mn-lt"/>
              </a:rPr>
              <a:t>Герма́нии</a:t>
            </a:r>
            <a:r>
              <a:rPr lang="ru-RU" sz="2200" b="0" u="none" strike="noStrike" noProof="0" dirty="0">
                <a:effectLst/>
                <a:latin typeface="+mn-lt"/>
              </a:rPr>
              <a:t>, из </a:t>
            </a:r>
            <a:r>
              <a:rPr lang="ru-RU" sz="2200" b="0" u="none" strike="noStrike" noProof="0" dirty="0" err="1">
                <a:effectLst/>
                <a:latin typeface="+mn-lt"/>
              </a:rPr>
              <a:t>Ита́лии</a:t>
            </a:r>
            <a:r>
              <a:rPr lang="ru-RU" sz="2200" b="0" u="none" strike="noStrike" noProof="0" dirty="0">
                <a:effectLst/>
                <a:latin typeface="+mn-lt"/>
              </a:rPr>
              <a:t>, из </a:t>
            </a:r>
            <a:r>
              <a:rPr lang="ru-RU" sz="2200" b="0" u="none" strike="noStrike" noProof="0" dirty="0" err="1">
                <a:effectLst/>
                <a:latin typeface="+mn-lt"/>
              </a:rPr>
              <a:t>Фра́нции</a:t>
            </a:r>
            <a:r>
              <a:rPr lang="ru-RU" sz="2200" b="0" u="none" strike="noStrike" noProof="0" dirty="0">
                <a:effectLst/>
                <a:latin typeface="+mn-lt"/>
              </a:rPr>
              <a:t>, из </a:t>
            </a:r>
            <a:r>
              <a:rPr lang="ru-RU" sz="2200" b="0" u="none" strike="noStrike" noProof="0" dirty="0" err="1">
                <a:effectLst/>
                <a:latin typeface="+mn-lt"/>
              </a:rPr>
              <a:t>Япо́нии</a:t>
            </a:r>
            <a:r>
              <a:rPr lang="ru-RU" sz="2200" b="0" u="none" strike="noStrike" noProof="0" dirty="0">
                <a:effectLst/>
                <a:latin typeface="+mn-lt"/>
              </a:rPr>
              <a:t>, из </a:t>
            </a:r>
            <a:r>
              <a:rPr lang="ru-RU" sz="2200" b="0" u="none" strike="noStrike" noProof="0" dirty="0" err="1">
                <a:effectLst/>
                <a:latin typeface="+mn-lt"/>
              </a:rPr>
              <a:t>Коре́и</a:t>
            </a:r>
            <a:r>
              <a:rPr lang="ru-RU" sz="2200" b="0" u="none" strike="noStrike" noProof="0" dirty="0">
                <a:effectLst/>
                <a:latin typeface="+mn-lt"/>
              </a:rPr>
              <a:t>, из </a:t>
            </a:r>
            <a:r>
              <a:rPr lang="ru-RU" sz="2200" b="0" u="none" strike="noStrike" noProof="0" dirty="0" err="1">
                <a:effectLst/>
                <a:latin typeface="+mn-lt"/>
              </a:rPr>
              <a:t>Да́нии</a:t>
            </a:r>
            <a:r>
              <a:rPr lang="ru-RU" sz="2200" b="0" u="none" strike="noStrike" noProof="0" dirty="0">
                <a:effectLst/>
                <a:latin typeface="+mn-lt"/>
              </a:rPr>
              <a:t>, из </a:t>
            </a:r>
            <a:r>
              <a:rPr lang="ru-RU" sz="2200" b="0" u="none" strike="noStrike" noProof="0" dirty="0" err="1">
                <a:effectLst/>
                <a:latin typeface="+mn-lt"/>
              </a:rPr>
              <a:t>Финля́ндии</a:t>
            </a:r>
            <a:r>
              <a:rPr lang="ru-RU" sz="2200" b="0" u="none" strike="noStrike" noProof="0" dirty="0">
                <a:effectLst/>
                <a:latin typeface="+mn-lt"/>
              </a:rPr>
              <a:t>, из </a:t>
            </a:r>
            <a:r>
              <a:rPr lang="ru-RU" sz="2200" b="0" u="none" strike="noStrike" noProof="0" dirty="0" err="1">
                <a:effectLst/>
                <a:latin typeface="+mn-lt"/>
              </a:rPr>
              <a:t>Шве́ции</a:t>
            </a:r>
            <a:r>
              <a:rPr lang="ru-RU" sz="2200" b="0" u="none" strike="noStrike" noProof="0" dirty="0">
                <a:effectLst/>
                <a:latin typeface="+mn-lt"/>
              </a:rPr>
              <a:t>, из </a:t>
            </a:r>
            <a:r>
              <a:rPr lang="ru-RU" sz="2200" b="0" u="none" strike="noStrike" noProof="0" dirty="0" err="1">
                <a:effectLst/>
                <a:latin typeface="+mn-lt"/>
              </a:rPr>
              <a:t>Испа́нии</a:t>
            </a:r>
            <a:r>
              <a:rPr lang="ru-RU" sz="2200" b="0" u="none" strike="noStrike" noProof="0" dirty="0">
                <a:effectLst/>
                <a:latin typeface="+mn-lt"/>
              </a:rPr>
              <a:t>, из </a:t>
            </a:r>
            <a:r>
              <a:rPr lang="ru-RU" sz="2200" b="0" u="none" strike="noStrike" noProof="0" dirty="0" err="1">
                <a:effectLst/>
                <a:latin typeface="+mn-lt"/>
              </a:rPr>
              <a:t>Аме́рики</a:t>
            </a:r>
            <a:r>
              <a:rPr lang="ru-RU" sz="2200" b="0" u="none" strike="noStrike" noProof="0" dirty="0">
                <a:effectLst/>
                <a:latin typeface="+mn-lt"/>
              </a:rPr>
              <a:t>, из </a:t>
            </a:r>
            <a:r>
              <a:rPr lang="ru-RU" sz="2200" b="0" u="none" strike="noStrike" noProof="0" dirty="0" err="1">
                <a:effectLst/>
                <a:latin typeface="+mn-lt"/>
              </a:rPr>
              <a:t>Швейца́рии</a:t>
            </a:r>
            <a:r>
              <a:rPr lang="ru-RU" sz="2200" b="0" u="none" strike="noStrike" noProof="0" dirty="0">
                <a:effectLst/>
                <a:latin typeface="+mn-lt"/>
              </a:rPr>
              <a:t>).</a:t>
            </a:r>
            <a:br>
              <a:rPr lang="ru-RU" sz="2200" b="0" u="none" strike="noStrike" noProof="0" dirty="0">
                <a:effectLst/>
                <a:latin typeface="+mn-lt"/>
              </a:rPr>
            </a:br>
            <a:r>
              <a:rPr lang="ru-RU" sz="2200" b="1" u="none" strike="noStrike" noProof="0" dirty="0">
                <a:effectLst/>
                <a:latin typeface="+mn-lt"/>
              </a:rPr>
              <a:t>Я из Чехии.</a:t>
            </a:r>
            <a:endParaRPr lang="ru-RU" sz="2200" b="0" u="none" strike="noStrike" noProof="0" dirty="0">
              <a:effectLst/>
              <a:latin typeface="+mn-lt"/>
            </a:endParaRPr>
          </a:p>
          <a:p>
            <a:pPr marL="457200" marR="0" lvl="0" indent="-457200">
              <a:spcAft>
                <a:spcPts val="900"/>
              </a:spcAft>
              <a:buFont typeface="+mj-lt"/>
              <a:buAutoNum type="arabicPeriod"/>
            </a:pPr>
            <a:r>
              <a:rPr lang="ru-RU" sz="2200" b="1" u="none" strike="noStrike" noProof="0" dirty="0">
                <a:effectLst/>
                <a:latin typeface="+mn-lt"/>
              </a:rPr>
              <a:t>По </a:t>
            </a:r>
            <a:r>
              <a:rPr lang="ru-RU" sz="2200" b="1" u="none" strike="noStrike" noProof="0" dirty="0" err="1">
                <a:effectLst/>
                <a:latin typeface="+mn-lt"/>
              </a:rPr>
              <a:t>национа́льности</a:t>
            </a:r>
            <a:r>
              <a:rPr lang="ru-RU" sz="2200" b="1" u="none" strike="noStrike" noProof="0" dirty="0">
                <a:effectLst/>
                <a:latin typeface="+mn-lt"/>
              </a:rPr>
              <a:t> я … чех / чешка.</a:t>
            </a:r>
          </a:p>
          <a:p>
            <a:pPr marR="0" lvl="0">
              <a:spcAft>
                <a:spcPts val="900"/>
              </a:spcAft>
            </a:pPr>
            <a:r>
              <a:rPr lang="ru-RU" sz="2200" b="1" noProof="0" dirty="0"/>
              <a:t>!!! Я русский/русская. Х Я россиянин/россиянка.</a:t>
            </a:r>
            <a:endParaRPr lang="ru-RU" sz="2200" b="1" u="none" strike="noStrike" noProof="0" dirty="0">
              <a:effectLst/>
              <a:latin typeface="+mn-lt"/>
            </a:endParaRPr>
          </a:p>
          <a:p>
            <a:pPr marR="0" lvl="0">
              <a:spcAft>
                <a:spcPts val="900"/>
              </a:spcAft>
            </a:pPr>
            <a:r>
              <a:rPr lang="ru-RU" sz="2200" b="0" u="none" strike="noStrike" noProof="0" dirty="0" err="1">
                <a:effectLst/>
                <a:latin typeface="Google Sans"/>
              </a:rPr>
              <a:t>англича́нин</a:t>
            </a:r>
            <a:r>
              <a:rPr lang="ru-RU" sz="2200" b="0" u="none" strike="noStrike" noProof="0" dirty="0">
                <a:effectLst/>
                <a:latin typeface="Google Sans"/>
              </a:rPr>
              <a:t>/</a:t>
            </a:r>
            <a:r>
              <a:rPr lang="ru-RU" sz="2200" b="0" u="none" strike="noStrike" noProof="0" dirty="0" err="1">
                <a:effectLst/>
                <a:latin typeface="Google Sans"/>
              </a:rPr>
              <a:t>англича́нка</a:t>
            </a:r>
            <a:r>
              <a:rPr lang="ru-RU" sz="2200" b="0" u="none" strike="noStrike" noProof="0" dirty="0">
                <a:effectLst/>
                <a:latin typeface="Google Sans"/>
              </a:rPr>
              <a:t>, </a:t>
            </a:r>
            <a:r>
              <a:rPr lang="ru-RU" sz="2200" b="0" u="none" strike="noStrike" noProof="0" dirty="0" err="1">
                <a:effectLst/>
                <a:latin typeface="Google Sans"/>
              </a:rPr>
              <a:t>не́мец</a:t>
            </a:r>
            <a:r>
              <a:rPr lang="ru-RU" sz="2200" b="0" u="none" strike="noStrike" noProof="0" dirty="0">
                <a:effectLst/>
                <a:latin typeface="Google Sans"/>
              </a:rPr>
              <a:t>/</a:t>
            </a:r>
            <a:r>
              <a:rPr lang="ru-RU" sz="2200" b="0" u="none" strike="noStrike" noProof="0" dirty="0" err="1">
                <a:effectLst/>
                <a:latin typeface="Google Sans"/>
              </a:rPr>
              <a:t>не́мка</a:t>
            </a:r>
            <a:r>
              <a:rPr lang="ru-RU" sz="2200" b="0" u="none" strike="noStrike" noProof="0" dirty="0">
                <a:effectLst/>
                <a:latin typeface="Google Sans"/>
              </a:rPr>
              <a:t>, </a:t>
            </a:r>
            <a:r>
              <a:rPr lang="ru-RU" sz="2200" b="0" u="none" strike="noStrike" noProof="0" dirty="0" err="1">
                <a:effectLst/>
                <a:latin typeface="Google Sans"/>
              </a:rPr>
              <a:t>италья́нец</a:t>
            </a:r>
            <a:r>
              <a:rPr lang="ru-RU" sz="2200" b="0" u="none" strike="noStrike" noProof="0" dirty="0">
                <a:effectLst/>
                <a:latin typeface="Google Sans"/>
              </a:rPr>
              <a:t>/</a:t>
            </a:r>
            <a:r>
              <a:rPr lang="ru-RU" sz="2200" b="0" u="none" strike="noStrike" noProof="0" dirty="0" err="1">
                <a:effectLst/>
                <a:latin typeface="Google Sans"/>
              </a:rPr>
              <a:t>италья́нка</a:t>
            </a:r>
            <a:r>
              <a:rPr lang="ru-RU" sz="2200" b="0" u="none" strike="noStrike" noProof="0" dirty="0">
                <a:effectLst/>
                <a:latin typeface="Google Sans"/>
              </a:rPr>
              <a:t>, </a:t>
            </a:r>
            <a:r>
              <a:rPr lang="ru-RU" sz="2200" b="0" u="none" strike="noStrike" noProof="0" dirty="0" err="1">
                <a:effectLst/>
                <a:latin typeface="Google Sans"/>
              </a:rPr>
              <a:t>япо́нец</a:t>
            </a:r>
            <a:r>
              <a:rPr lang="ru-RU" sz="2200" b="0" u="none" strike="noStrike" noProof="0" dirty="0">
                <a:effectLst/>
                <a:latin typeface="Google Sans"/>
              </a:rPr>
              <a:t>/</a:t>
            </a:r>
            <a:r>
              <a:rPr lang="ru-RU" sz="2200" b="0" u="none" strike="noStrike" noProof="0" dirty="0" err="1">
                <a:effectLst/>
                <a:latin typeface="Google Sans"/>
              </a:rPr>
              <a:t>япо́нка</a:t>
            </a:r>
            <a:r>
              <a:rPr lang="ru-RU" sz="2200" b="0" u="none" strike="noStrike" noProof="0" dirty="0">
                <a:effectLst/>
                <a:latin typeface="Google Sans"/>
              </a:rPr>
              <a:t>, </a:t>
            </a:r>
            <a:r>
              <a:rPr lang="ru-RU" sz="2200" b="0" u="none" strike="noStrike" noProof="0" dirty="0" err="1">
                <a:effectLst/>
                <a:latin typeface="Google Sans"/>
              </a:rPr>
              <a:t>коре́ец</a:t>
            </a:r>
            <a:r>
              <a:rPr lang="ru-RU" sz="2200" b="0" u="none" strike="noStrike" noProof="0" dirty="0">
                <a:effectLst/>
                <a:latin typeface="Google Sans"/>
              </a:rPr>
              <a:t>/</a:t>
            </a:r>
            <a:r>
              <a:rPr lang="ru-RU" sz="2200" b="0" u="none" strike="noStrike" noProof="0" dirty="0" err="1">
                <a:effectLst/>
                <a:latin typeface="Google Sans"/>
              </a:rPr>
              <a:t>корея́нка</a:t>
            </a:r>
            <a:r>
              <a:rPr lang="ru-RU" sz="2200" b="0" u="none" strike="noStrike" noProof="0" dirty="0">
                <a:effectLst/>
                <a:latin typeface="Google Sans"/>
              </a:rPr>
              <a:t>, </a:t>
            </a:r>
            <a:r>
              <a:rPr lang="ru-RU" sz="2200" b="0" u="none" strike="noStrike" noProof="0" dirty="0" err="1">
                <a:effectLst/>
                <a:latin typeface="Google Sans"/>
              </a:rPr>
              <a:t>испа́нец</a:t>
            </a:r>
            <a:r>
              <a:rPr lang="ru-RU" sz="2200" b="0" u="none" strike="noStrike" noProof="0" dirty="0">
                <a:effectLst/>
                <a:latin typeface="Google Sans"/>
              </a:rPr>
              <a:t>/</a:t>
            </a:r>
            <a:r>
              <a:rPr lang="ru-RU" sz="2200" b="0" u="none" strike="noStrike" noProof="0" dirty="0" err="1">
                <a:effectLst/>
                <a:latin typeface="Google Sans"/>
              </a:rPr>
              <a:t>испа́нка</a:t>
            </a:r>
            <a:r>
              <a:rPr lang="ru-RU" sz="2200" b="0" u="none" strike="noStrike" noProof="0" dirty="0">
                <a:effectLst/>
                <a:latin typeface="Google Sans"/>
              </a:rPr>
              <a:t>, финн/</a:t>
            </a:r>
            <a:r>
              <a:rPr lang="ru-RU" sz="2200" b="0" u="none" strike="noStrike" noProof="0" dirty="0" err="1">
                <a:effectLst/>
                <a:latin typeface="Google Sans"/>
              </a:rPr>
              <a:t>фи́нка</a:t>
            </a:r>
            <a:r>
              <a:rPr lang="ru-RU" sz="2200" b="0" u="none" strike="noStrike" noProof="0" dirty="0">
                <a:effectLst/>
                <a:latin typeface="Google Sans"/>
              </a:rPr>
              <a:t>, швед/</a:t>
            </a:r>
            <a:r>
              <a:rPr lang="ru-RU" sz="2200" b="0" u="none" strike="noStrike" noProof="0" dirty="0" err="1">
                <a:effectLst/>
                <a:latin typeface="Google Sans"/>
              </a:rPr>
              <a:t>шве́дка</a:t>
            </a:r>
            <a:r>
              <a:rPr lang="ru-RU" sz="2200" b="0" u="none" strike="noStrike" noProof="0" dirty="0">
                <a:effectLst/>
                <a:latin typeface="Google Sans"/>
              </a:rPr>
              <a:t>, </a:t>
            </a:r>
            <a:r>
              <a:rPr lang="ru-RU" sz="2200" b="0" u="none" strike="noStrike" noProof="0" dirty="0" err="1">
                <a:effectLst/>
                <a:latin typeface="Google Sans"/>
              </a:rPr>
              <a:t>датча́нин</a:t>
            </a:r>
            <a:r>
              <a:rPr lang="ru-RU" sz="2200" b="0" u="none" strike="noStrike" noProof="0" dirty="0">
                <a:effectLst/>
                <a:latin typeface="Google Sans"/>
              </a:rPr>
              <a:t>/</a:t>
            </a:r>
            <a:r>
              <a:rPr lang="ru-RU" sz="2200" b="0" u="none" strike="noStrike" noProof="0" dirty="0" err="1">
                <a:effectLst/>
                <a:latin typeface="Google Sans"/>
              </a:rPr>
              <a:t>датча́нка</a:t>
            </a:r>
            <a:r>
              <a:rPr lang="ru-RU" sz="2200" b="0" u="none" strike="noStrike" noProof="0" dirty="0">
                <a:effectLst/>
                <a:latin typeface="Google Sans"/>
              </a:rPr>
              <a:t>, </a:t>
            </a:r>
            <a:r>
              <a:rPr lang="ru-RU" sz="2200" b="0" u="none" strike="noStrike" noProof="0" dirty="0" err="1">
                <a:effectLst/>
                <a:latin typeface="Google Sans"/>
              </a:rPr>
              <a:t>францу́з</a:t>
            </a:r>
            <a:r>
              <a:rPr lang="ru-RU" sz="2200" b="0" u="none" strike="noStrike" noProof="0" dirty="0">
                <a:effectLst/>
                <a:latin typeface="Google Sans"/>
              </a:rPr>
              <a:t>/</a:t>
            </a:r>
            <a:r>
              <a:rPr lang="ru-RU" sz="2200" b="0" u="none" strike="noStrike" noProof="0" dirty="0" err="1">
                <a:effectLst/>
                <a:latin typeface="Google Sans"/>
              </a:rPr>
              <a:t>францу́женка</a:t>
            </a:r>
            <a:r>
              <a:rPr lang="ru-RU" sz="2200" b="0" u="none" strike="noStrike" noProof="0" dirty="0">
                <a:effectLst/>
                <a:latin typeface="Google Sans"/>
              </a:rPr>
              <a:t>.</a:t>
            </a:r>
          </a:p>
          <a:p>
            <a:pPr marL="457200" marR="0" lvl="0" indent="-457200">
              <a:spcAft>
                <a:spcPts val="900"/>
              </a:spcAft>
              <a:buFont typeface="+mj-lt"/>
              <a:buAutoNum type="arabicPeriod" startAt="4"/>
            </a:pPr>
            <a:r>
              <a:rPr lang="ru-RU" sz="2200" b="1" u="none" strike="noStrike" noProof="0" dirty="0">
                <a:effectLst/>
                <a:latin typeface="Google Sans"/>
              </a:rPr>
              <a:t>Мне </a:t>
            </a:r>
            <a:r>
              <a:rPr lang="ru-RU" sz="2200" b="1" u="none" strike="noStrike" noProof="0" dirty="0" err="1">
                <a:effectLst/>
                <a:latin typeface="Google Sans"/>
              </a:rPr>
              <a:t>ско́лько</a:t>
            </a:r>
            <a:r>
              <a:rPr lang="ru-RU" sz="2200" b="1" u="none" strike="noStrike" noProof="0" dirty="0">
                <a:effectLst/>
                <a:latin typeface="Google Sans"/>
              </a:rPr>
              <a:t>? </a:t>
            </a:r>
            <a:r>
              <a:rPr lang="ru-RU" sz="2200" b="0" u="none" strike="noStrike" noProof="0" dirty="0" err="1">
                <a:effectLst/>
                <a:latin typeface="Google Sans"/>
              </a:rPr>
              <a:t>семна́дцать</a:t>
            </a:r>
            <a:r>
              <a:rPr lang="ru-RU" sz="2200" b="0" u="none" strike="noStrike" noProof="0" dirty="0">
                <a:effectLst/>
                <a:latin typeface="Google Sans"/>
              </a:rPr>
              <a:t> (</a:t>
            </a:r>
            <a:r>
              <a:rPr lang="ru-RU" sz="2200" b="0" u="none" strike="noStrike" noProof="0" dirty="0" err="1">
                <a:effectLst/>
                <a:latin typeface="Google Sans"/>
              </a:rPr>
              <a:t>восемна́дцать</a:t>
            </a:r>
            <a:r>
              <a:rPr lang="ru-RU" sz="2200" b="0" u="none" strike="noStrike" noProof="0" dirty="0">
                <a:effectLst/>
                <a:latin typeface="Google Sans"/>
              </a:rPr>
              <a:t>, </a:t>
            </a:r>
            <a:r>
              <a:rPr lang="ru-RU" sz="2200" b="0" u="none" strike="noStrike" noProof="0" dirty="0" err="1">
                <a:effectLst/>
                <a:latin typeface="Google Sans"/>
              </a:rPr>
              <a:t>девятна́дцать</a:t>
            </a:r>
            <a:r>
              <a:rPr lang="ru-RU" sz="2200" b="0" u="none" strike="noStrike" noProof="0" dirty="0">
                <a:effectLst/>
                <a:latin typeface="Google Sans"/>
              </a:rPr>
              <a:t>, </a:t>
            </a:r>
            <a:r>
              <a:rPr lang="ru-RU" sz="2200" b="0" u="none" strike="noStrike" noProof="0" dirty="0" err="1">
                <a:effectLst/>
                <a:latin typeface="Google Sans"/>
              </a:rPr>
              <a:t>два́дцать</a:t>
            </a:r>
            <a:r>
              <a:rPr lang="ru-RU" sz="2200" b="0" u="none" strike="noStrike" noProof="0" dirty="0">
                <a:effectLst/>
                <a:latin typeface="Google Sans"/>
              </a:rPr>
              <a:t>, </a:t>
            </a:r>
            <a:r>
              <a:rPr lang="ru-RU" sz="2200" b="0" u="none" strike="noStrike" noProof="0" dirty="0" err="1">
                <a:effectLst/>
                <a:latin typeface="Google Sans"/>
              </a:rPr>
              <a:t>три́дцать</a:t>
            </a:r>
            <a:r>
              <a:rPr lang="ru-RU" sz="2200" b="0" u="none" strike="noStrike" noProof="0" dirty="0">
                <a:effectLst/>
                <a:latin typeface="Google Sans"/>
              </a:rPr>
              <a:t>, </a:t>
            </a:r>
            <a:r>
              <a:rPr lang="ru-RU" sz="2200" b="0" u="none" strike="noStrike" noProof="0" dirty="0" err="1">
                <a:effectLst/>
                <a:latin typeface="Google Sans"/>
              </a:rPr>
              <a:t>со́рок</a:t>
            </a:r>
            <a:r>
              <a:rPr lang="ru-RU" sz="2200" b="0" u="none" strike="noStrike" noProof="0" dirty="0">
                <a:effectLst/>
                <a:latin typeface="Google Sans"/>
              </a:rPr>
              <a:t>, </a:t>
            </a:r>
            <a:r>
              <a:rPr lang="ru-RU" sz="2200" b="0" u="none" strike="noStrike" noProof="0" dirty="0" err="1">
                <a:effectLst/>
                <a:latin typeface="Google Sans"/>
              </a:rPr>
              <a:t>пятьдеся́т</a:t>
            </a:r>
            <a:r>
              <a:rPr lang="ru-RU" sz="2200" b="0" u="none" strike="noStrike" noProof="0" dirty="0">
                <a:effectLst/>
                <a:latin typeface="Google Sans"/>
              </a:rPr>
              <a:t>, </a:t>
            </a:r>
            <a:r>
              <a:rPr lang="ru-RU" sz="2200" b="0" u="none" strike="noStrike" noProof="0" dirty="0" err="1">
                <a:effectLst/>
                <a:latin typeface="Google Sans"/>
              </a:rPr>
              <a:t>шестьдеся́т</a:t>
            </a:r>
            <a:r>
              <a:rPr lang="ru-RU" sz="2200" b="0" u="none" strike="noStrike" noProof="0" dirty="0">
                <a:effectLst/>
                <a:latin typeface="Google Sans"/>
              </a:rPr>
              <a:t>, </a:t>
            </a:r>
            <a:r>
              <a:rPr lang="ru-RU" sz="2200" b="0" u="none" strike="noStrike" noProof="0" dirty="0" err="1">
                <a:effectLst/>
                <a:latin typeface="Google Sans"/>
              </a:rPr>
              <a:t>се́мдесят</a:t>
            </a:r>
            <a:r>
              <a:rPr lang="ru-RU" sz="2200" b="0" u="none" strike="noStrike" noProof="0" dirty="0">
                <a:effectLst/>
                <a:latin typeface="Google Sans"/>
              </a:rPr>
              <a:t>) лет.</a:t>
            </a:r>
          </a:p>
          <a:p>
            <a:pPr marR="0" lvl="0">
              <a:spcAft>
                <a:spcPts val="900"/>
              </a:spcAft>
            </a:pPr>
            <a:r>
              <a:rPr lang="ru-RU" sz="2200" b="1" u="none" strike="noStrike" noProof="0" dirty="0">
                <a:effectLst/>
                <a:latin typeface="Google Sans"/>
              </a:rPr>
              <a:t>Мне</a:t>
            </a:r>
            <a:r>
              <a:rPr lang="ru-RU" sz="2200" b="0" u="none" strike="noStrike" noProof="0" dirty="0">
                <a:effectLst/>
                <a:latin typeface="Google Sans"/>
              </a:rPr>
              <a:t> </a:t>
            </a:r>
            <a:r>
              <a:rPr lang="ru-RU" sz="2200" b="0" u="none" strike="noStrike" noProof="0" dirty="0" err="1">
                <a:effectLst/>
                <a:latin typeface="Google Sans"/>
              </a:rPr>
              <a:t>два́дцать</a:t>
            </a:r>
            <a:r>
              <a:rPr lang="ru-RU" sz="2200" b="0" u="none" strike="noStrike" noProof="0" dirty="0">
                <a:effectLst/>
                <a:latin typeface="Google Sans"/>
              </a:rPr>
              <a:t> </a:t>
            </a:r>
            <a:r>
              <a:rPr lang="ru-RU" sz="2200" b="0" u="none" strike="noStrike" noProof="0" dirty="0" err="1">
                <a:effectLst/>
                <a:latin typeface="Google Sans"/>
              </a:rPr>
              <a:t>оди́н</a:t>
            </a:r>
            <a:r>
              <a:rPr lang="ru-RU" sz="2200" b="0" u="none" strike="noStrike" noProof="0" dirty="0">
                <a:effectLst/>
                <a:latin typeface="Google Sans"/>
              </a:rPr>
              <a:t> / тридцать один… </a:t>
            </a:r>
            <a:r>
              <a:rPr lang="ru-RU" sz="2200" b="1" u="none" strike="noStrike" noProof="0" dirty="0">
                <a:effectLst/>
                <a:latin typeface="Google Sans"/>
              </a:rPr>
              <a:t>год.</a:t>
            </a:r>
            <a:br>
              <a:rPr lang="ru-RU" sz="2200" b="0" u="none" strike="noStrike" noProof="0" dirty="0">
                <a:effectLst/>
                <a:latin typeface="Google Sans"/>
              </a:rPr>
            </a:br>
            <a:r>
              <a:rPr lang="ru-RU" sz="2200" b="1" u="none" strike="noStrike" noProof="0" dirty="0">
                <a:effectLst/>
                <a:latin typeface="Google Sans"/>
              </a:rPr>
              <a:t>Мне / ему / ей </a:t>
            </a:r>
            <a:r>
              <a:rPr lang="ru-RU" sz="2200" b="0" u="none" strike="noStrike" noProof="0" dirty="0">
                <a:effectLst/>
                <a:latin typeface="Google Sans"/>
              </a:rPr>
              <a:t>двадцать два / тридцать три / сорок четыре… </a:t>
            </a:r>
            <a:r>
              <a:rPr lang="ru-RU" sz="2200" b="1" u="none" strike="noStrike" noProof="0" dirty="0">
                <a:effectLst/>
                <a:latin typeface="Google Sans"/>
              </a:rPr>
              <a:t>года.</a:t>
            </a:r>
            <a:br>
              <a:rPr lang="ru-RU" sz="2200" b="0" u="none" strike="noStrike" noProof="0" dirty="0">
                <a:effectLst/>
                <a:latin typeface="Google Sans"/>
              </a:rPr>
            </a:br>
            <a:r>
              <a:rPr lang="ru-RU" sz="2200" b="1" u="none" strike="noStrike" noProof="0" dirty="0">
                <a:effectLst/>
                <a:latin typeface="Google Sans"/>
              </a:rPr>
              <a:t>Мне / ему / ей </a:t>
            </a:r>
            <a:r>
              <a:rPr lang="ru-RU" sz="2200" b="0" u="none" strike="noStrike" noProof="0" dirty="0">
                <a:effectLst/>
                <a:latin typeface="Google Sans"/>
              </a:rPr>
              <a:t>двадцать пять / пятьдесят шесть / семьдесят семь… </a:t>
            </a:r>
            <a:r>
              <a:rPr lang="ru-RU" sz="2200" b="1" u="none" strike="noStrike" noProof="0" dirty="0">
                <a:effectLst/>
                <a:latin typeface="Google Sans"/>
              </a:rPr>
              <a:t>лет.</a:t>
            </a:r>
          </a:p>
        </p:txBody>
      </p:sp>
    </p:spTree>
    <p:extLst>
      <p:ext uri="{BB962C8B-B14F-4D97-AF65-F5344CB8AC3E}">
        <p14:creationId xmlns:p14="http://schemas.microsoft.com/office/powerpoint/2010/main" val="892812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5222B1DF-5E0F-9615-111B-78AAD4E54927}"/>
              </a:ext>
            </a:extLst>
          </p:cNvPr>
          <p:cNvSpPr txBox="1"/>
          <p:nvPr/>
        </p:nvSpPr>
        <p:spPr>
          <a:xfrm>
            <a:off x="55417" y="144087"/>
            <a:ext cx="11881658" cy="63171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200" b="1" u="none" strike="noStrike" dirty="0" err="1">
                <a:effectLst/>
                <a:latin typeface="+mn-lt"/>
              </a:rPr>
              <a:t>По</a:t>
            </a:r>
            <a:r>
              <a:rPr lang="cs-CZ" sz="2200" b="1" u="none" strike="noStrike" dirty="0">
                <a:effectLst/>
                <a:latin typeface="+mn-lt"/>
              </a:rPr>
              <a:t> </a:t>
            </a:r>
            <a:r>
              <a:rPr lang="cs-CZ" sz="2200" b="1" u="none" strike="noStrike" dirty="0" err="1">
                <a:effectLst/>
                <a:latin typeface="+mn-lt"/>
              </a:rPr>
              <a:t>профе́ссии</a:t>
            </a:r>
            <a:r>
              <a:rPr lang="cs-CZ" sz="2200" b="1" u="none" strike="noStrike" dirty="0">
                <a:effectLst/>
                <a:latin typeface="+mn-lt"/>
              </a:rPr>
              <a:t> я </a:t>
            </a:r>
            <a:r>
              <a:rPr lang="cs-CZ" sz="2200" b="1" u="none" strike="noStrike" dirty="0" err="1">
                <a:effectLst/>
                <a:latin typeface="+mn-lt"/>
              </a:rPr>
              <a:t>кто</a:t>
            </a:r>
            <a:r>
              <a:rPr lang="cs-CZ" sz="2200" b="1" u="none" strike="noStrike" dirty="0">
                <a:effectLst/>
                <a:latin typeface="+mn-lt"/>
              </a:rPr>
              <a:t>? (</a:t>
            </a:r>
            <a:r>
              <a:rPr lang="cs-CZ" sz="2200" b="1" u="none" strike="noStrike" dirty="0" err="1">
                <a:effectLst/>
                <a:latin typeface="+mn-lt"/>
              </a:rPr>
              <a:t>бу́дущий</a:t>
            </a:r>
            <a:r>
              <a:rPr lang="cs-CZ" sz="2200" b="1" u="none" strike="noStrike" dirty="0">
                <a:effectLst/>
                <a:latin typeface="+mn-lt"/>
              </a:rPr>
              <a:t>) </a:t>
            </a:r>
            <a:r>
              <a:rPr lang="cs-CZ" sz="2200" b="1" u="none" strike="noStrike" dirty="0" err="1">
                <a:effectLst/>
                <a:latin typeface="+mn-lt"/>
              </a:rPr>
              <a:t>фило́лог</a:t>
            </a:r>
            <a:r>
              <a:rPr lang="cs-CZ" sz="2200" b="1" u="none" strike="noStrike" dirty="0">
                <a:effectLst/>
                <a:latin typeface="+mn-lt"/>
              </a:rPr>
              <a:t>.</a:t>
            </a:r>
            <a:br>
              <a:rPr lang="cs-CZ" sz="2200" b="0" u="none" strike="noStrike" dirty="0">
                <a:effectLst/>
                <a:latin typeface="+mn-lt"/>
              </a:rPr>
            </a:br>
            <a:r>
              <a:rPr lang="cs-CZ" sz="2200" b="0" u="none" strike="noStrike" dirty="0" err="1">
                <a:effectLst/>
                <a:latin typeface="+mn-lt"/>
              </a:rPr>
              <a:t>математи́к</a:t>
            </a:r>
            <a:r>
              <a:rPr lang="cs-CZ" sz="2200" b="0" u="none" strike="noStrike" dirty="0">
                <a:effectLst/>
                <a:latin typeface="+mn-lt"/>
              </a:rPr>
              <a:t> / </a:t>
            </a:r>
            <a:r>
              <a:rPr lang="cs-CZ" sz="2200" b="0" u="none" strike="noStrike" dirty="0" err="1">
                <a:effectLst/>
                <a:latin typeface="+mn-lt"/>
              </a:rPr>
              <a:t>юри́ст</a:t>
            </a:r>
            <a:r>
              <a:rPr lang="cs-CZ" sz="2200" b="0" u="none" strike="noStrike" dirty="0">
                <a:effectLst/>
                <a:latin typeface="+mn-lt"/>
              </a:rPr>
              <a:t> / </a:t>
            </a:r>
            <a:r>
              <a:rPr lang="cs-CZ" sz="2200" b="0" u="none" strike="noStrike" dirty="0" err="1">
                <a:effectLst/>
                <a:latin typeface="+mn-lt"/>
              </a:rPr>
              <a:t>врач</a:t>
            </a:r>
            <a:r>
              <a:rPr lang="ru-RU" sz="2200" b="0" u="none" strike="noStrike" dirty="0">
                <a:effectLst/>
                <a:latin typeface="+mn-lt"/>
              </a:rPr>
              <a:t> / </a:t>
            </a:r>
            <a:r>
              <a:rPr lang="cs-CZ" sz="2200" b="0" u="none" strike="noStrike" dirty="0" err="1">
                <a:effectLst/>
                <a:latin typeface="+mn-lt"/>
              </a:rPr>
              <a:t>фи́зик</a:t>
            </a:r>
            <a:r>
              <a:rPr lang="cs-CZ" sz="2200" b="0" u="none" strike="noStrike" dirty="0">
                <a:effectLst/>
                <a:latin typeface="+mn-lt"/>
              </a:rPr>
              <a:t> / </a:t>
            </a:r>
            <a:r>
              <a:rPr lang="cs-CZ" sz="2200" b="0" u="none" strike="noStrike" dirty="0" err="1">
                <a:effectLst/>
                <a:latin typeface="+mn-lt"/>
              </a:rPr>
              <a:t>преподава́тель</a:t>
            </a:r>
            <a:r>
              <a:rPr lang="cs-CZ" sz="2200" b="0" u="none" strike="noStrike" dirty="0">
                <a:effectLst/>
                <a:latin typeface="+mn-lt"/>
              </a:rPr>
              <a:t> / </a:t>
            </a:r>
            <a:r>
              <a:rPr lang="cs-CZ" sz="2200" b="0" u="none" strike="noStrike" dirty="0" err="1">
                <a:effectLst/>
                <a:latin typeface="+mn-lt"/>
              </a:rPr>
              <a:t>инжене́р</a:t>
            </a:r>
            <a:r>
              <a:rPr lang="ru-RU" sz="2200" b="0" u="none" strike="noStrike" dirty="0">
                <a:effectLst/>
                <a:latin typeface="+mn-lt"/>
              </a:rPr>
              <a:t> / </a:t>
            </a:r>
            <a:r>
              <a:rPr lang="cs-CZ" sz="2200" b="0" u="none" strike="noStrike" dirty="0" err="1">
                <a:effectLst/>
                <a:latin typeface="+mn-lt"/>
              </a:rPr>
              <a:t>исто́рик</a:t>
            </a:r>
            <a:r>
              <a:rPr lang="cs-CZ" sz="2200" b="0" u="none" strike="noStrike" dirty="0">
                <a:effectLst/>
                <a:latin typeface="+mn-lt"/>
              </a:rPr>
              <a:t> / </a:t>
            </a:r>
            <a:r>
              <a:rPr lang="cs-CZ" sz="2200" b="0" u="none" strike="noStrike" dirty="0" err="1">
                <a:effectLst/>
                <a:latin typeface="+mn-lt"/>
              </a:rPr>
              <a:t>учи́тель</a:t>
            </a:r>
            <a:r>
              <a:rPr lang="cs-CZ" sz="2200" b="0" u="none" strike="noStrike" dirty="0">
                <a:effectLst/>
                <a:latin typeface="+mn-lt"/>
              </a:rPr>
              <a:t> / </a:t>
            </a:r>
            <a:r>
              <a:rPr lang="cs-CZ" sz="2200" b="0" u="none" strike="noStrike" dirty="0" err="1">
                <a:effectLst/>
                <a:latin typeface="+mn-lt"/>
              </a:rPr>
              <a:t>музыка́нт</a:t>
            </a:r>
            <a:br>
              <a:rPr lang="cs-CZ" sz="2200" b="0" u="none" strike="noStrike" dirty="0">
                <a:effectLst/>
                <a:latin typeface="+mn-lt"/>
              </a:rPr>
            </a:br>
            <a:r>
              <a:rPr lang="cs-CZ" sz="2200" b="0" u="none" strike="noStrike" dirty="0" err="1">
                <a:effectLst/>
                <a:latin typeface="+mn-lt"/>
              </a:rPr>
              <a:t>био́лог</a:t>
            </a:r>
            <a:r>
              <a:rPr lang="cs-CZ" sz="2200" b="0" u="none" strike="noStrike" dirty="0">
                <a:effectLst/>
                <a:latin typeface="+mn-lt"/>
              </a:rPr>
              <a:t> / </a:t>
            </a:r>
            <a:r>
              <a:rPr lang="cs-CZ" sz="2200" b="0" u="none" strike="noStrike" dirty="0" err="1">
                <a:effectLst/>
                <a:latin typeface="+mn-lt"/>
              </a:rPr>
              <a:t>строи́тель</a:t>
            </a:r>
            <a:r>
              <a:rPr lang="cs-CZ" sz="2200" b="0" u="none" strike="noStrike" dirty="0">
                <a:effectLst/>
                <a:latin typeface="+mn-lt"/>
              </a:rPr>
              <a:t> / </a:t>
            </a:r>
            <a:r>
              <a:rPr lang="cs-CZ" sz="2200" b="0" u="none" strike="noStrike" dirty="0" err="1">
                <a:effectLst/>
                <a:latin typeface="+mn-lt"/>
              </a:rPr>
              <a:t>перево́дчик</a:t>
            </a:r>
            <a:endParaRPr lang="ru-RU" sz="2200" b="0" u="none" strike="noStrike" dirty="0">
              <a:effectLst/>
              <a:latin typeface="+mn-lt"/>
            </a:endParaRP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200" b="1" u="none" strike="noStrike" dirty="0" err="1">
                <a:effectLst/>
                <a:latin typeface="+mn-lt"/>
              </a:rPr>
              <a:t>Моя</a:t>
            </a:r>
            <a:r>
              <a:rPr lang="cs-CZ" sz="2200" b="1" u="none" strike="noStrike" dirty="0">
                <a:effectLst/>
                <a:latin typeface="+mn-lt"/>
              </a:rPr>
              <a:t>́ </a:t>
            </a:r>
            <a:r>
              <a:rPr lang="cs-CZ" sz="2200" b="1" u="none" strike="noStrike" dirty="0" err="1">
                <a:effectLst/>
                <a:latin typeface="+mn-lt"/>
              </a:rPr>
              <a:t>специа́льность</a:t>
            </a:r>
            <a:r>
              <a:rPr lang="cs-CZ" sz="2200" b="1" u="none" strike="noStrike" dirty="0">
                <a:effectLst/>
                <a:latin typeface="+mn-lt"/>
              </a:rPr>
              <a:t> — </a:t>
            </a:r>
            <a:r>
              <a:rPr lang="ru-RU" sz="2200" b="1" dirty="0"/>
              <a:t>Р</a:t>
            </a:r>
            <a:r>
              <a:rPr lang="cs-CZ" sz="2200" b="1" u="none" strike="noStrike" dirty="0" err="1">
                <a:effectLst/>
                <a:latin typeface="+mn-lt"/>
              </a:rPr>
              <a:t>у́сский</a:t>
            </a:r>
            <a:r>
              <a:rPr lang="cs-CZ" sz="2200" b="1" u="none" strike="noStrike" dirty="0">
                <a:effectLst/>
                <a:latin typeface="+mn-lt"/>
              </a:rPr>
              <a:t> </a:t>
            </a:r>
            <a:r>
              <a:rPr lang="cs-CZ" sz="2200" b="1" u="none" strike="noStrike" dirty="0" err="1">
                <a:effectLst/>
                <a:latin typeface="+mn-lt"/>
              </a:rPr>
              <a:t>язы́к</a:t>
            </a:r>
            <a:r>
              <a:rPr lang="cs-CZ" sz="2200" b="1" u="none" strike="noStrike" dirty="0">
                <a:effectLst/>
                <a:latin typeface="+mn-lt"/>
              </a:rPr>
              <a:t> и </a:t>
            </a:r>
            <a:r>
              <a:rPr lang="cs-CZ" sz="2200" b="1" u="none" strike="noStrike" dirty="0" err="1">
                <a:effectLst/>
                <a:latin typeface="+mn-lt"/>
              </a:rPr>
              <a:t>литерату́ра</a:t>
            </a:r>
            <a:r>
              <a:rPr lang="ru-RU" sz="2200" b="1" u="none" strike="noStrike" dirty="0">
                <a:effectLst/>
                <a:latin typeface="+mn-lt"/>
              </a:rPr>
              <a:t> / Восточноевропейские исследования</a:t>
            </a:r>
            <a:r>
              <a:rPr lang="cs-CZ" sz="2200" b="1" u="none" strike="noStrike" dirty="0">
                <a:effectLst/>
                <a:latin typeface="+mn-lt"/>
              </a:rPr>
              <a:t>.</a:t>
            </a:r>
            <a:br>
              <a:rPr lang="cs-CZ" sz="2200" b="0" u="none" strike="noStrike" dirty="0">
                <a:effectLst/>
                <a:latin typeface="+mn-lt"/>
              </a:rPr>
            </a:br>
            <a:r>
              <a:rPr lang="bg-BG" sz="2200" dirty="0"/>
              <a:t>м</a:t>
            </a:r>
            <a:r>
              <a:rPr lang="cs-CZ" sz="2200" b="0" u="none" strike="noStrike" dirty="0" err="1">
                <a:effectLst/>
                <a:latin typeface="+mn-lt"/>
              </a:rPr>
              <a:t>атема́тика</a:t>
            </a:r>
            <a:r>
              <a:rPr lang="ru-RU" sz="2200" b="0" u="none" strike="noStrike" dirty="0">
                <a:effectLst/>
                <a:latin typeface="+mn-lt"/>
              </a:rPr>
              <a:t>, </a:t>
            </a:r>
            <a:r>
              <a:rPr lang="cs-CZ" sz="2200" b="0" u="none" strike="noStrike" dirty="0" err="1">
                <a:effectLst/>
                <a:latin typeface="+mn-lt"/>
              </a:rPr>
              <a:t>хирурги́я</a:t>
            </a:r>
            <a:r>
              <a:rPr lang="ru-RU" sz="2200" b="0" u="none" strike="noStrike" dirty="0">
                <a:effectLst/>
                <a:latin typeface="+mn-lt"/>
              </a:rPr>
              <a:t>, </a:t>
            </a:r>
            <a:r>
              <a:rPr lang="cs-CZ" sz="2200" b="0" u="none" strike="noStrike" dirty="0" err="1">
                <a:effectLst/>
                <a:latin typeface="+mn-lt"/>
              </a:rPr>
              <a:t>фи́зика</a:t>
            </a:r>
            <a:r>
              <a:rPr lang="ru-RU" sz="2200" b="0" u="none" strike="noStrike" dirty="0">
                <a:effectLst/>
                <a:latin typeface="+mn-lt"/>
              </a:rPr>
              <a:t>, </a:t>
            </a:r>
            <a:r>
              <a:rPr lang="cs-CZ" sz="2200" b="0" u="none" strike="noStrike" dirty="0" err="1">
                <a:effectLst/>
                <a:latin typeface="+mn-lt"/>
              </a:rPr>
              <a:t>педиатри́я</a:t>
            </a:r>
            <a:r>
              <a:rPr lang="ru-RU" sz="2200" b="0" u="none" strike="noStrike" dirty="0">
                <a:effectLst/>
                <a:latin typeface="+mn-lt"/>
              </a:rPr>
              <a:t>, </a:t>
            </a:r>
            <a:r>
              <a:rPr lang="cs-CZ" sz="2200" b="0" u="none" strike="noStrike" dirty="0" err="1">
                <a:effectLst/>
                <a:latin typeface="+mn-lt"/>
              </a:rPr>
              <a:t>исто́рия</a:t>
            </a:r>
            <a:r>
              <a:rPr lang="ru-RU" sz="2200" dirty="0"/>
              <a:t>,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юриспруде́нция</a:t>
            </a:r>
            <a:r>
              <a:rPr lang="ru-RU" sz="2200" b="0" u="none" strike="noStrike" dirty="0">
                <a:effectLst/>
                <a:latin typeface="+mn-lt"/>
              </a:rPr>
              <a:t>, </a:t>
            </a:r>
            <a:r>
              <a:rPr lang="cs-CZ" sz="2200" b="0" u="none" strike="noStrike" dirty="0" err="1">
                <a:effectLst/>
                <a:latin typeface="+mn-lt"/>
              </a:rPr>
              <a:t>биоло́гия</a:t>
            </a:r>
            <a:r>
              <a:rPr lang="ru-RU" sz="2200" dirty="0"/>
              <a:t>,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перево́д</a:t>
            </a:r>
            <a:r>
              <a:rPr lang="cs-CZ" sz="2200" b="0" u="none" strike="noStrike" dirty="0">
                <a:effectLst/>
                <a:latin typeface="+mn-lt"/>
              </a:rPr>
              <a:t> с </a:t>
            </a:r>
            <a:r>
              <a:rPr lang="cs-CZ" sz="2200" b="0" u="none" strike="noStrike" dirty="0" err="1">
                <a:effectLst/>
                <a:latin typeface="+mn-lt"/>
              </a:rPr>
              <a:t>ру́сского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языка</a:t>
            </a:r>
            <a:r>
              <a:rPr lang="cs-CZ" sz="2200" b="0" u="none" strike="noStrike" dirty="0">
                <a:effectLst/>
                <a:latin typeface="+mn-lt"/>
              </a:rPr>
              <a:t>́ </a:t>
            </a:r>
            <a:r>
              <a:rPr lang="cs-CZ" sz="2200" b="0" u="none" strike="noStrike" dirty="0" err="1">
                <a:effectLst/>
                <a:latin typeface="+mn-lt"/>
              </a:rPr>
              <a:t>на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неме́цкий</a:t>
            </a:r>
            <a:endParaRPr lang="cs-CZ" sz="2200" b="0" u="none" strike="noStrike" dirty="0">
              <a:effectLst/>
              <a:latin typeface="+mn-lt"/>
            </a:endParaRP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200" b="1" u="none" strike="noStrike" dirty="0">
                <a:effectLst/>
                <a:latin typeface="+mn-lt"/>
              </a:rPr>
              <a:t>Я </a:t>
            </a:r>
            <a:r>
              <a:rPr lang="cs-CZ" sz="2200" b="1" u="none" strike="noStrike" dirty="0" err="1">
                <a:effectLst/>
                <a:latin typeface="+mn-lt"/>
              </a:rPr>
              <a:t>рабо́таю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где</a:t>
            </a:r>
            <a:r>
              <a:rPr lang="cs-CZ" sz="2200" b="0" u="none" strike="noStrike" dirty="0">
                <a:effectLst/>
                <a:latin typeface="+mn-lt"/>
              </a:rPr>
              <a:t>? </a:t>
            </a:r>
            <a:r>
              <a:rPr lang="cs-CZ" sz="2200" b="1" u="none" strike="noStrike" dirty="0">
                <a:effectLst/>
                <a:latin typeface="+mn-lt"/>
              </a:rPr>
              <a:t>в </a:t>
            </a:r>
            <a:r>
              <a:rPr lang="cs-CZ" sz="2200" b="1" u="none" strike="noStrike" dirty="0" err="1">
                <a:effectLst/>
                <a:latin typeface="+mn-lt"/>
              </a:rPr>
              <a:t>шко́ле</a:t>
            </a:r>
            <a:r>
              <a:rPr lang="cs-CZ" sz="2200" b="0" u="none" strike="noStrike" dirty="0">
                <a:effectLst/>
                <a:latin typeface="+mn-lt"/>
              </a:rPr>
              <a:t> (в </a:t>
            </a:r>
            <a:r>
              <a:rPr lang="ru-RU" sz="2200" b="0" u="none" strike="noStrike" dirty="0">
                <a:effectLst/>
                <a:latin typeface="+mn-lt"/>
              </a:rPr>
              <a:t>магазине</a:t>
            </a:r>
            <a:r>
              <a:rPr lang="cs-CZ" sz="2200" b="0" u="none" strike="noStrike" dirty="0">
                <a:effectLst/>
                <a:latin typeface="+mn-lt"/>
              </a:rPr>
              <a:t>, в </a:t>
            </a:r>
            <a:r>
              <a:rPr lang="cs-CZ" sz="2200" b="0" u="none" strike="noStrike" dirty="0" err="1">
                <a:effectLst/>
                <a:latin typeface="+mn-lt"/>
              </a:rPr>
              <a:t>университе́те</a:t>
            </a:r>
            <a:r>
              <a:rPr lang="cs-CZ" sz="2200" b="0" u="none" strike="noStrike" dirty="0">
                <a:effectLst/>
                <a:latin typeface="+mn-lt"/>
              </a:rPr>
              <a:t>, в </a:t>
            </a:r>
            <a:r>
              <a:rPr lang="cs-CZ" sz="2200" b="0" u="none" strike="noStrike" dirty="0" err="1">
                <a:effectLst/>
                <a:latin typeface="+mn-lt"/>
              </a:rPr>
              <a:t>поликли́нике</a:t>
            </a:r>
            <a:r>
              <a:rPr lang="cs-CZ" sz="2200" b="0" u="none" strike="noStrike" dirty="0">
                <a:effectLst/>
                <a:latin typeface="+mn-lt"/>
              </a:rPr>
              <a:t>, в </a:t>
            </a:r>
            <a:r>
              <a:rPr lang="cs-CZ" sz="2200" b="0" u="none" strike="noStrike" dirty="0" err="1">
                <a:effectLst/>
                <a:latin typeface="+mn-lt"/>
              </a:rPr>
              <a:t>теа́тре</a:t>
            </a:r>
            <a:r>
              <a:rPr lang="cs-CZ" sz="2200" b="0" u="none" strike="noStrike" dirty="0">
                <a:effectLst/>
                <a:latin typeface="+mn-lt"/>
              </a:rPr>
              <a:t>, </a:t>
            </a:r>
            <a:r>
              <a:rPr lang="cs-CZ" sz="2200" b="0" u="none" strike="noStrike" dirty="0" err="1">
                <a:effectLst/>
                <a:latin typeface="+mn-lt"/>
              </a:rPr>
              <a:t>на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заво́де</a:t>
            </a:r>
            <a:r>
              <a:rPr lang="cs-CZ" sz="2200" b="0" u="none" strike="noStrike" dirty="0">
                <a:effectLst/>
                <a:latin typeface="+mn-lt"/>
              </a:rPr>
              <a:t>).</a:t>
            </a:r>
            <a:endParaRPr lang="ru-RU" sz="2200" b="0" u="none" strike="noStrike" dirty="0">
              <a:effectLst/>
              <a:latin typeface="+mn-lt"/>
            </a:endParaRP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200" b="1" u="none" strike="noStrike" dirty="0">
                <a:effectLst/>
                <a:latin typeface="+mn-lt"/>
              </a:rPr>
              <a:t>Я </a:t>
            </a:r>
            <a:r>
              <a:rPr lang="cs-CZ" sz="2200" b="1" u="none" strike="noStrike" dirty="0" err="1">
                <a:effectLst/>
                <a:latin typeface="+mn-lt"/>
              </a:rPr>
              <a:t>учу́сь</a:t>
            </a:r>
            <a:r>
              <a:rPr lang="ru-RU" sz="2200" b="1" u="none" strike="noStrike" dirty="0">
                <a:effectLst/>
                <a:latin typeface="+mn-lt"/>
              </a:rPr>
              <a:t> / учился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где</a:t>
            </a:r>
            <a:r>
              <a:rPr lang="cs-CZ" sz="2200" b="0" u="none" strike="noStrike" dirty="0">
                <a:effectLst/>
                <a:latin typeface="+mn-lt"/>
              </a:rPr>
              <a:t>? </a:t>
            </a:r>
            <a:r>
              <a:rPr lang="cs-CZ" sz="2200" b="1" u="none" strike="noStrike" dirty="0">
                <a:effectLst/>
                <a:latin typeface="+mn-lt"/>
              </a:rPr>
              <a:t>в </a:t>
            </a:r>
            <a:r>
              <a:rPr lang="cs-CZ" sz="2200" b="1" u="none" strike="noStrike" dirty="0" err="1">
                <a:effectLst/>
                <a:latin typeface="+mn-lt"/>
              </a:rPr>
              <a:t>шко́ле</a:t>
            </a:r>
            <a:r>
              <a:rPr lang="cs-CZ" sz="2200" b="0" u="none" strike="noStrike" dirty="0">
                <a:effectLst/>
                <a:latin typeface="+mn-lt"/>
              </a:rPr>
              <a:t> (в </a:t>
            </a:r>
            <a:r>
              <a:rPr lang="cs-CZ" sz="2200" b="0" u="none" strike="noStrike" dirty="0" err="1">
                <a:effectLst/>
                <a:latin typeface="+mn-lt"/>
              </a:rPr>
              <a:t>институ́те</a:t>
            </a:r>
            <a:r>
              <a:rPr lang="cs-CZ" sz="2200" b="0" u="none" strike="noStrike" dirty="0">
                <a:effectLst/>
                <a:latin typeface="+mn-lt"/>
              </a:rPr>
              <a:t>, в </a:t>
            </a:r>
            <a:r>
              <a:rPr lang="cs-CZ" sz="2200" b="0" u="none" strike="noStrike" dirty="0" err="1">
                <a:effectLst/>
                <a:latin typeface="+mn-lt"/>
              </a:rPr>
              <a:t>университе́те</a:t>
            </a:r>
            <a:r>
              <a:rPr lang="cs-CZ" sz="2200" b="0" u="none" strike="noStrike" dirty="0">
                <a:effectLst/>
                <a:latin typeface="+mn-lt"/>
              </a:rPr>
              <a:t>, </a:t>
            </a:r>
            <a:r>
              <a:rPr lang="cs-CZ" sz="2200" b="0" u="none" strike="noStrike" dirty="0" err="1">
                <a:effectLst/>
                <a:latin typeface="+mn-lt"/>
              </a:rPr>
              <a:t>на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ку́рсах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ру́сского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языка</a:t>
            </a:r>
            <a:r>
              <a:rPr lang="cs-CZ" sz="2200" b="0" u="none" strike="noStrike" dirty="0">
                <a:effectLst/>
                <a:latin typeface="+mn-lt"/>
              </a:rPr>
              <a:t>́).</a:t>
            </a:r>
            <a:endParaRPr lang="ru-RU" sz="2200" b="0" u="none" strike="noStrike" dirty="0">
              <a:effectLst/>
              <a:latin typeface="+mn-lt"/>
            </a:endParaRP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200" b="1" u="none" strike="noStrike" dirty="0">
                <a:effectLst/>
                <a:latin typeface="+mn-lt"/>
              </a:rPr>
              <a:t>Я </a:t>
            </a:r>
            <a:r>
              <a:rPr lang="cs-CZ" sz="2200" b="1" u="none" strike="noStrike" dirty="0" err="1">
                <a:effectLst/>
                <a:latin typeface="+mn-lt"/>
              </a:rPr>
              <a:t>учу́сь</a:t>
            </a:r>
            <a:r>
              <a:rPr lang="cs-CZ" sz="2200" b="1" u="none" strike="noStrike" dirty="0">
                <a:effectLst/>
                <a:latin typeface="+mn-lt"/>
              </a:rPr>
              <a:t> </a:t>
            </a:r>
            <a:r>
              <a:rPr lang="cs-CZ" sz="2200" b="1" u="none" strike="noStrike" dirty="0" err="1">
                <a:effectLst/>
                <a:latin typeface="+mn-lt"/>
              </a:rPr>
              <a:t>на</a:t>
            </a:r>
            <a:r>
              <a:rPr lang="cs-CZ" sz="2200" b="1" u="none" strike="noStrike" dirty="0">
                <a:effectLst/>
                <a:latin typeface="+mn-lt"/>
              </a:rPr>
              <a:t> </a:t>
            </a:r>
            <a:r>
              <a:rPr lang="cs-CZ" sz="2200" b="1" u="none" strike="noStrike" dirty="0" err="1">
                <a:effectLst/>
                <a:latin typeface="+mn-lt"/>
              </a:rPr>
              <a:t>пе́рвом</a:t>
            </a:r>
            <a:r>
              <a:rPr lang="cs-CZ" sz="2200" b="0" u="none" strike="noStrike" dirty="0">
                <a:effectLst/>
                <a:latin typeface="+mn-lt"/>
              </a:rPr>
              <a:t> (</a:t>
            </a:r>
            <a:r>
              <a:rPr lang="cs-CZ" sz="2200" b="0" u="none" strike="noStrike" dirty="0" err="1">
                <a:effectLst/>
                <a:latin typeface="+mn-lt"/>
              </a:rPr>
              <a:t>на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второ́м</a:t>
            </a:r>
            <a:r>
              <a:rPr lang="cs-CZ" sz="2200" b="0" u="none" strike="noStrike" dirty="0">
                <a:effectLst/>
                <a:latin typeface="+mn-lt"/>
              </a:rPr>
              <a:t>, </a:t>
            </a:r>
            <a:r>
              <a:rPr lang="cs-CZ" sz="2200" b="0" u="none" strike="noStrike" dirty="0" err="1">
                <a:effectLst/>
                <a:latin typeface="+mn-lt"/>
              </a:rPr>
              <a:t>на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тре́тьем</a:t>
            </a:r>
            <a:r>
              <a:rPr lang="cs-CZ" sz="2200" b="0" u="none" strike="noStrike" dirty="0">
                <a:effectLst/>
                <a:latin typeface="+mn-lt"/>
              </a:rPr>
              <a:t>, </a:t>
            </a:r>
            <a:r>
              <a:rPr lang="cs-CZ" sz="2200" b="0" u="none" strike="noStrike" dirty="0" err="1">
                <a:effectLst/>
                <a:latin typeface="+mn-lt"/>
              </a:rPr>
              <a:t>на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четвёртом</a:t>
            </a:r>
            <a:r>
              <a:rPr lang="cs-CZ" sz="2200" b="0" u="none" strike="noStrike" dirty="0">
                <a:effectLst/>
                <a:latin typeface="+mn-lt"/>
              </a:rPr>
              <a:t>, </a:t>
            </a:r>
            <a:r>
              <a:rPr lang="cs-CZ" sz="2200" b="0" u="none" strike="noStrike" dirty="0" err="1">
                <a:effectLst/>
                <a:latin typeface="+mn-lt"/>
              </a:rPr>
              <a:t>на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пя́том</a:t>
            </a:r>
            <a:r>
              <a:rPr lang="cs-CZ" sz="2200" b="0" u="none" strike="noStrike" dirty="0">
                <a:effectLst/>
                <a:latin typeface="+mn-lt"/>
              </a:rPr>
              <a:t>) </a:t>
            </a:r>
            <a:r>
              <a:rPr lang="cs-CZ" sz="2200" b="1" u="none" strike="noStrike" dirty="0" err="1">
                <a:effectLst/>
                <a:latin typeface="+mn-lt"/>
              </a:rPr>
              <a:t>ку́рсе</a:t>
            </a:r>
            <a:r>
              <a:rPr lang="cs-CZ" sz="2200" b="1" u="none" strike="noStrike" dirty="0">
                <a:effectLst/>
                <a:latin typeface="+mn-lt"/>
              </a:rPr>
              <a:t>.</a:t>
            </a:r>
            <a:endParaRPr lang="ru-RU" sz="2200" b="1" u="none" strike="noStrike" dirty="0">
              <a:effectLst/>
              <a:latin typeface="+mn-lt"/>
            </a:endParaRP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200" b="1" u="none" strike="noStrike" dirty="0">
                <a:effectLst/>
                <a:latin typeface="+mn-lt"/>
              </a:rPr>
              <a:t>Я </a:t>
            </a:r>
            <a:r>
              <a:rPr lang="cs-CZ" sz="2200" b="1" u="none" strike="noStrike" dirty="0" err="1">
                <a:effectLst/>
                <a:latin typeface="+mn-lt"/>
              </a:rPr>
              <a:t>учу́сь</a:t>
            </a:r>
            <a:r>
              <a:rPr lang="cs-CZ" sz="2200" b="1" u="none" strike="noStrike" dirty="0">
                <a:effectLst/>
                <a:latin typeface="+mn-lt"/>
              </a:rPr>
              <a:t> </a:t>
            </a:r>
            <a:r>
              <a:rPr lang="cs-CZ" sz="2200" b="1" u="none" strike="noStrike" dirty="0" err="1">
                <a:effectLst/>
                <a:latin typeface="+mn-lt"/>
              </a:rPr>
              <a:t>на</a:t>
            </a:r>
            <a:r>
              <a:rPr lang="cs-CZ" sz="2200" b="1" u="none" strike="noStrike" dirty="0">
                <a:effectLst/>
                <a:latin typeface="+mn-lt"/>
              </a:rPr>
              <a:t> </a:t>
            </a:r>
            <a:r>
              <a:rPr lang="cs-CZ" sz="2200" b="1" u="none" strike="noStrike" dirty="0" err="1">
                <a:effectLst/>
                <a:latin typeface="+mn-lt"/>
              </a:rPr>
              <a:t>филологи́ческом</a:t>
            </a:r>
            <a:r>
              <a:rPr lang="ru-RU" sz="2200" b="1" u="none" strike="noStrike" dirty="0">
                <a:effectLst/>
                <a:latin typeface="+mn-lt"/>
              </a:rPr>
              <a:t> / философском</a:t>
            </a:r>
            <a:r>
              <a:rPr lang="cs-CZ" sz="2200" b="1" u="none" strike="noStrike" dirty="0">
                <a:effectLst/>
                <a:latin typeface="+mn-lt"/>
              </a:rPr>
              <a:t> </a:t>
            </a:r>
            <a:r>
              <a:rPr lang="cs-CZ" sz="2200" b="1" u="none" strike="noStrike" dirty="0" err="1">
                <a:effectLst/>
                <a:latin typeface="+mn-lt"/>
              </a:rPr>
              <a:t>факульте́те</a:t>
            </a:r>
            <a:r>
              <a:rPr lang="cs-CZ" sz="2200" b="1" u="none" strike="noStrike" dirty="0">
                <a:effectLst/>
                <a:latin typeface="+mn-lt"/>
              </a:rPr>
              <a:t>.</a:t>
            </a:r>
            <a:br>
              <a:rPr lang="cs-CZ" sz="2200" b="0" u="none" strike="noStrike" dirty="0">
                <a:effectLst/>
                <a:latin typeface="+mn-lt"/>
              </a:rPr>
            </a:br>
            <a:r>
              <a:rPr lang="bg-BG" sz="2200" dirty="0"/>
              <a:t>м</a:t>
            </a:r>
            <a:r>
              <a:rPr lang="cs-CZ" sz="2200" b="0" u="none" strike="noStrike" dirty="0" err="1">
                <a:effectLst/>
                <a:latin typeface="+mn-lt"/>
              </a:rPr>
              <a:t>атемати́ческом</a:t>
            </a:r>
            <a:r>
              <a:rPr lang="ru-RU" sz="2200" b="0" u="none" strike="noStrike" dirty="0">
                <a:effectLst/>
                <a:latin typeface="+mn-lt"/>
              </a:rPr>
              <a:t>,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биологи́ческом</a:t>
            </a:r>
            <a:r>
              <a:rPr lang="ru-RU" sz="2200" b="0" u="none" strike="noStrike" dirty="0">
                <a:effectLst/>
                <a:latin typeface="+mn-lt"/>
              </a:rPr>
              <a:t>, </a:t>
            </a:r>
            <a:r>
              <a:rPr lang="cs-CZ" sz="2200" b="0" u="none" strike="noStrike" dirty="0" err="1">
                <a:effectLst/>
                <a:latin typeface="+mn-lt"/>
              </a:rPr>
              <a:t>физи́ческом</a:t>
            </a:r>
            <a:r>
              <a:rPr lang="cs-CZ" sz="2200" b="0" u="none" strike="noStrike" dirty="0">
                <a:effectLst/>
                <a:latin typeface="+mn-lt"/>
              </a:rPr>
              <a:t> / </a:t>
            </a:r>
            <a:r>
              <a:rPr lang="cs-CZ" sz="2200" b="0" u="none" strike="noStrike" dirty="0" err="1">
                <a:effectLst/>
                <a:latin typeface="+mn-lt"/>
              </a:rPr>
              <a:t>истори́ческом</a:t>
            </a:r>
            <a:r>
              <a:rPr lang="ru-RU" sz="2200" b="0" u="none" strike="noStrike" dirty="0">
                <a:effectLst/>
                <a:latin typeface="+mn-lt"/>
              </a:rPr>
              <a:t> / </a:t>
            </a:r>
            <a:r>
              <a:rPr lang="cs-CZ" sz="2200" b="0" u="none" strike="noStrike" dirty="0" err="1">
                <a:effectLst/>
                <a:latin typeface="+mn-lt"/>
              </a:rPr>
              <a:t>юриди́ческом</a:t>
            </a:r>
            <a:r>
              <a:rPr lang="cs-CZ" sz="2200" b="0" u="none" strike="noStrike" dirty="0">
                <a:effectLst/>
                <a:latin typeface="+mn-lt"/>
              </a:rPr>
              <a:t> / </a:t>
            </a:r>
            <a:r>
              <a:rPr lang="cs-CZ" sz="2200" b="0" u="none" strike="noStrike" dirty="0" err="1">
                <a:effectLst/>
                <a:latin typeface="+mn-lt"/>
              </a:rPr>
              <a:t>медици́нском</a:t>
            </a:r>
            <a:endParaRPr lang="ru-RU" sz="2200" b="0" u="none" strike="noStrike" dirty="0">
              <a:effectLst/>
              <a:latin typeface="+mn-lt"/>
            </a:endParaRP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200" b="1" u="none" strike="noStrike" dirty="0">
                <a:effectLst/>
                <a:latin typeface="+mn-lt"/>
              </a:rPr>
              <a:t>Я </a:t>
            </a:r>
            <a:r>
              <a:rPr lang="cs-CZ" sz="2200" b="1" u="none" strike="noStrike" dirty="0" err="1">
                <a:effectLst/>
                <a:latin typeface="+mn-lt"/>
              </a:rPr>
              <a:t>око́нчил</a:t>
            </a:r>
            <a:r>
              <a:rPr lang="cs-CZ" sz="2200" b="1" u="none" strike="noStrike" dirty="0">
                <a:effectLst/>
                <a:latin typeface="+mn-lt"/>
              </a:rPr>
              <a:t> (</a:t>
            </a:r>
            <a:r>
              <a:rPr lang="cs-CZ" sz="2200" b="1" u="none" strike="noStrike" dirty="0" err="1">
                <a:effectLst/>
                <a:latin typeface="+mn-lt"/>
              </a:rPr>
              <a:t>око́нчила</a:t>
            </a:r>
            <a:r>
              <a:rPr lang="cs-CZ" sz="2200" b="1" u="none" strike="noStrike" dirty="0">
                <a:effectLst/>
                <a:latin typeface="+mn-lt"/>
              </a:rPr>
              <a:t>)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что</a:t>
            </a:r>
            <a:r>
              <a:rPr lang="cs-CZ" sz="2200" b="0" u="none" strike="noStrike" dirty="0">
                <a:effectLst/>
                <a:latin typeface="+mn-lt"/>
              </a:rPr>
              <a:t>? </a:t>
            </a:r>
            <a:r>
              <a:rPr lang="ru-RU" sz="2200" b="1" u="none" strike="noStrike" dirty="0">
                <a:effectLst/>
                <a:latin typeface="+mn-lt"/>
              </a:rPr>
              <a:t>школу / </a:t>
            </a:r>
            <a:r>
              <a:rPr lang="cs-CZ" sz="2200" b="1" u="none" strike="noStrike" dirty="0" err="1">
                <a:effectLst/>
                <a:latin typeface="+mn-lt"/>
              </a:rPr>
              <a:t>институ́т</a:t>
            </a:r>
            <a:r>
              <a:rPr lang="cs-CZ" sz="2200" b="1" u="none" strike="noStrike" dirty="0">
                <a:effectLst/>
                <a:latin typeface="+mn-lt"/>
              </a:rPr>
              <a:t> (</a:t>
            </a:r>
            <a:r>
              <a:rPr lang="cs-CZ" sz="2200" b="1" u="none" strike="noStrike" dirty="0" err="1">
                <a:effectLst/>
                <a:latin typeface="+mn-lt"/>
              </a:rPr>
              <a:t>университе́т</a:t>
            </a:r>
            <a:r>
              <a:rPr lang="cs-CZ" sz="2200" b="1" u="none" strike="noStrike" dirty="0">
                <a:effectLst/>
                <a:latin typeface="+mn-lt"/>
              </a:rPr>
              <a:t>).</a:t>
            </a:r>
            <a:br>
              <a:rPr lang="cs-CZ" sz="2200" b="0" u="none" strike="noStrike" dirty="0">
                <a:effectLst/>
                <a:latin typeface="+mn-lt"/>
              </a:rPr>
            </a:br>
            <a:r>
              <a:rPr lang="cs-CZ" sz="2200" b="1" u="none" strike="noStrike" dirty="0">
                <a:effectLst/>
                <a:latin typeface="+mn-lt"/>
              </a:rPr>
              <a:t>У </a:t>
            </a:r>
            <a:r>
              <a:rPr lang="cs-CZ" sz="2200" b="1" u="none" strike="noStrike" dirty="0" err="1">
                <a:effectLst/>
                <a:latin typeface="+mn-lt"/>
              </a:rPr>
              <a:t>меня</a:t>
            </a:r>
            <a:r>
              <a:rPr lang="cs-CZ" sz="2200" b="1" u="none" strike="noStrike" dirty="0">
                <a:effectLst/>
                <a:latin typeface="+mn-lt"/>
              </a:rPr>
              <a:t>́ </a:t>
            </a:r>
            <a:r>
              <a:rPr lang="cs-CZ" sz="2200" b="1" u="none" strike="noStrike" dirty="0" err="1">
                <a:effectLst/>
                <a:latin typeface="+mn-lt"/>
              </a:rPr>
              <a:t>вы́сшее</a:t>
            </a:r>
            <a:r>
              <a:rPr lang="cs-CZ" sz="2200" b="1" u="none" strike="noStrike" dirty="0">
                <a:effectLst/>
                <a:latin typeface="+mn-lt"/>
              </a:rPr>
              <a:t> </a:t>
            </a:r>
            <a:r>
              <a:rPr lang="cs-CZ" sz="2200" b="1" u="none" strike="noStrike" dirty="0" err="1">
                <a:effectLst/>
                <a:latin typeface="+mn-lt"/>
              </a:rPr>
              <a:t>образова́ние</a:t>
            </a:r>
            <a:r>
              <a:rPr lang="ru-RU" sz="2200" b="1" u="none" strike="noStrike" dirty="0">
                <a:effectLst/>
                <a:latin typeface="+mn-lt"/>
              </a:rPr>
              <a:t> / </a:t>
            </a:r>
            <a:r>
              <a:rPr lang="cs-CZ" sz="2200" b="0" u="none" strike="noStrike" dirty="0" err="1">
                <a:effectLst/>
                <a:latin typeface="+mn-lt"/>
              </a:rPr>
              <a:t>незако́нченное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вы́сшее</a:t>
            </a:r>
            <a:r>
              <a:rPr lang="ru-RU" sz="2200" b="0" u="none" strike="noStrike" dirty="0">
                <a:effectLst/>
                <a:latin typeface="+mn-lt"/>
              </a:rPr>
              <a:t> образование / </a:t>
            </a:r>
            <a:r>
              <a:rPr lang="cs-CZ" sz="2200" b="0" u="none" strike="noStrike" dirty="0" err="1">
                <a:effectLst/>
                <a:latin typeface="+mn-lt"/>
              </a:rPr>
              <a:t>сре́днее</a:t>
            </a:r>
            <a:r>
              <a:rPr lang="ru-RU" sz="2200" b="0" u="none" strike="noStrike" dirty="0">
                <a:effectLst/>
                <a:latin typeface="+mn-lt"/>
              </a:rPr>
              <a:t> образование.</a:t>
            </a:r>
          </a:p>
          <a:p>
            <a:pPr marL="342900" marR="0" lvl="0" indent="-342900">
              <a:spcAft>
                <a:spcPts val="900"/>
              </a:spcAft>
              <a:buFont typeface="+mj-lt"/>
              <a:buAutoNum type="arabicPeriod"/>
            </a:pPr>
            <a:r>
              <a:rPr lang="cs-CZ" sz="2200" b="1" dirty="0"/>
              <a:t>Я </a:t>
            </a:r>
            <a:r>
              <a:rPr lang="cs-CZ" sz="2200" b="1" dirty="0" err="1"/>
              <a:t>изуча́ю</a:t>
            </a:r>
            <a:r>
              <a:rPr lang="cs-CZ" sz="2200" b="1" dirty="0"/>
              <a:t> </a:t>
            </a:r>
            <a:r>
              <a:rPr lang="cs-CZ" sz="2200" b="1" dirty="0" err="1"/>
              <a:t>ру́сский</a:t>
            </a:r>
            <a:r>
              <a:rPr lang="cs-CZ" sz="2200" b="1" dirty="0"/>
              <a:t> </a:t>
            </a:r>
            <a:r>
              <a:rPr lang="cs-CZ" sz="2200" b="1" dirty="0" err="1"/>
              <a:t>язы́к</a:t>
            </a:r>
            <a:r>
              <a:rPr lang="cs-CZ" sz="2200" b="1" dirty="0"/>
              <a:t> </a:t>
            </a:r>
            <a:r>
              <a:rPr lang="cs-CZ" sz="2200" b="1" dirty="0" err="1"/>
              <a:t>оди́н</a:t>
            </a:r>
            <a:r>
              <a:rPr lang="cs-CZ" sz="2200" b="1" dirty="0"/>
              <a:t> </a:t>
            </a:r>
            <a:r>
              <a:rPr lang="cs-CZ" sz="2200" b="1" dirty="0" err="1"/>
              <a:t>год</a:t>
            </a:r>
            <a:r>
              <a:rPr lang="cs-CZ" sz="2200" b="1" dirty="0"/>
              <a:t>.</a:t>
            </a:r>
            <a:br>
              <a:rPr lang="cs-CZ" sz="2200" dirty="0"/>
            </a:br>
            <a:r>
              <a:rPr lang="cs-CZ" sz="2200" dirty="0" err="1"/>
              <a:t>два</a:t>
            </a:r>
            <a:r>
              <a:rPr lang="cs-CZ" sz="2200" dirty="0"/>
              <a:t> (</a:t>
            </a:r>
            <a:r>
              <a:rPr lang="cs-CZ" sz="2200" dirty="0" err="1"/>
              <a:t>три</a:t>
            </a:r>
            <a:r>
              <a:rPr lang="cs-CZ" sz="2200" dirty="0"/>
              <a:t>, </a:t>
            </a:r>
            <a:r>
              <a:rPr lang="cs-CZ" sz="2200" dirty="0" err="1"/>
              <a:t>четы́ре</a:t>
            </a:r>
            <a:r>
              <a:rPr lang="cs-CZ" sz="2200" dirty="0"/>
              <a:t>) </a:t>
            </a:r>
            <a:r>
              <a:rPr lang="cs-CZ" sz="2200" dirty="0" err="1"/>
              <a:t>го́да</a:t>
            </a:r>
            <a:r>
              <a:rPr lang="cs-CZ" sz="2200" dirty="0"/>
              <a:t>.</a:t>
            </a:r>
            <a:br>
              <a:rPr lang="cs-CZ" sz="2200" dirty="0"/>
            </a:br>
            <a:r>
              <a:rPr lang="cs-CZ" sz="2200" dirty="0" err="1"/>
              <a:t>пять</a:t>
            </a:r>
            <a:r>
              <a:rPr lang="cs-CZ" sz="2200" dirty="0"/>
              <a:t> (</a:t>
            </a:r>
            <a:r>
              <a:rPr lang="cs-CZ" sz="2200" dirty="0" err="1"/>
              <a:t>шесть</a:t>
            </a:r>
            <a:r>
              <a:rPr lang="cs-CZ" sz="2200" dirty="0"/>
              <a:t>, </a:t>
            </a:r>
            <a:r>
              <a:rPr lang="cs-CZ" sz="2200" dirty="0" err="1"/>
              <a:t>семь</a:t>
            </a:r>
            <a:r>
              <a:rPr lang="cs-CZ" sz="2200" dirty="0"/>
              <a:t>, ...) </a:t>
            </a:r>
            <a:r>
              <a:rPr lang="cs-CZ" sz="2200" dirty="0" err="1"/>
              <a:t>лет</a:t>
            </a:r>
            <a:r>
              <a:rPr lang="cs-CZ" sz="2200" dirty="0"/>
              <a:t>.</a:t>
            </a:r>
            <a:endParaRPr lang="cs-CZ" sz="2200" b="0" u="none" strike="noStrike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29726923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C6691A62-D14D-6C8D-9A23-198EB59905C4}"/>
              </a:ext>
            </a:extLst>
          </p:cNvPr>
          <p:cNvSpPr txBox="1"/>
          <p:nvPr/>
        </p:nvSpPr>
        <p:spPr>
          <a:xfrm>
            <a:off x="60959" y="57848"/>
            <a:ext cx="11925993" cy="69172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indent="-342900">
              <a:spcBef>
                <a:spcPts val="900"/>
              </a:spcBef>
              <a:spcAft>
                <a:spcPts val="1200"/>
              </a:spcAft>
              <a:buFont typeface="+mj-lt"/>
              <a:buAutoNum type="arabicPeriod" startAt="9"/>
            </a:pPr>
            <a:r>
              <a:rPr lang="cs-CZ" sz="2200" b="1" u="none" strike="noStrike" dirty="0">
                <a:effectLst/>
                <a:latin typeface="+mn-lt"/>
              </a:rPr>
              <a:t>Я </a:t>
            </a:r>
            <a:r>
              <a:rPr lang="cs-CZ" sz="2200" b="1" u="none" strike="noStrike" dirty="0" err="1">
                <a:effectLst/>
                <a:latin typeface="+mn-lt"/>
              </a:rPr>
              <a:t>хорошо</a:t>
            </a:r>
            <a:r>
              <a:rPr lang="cs-CZ" sz="2200" b="1" u="none" strike="noStrike" dirty="0">
                <a:effectLst/>
                <a:latin typeface="+mn-lt"/>
              </a:rPr>
              <a:t>́ (</a:t>
            </a:r>
            <a:r>
              <a:rPr lang="cs-CZ" sz="2200" b="1" u="none" strike="noStrike" dirty="0" err="1">
                <a:effectLst/>
                <a:latin typeface="+mn-lt"/>
              </a:rPr>
              <a:t>пло́хо</a:t>
            </a:r>
            <a:r>
              <a:rPr lang="cs-CZ" sz="2200" b="1" u="none" strike="noStrike" dirty="0">
                <a:effectLst/>
                <a:latin typeface="+mn-lt"/>
              </a:rPr>
              <a:t>, </a:t>
            </a:r>
            <a:r>
              <a:rPr lang="cs-CZ" sz="2200" b="1" u="none" strike="noStrike" dirty="0" err="1">
                <a:effectLst/>
                <a:latin typeface="+mn-lt"/>
              </a:rPr>
              <a:t>немно́го</a:t>
            </a:r>
            <a:r>
              <a:rPr lang="cs-CZ" sz="2200" b="1" u="none" strike="noStrike" dirty="0">
                <a:effectLst/>
                <a:latin typeface="+mn-lt"/>
              </a:rPr>
              <a:t>) </a:t>
            </a:r>
            <a:r>
              <a:rPr lang="cs-CZ" sz="2200" b="1" u="none" strike="noStrike" dirty="0" err="1">
                <a:effectLst/>
                <a:latin typeface="+mn-lt"/>
              </a:rPr>
              <a:t>говорю</a:t>
            </a:r>
            <a:r>
              <a:rPr lang="cs-CZ" sz="2200" b="1" u="none" strike="noStrike" dirty="0">
                <a:effectLst/>
                <a:latin typeface="+mn-lt"/>
              </a:rPr>
              <a:t>́ </a:t>
            </a:r>
            <a:r>
              <a:rPr lang="cs-CZ" sz="2200" b="1" u="none" strike="noStrike" dirty="0" err="1">
                <a:effectLst/>
                <a:latin typeface="+mn-lt"/>
              </a:rPr>
              <a:t>по-ру́сски</a:t>
            </a:r>
            <a:r>
              <a:rPr lang="cs-CZ" sz="2200" b="1" u="none" strike="noStrike" dirty="0">
                <a:effectLst/>
                <a:latin typeface="+mn-lt"/>
              </a:rPr>
              <a:t>.</a:t>
            </a:r>
            <a:br>
              <a:rPr lang="cs-CZ" sz="2200" b="0" u="none" strike="noStrike" dirty="0">
                <a:effectLst/>
                <a:latin typeface="+mn-lt"/>
              </a:rPr>
            </a:br>
            <a:r>
              <a:rPr lang="cs-CZ" sz="2200" b="0" u="none" strike="noStrike" dirty="0" err="1">
                <a:effectLst/>
                <a:latin typeface="+mn-lt"/>
              </a:rPr>
              <a:t>по-англи́йски</a:t>
            </a:r>
            <a:r>
              <a:rPr lang="ru-RU" sz="2200" b="0" u="none" strike="noStrike" dirty="0">
                <a:effectLst/>
                <a:latin typeface="+mn-lt"/>
              </a:rPr>
              <a:t> / </a:t>
            </a:r>
            <a:r>
              <a:rPr lang="cs-CZ" sz="2200" b="0" u="none" strike="noStrike" dirty="0" err="1">
                <a:effectLst/>
                <a:latin typeface="+mn-lt"/>
              </a:rPr>
              <a:t>по-неме́цки</a:t>
            </a:r>
            <a:r>
              <a:rPr lang="ru-RU" sz="2200" b="0" u="none" strike="noStrike" dirty="0">
                <a:effectLst/>
                <a:latin typeface="+mn-lt"/>
              </a:rPr>
              <a:t> / </a:t>
            </a:r>
            <a:r>
              <a:rPr lang="cs-CZ" sz="2200" b="0" u="none" strike="noStrike" dirty="0" err="1">
                <a:effectLst/>
                <a:latin typeface="+mn-lt"/>
              </a:rPr>
              <a:t>по-италья́нски</a:t>
            </a:r>
            <a:r>
              <a:rPr lang="ru-RU" sz="2200" b="0" u="none" strike="noStrike" dirty="0">
                <a:effectLst/>
                <a:latin typeface="+mn-lt"/>
              </a:rPr>
              <a:t> / </a:t>
            </a:r>
            <a:r>
              <a:rPr lang="cs-CZ" sz="2200" b="0" u="none" strike="noStrike" dirty="0" err="1">
                <a:effectLst/>
                <a:latin typeface="+mn-lt"/>
              </a:rPr>
              <a:t>по-францу́зски</a:t>
            </a:r>
            <a:r>
              <a:rPr lang="ru-RU" sz="2200" b="0" u="none" strike="noStrike" dirty="0">
                <a:effectLst/>
                <a:latin typeface="+mn-lt"/>
              </a:rPr>
              <a:t>…</a:t>
            </a:r>
            <a:endParaRPr lang="cs-CZ" sz="2200" b="0" u="none" strike="noStrike" dirty="0">
              <a:effectLst/>
              <a:latin typeface="+mn-lt"/>
            </a:endParaRP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 startAt="9"/>
            </a:pPr>
            <a:r>
              <a:rPr lang="ru-RU" sz="2200" b="1" u="none" strike="noStrike" dirty="0">
                <a:effectLst/>
                <a:latin typeface="+mn-lt"/>
              </a:rPr>
              <a:t> </a:t>
            </a:r>
            <a:r>
              <a:rPr lang="cs-CZ" sz="2200" b="1" u="none" strike="noStrike" dirty="0">
                <a:effectLst/>
                <a:latin typeface="+mn-lt"/>
              </a:rPr>
              <a:t>Я (</a:t>
            </a:r>
            <a:r>
              <a:rPr lang="cs-CZ" sz="2200" b="1" u="none" strike="noStrike" dirty="0" err="1">
                <a:effectLst/>
                <a:latin typeface="+mn-lt"/>
              </a:rPr>
              <a:t>не</a:t>
            </a:r>
            <a:r>
              <a:rPr lang="cs-CZ" sz="2200" b="1" u="none" strike="noStrike" dirty="0">
                <a:effectLst/>
                <a:latin typeface="+mn-lt"/>
              </a:rPr>
              <a:t>) </a:t>
            </a:r>
            <a:r>
              <a:rPr lang="cs-CZ" sz="2200" b="1" u="none" strike="noStrike" dirty="0" err="1">
                <a:effectLst/>
                <a:latin typeface="+mn-lt"/>
              </a:rPr>
              <a:t>жена́т</a:t>
            </a:r>
            <a:r>
              <a:rPr lang="cs-CZ" sz="2200" b="1" u="none" strike="noStrike" dirty="0">
                <a:effectLst/>
                <a:latin typeface="+mn-lt"/>
              </a:rPr>
              <a:t>.</a:t>
            </a:r>
            <a:r>
              <a:rPr lang="ru-RU" sz="2200" b="1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Мою</a:t>
            </a:r>
            <a:r>
              <a:rPr lang="cs-CZ" sz="2200" b="0" u="none" strike="noStrike" dirty="0">
                <a:effectLst/>
                <a:latin typeface="+mn-lt"/>
              </a:rPr>
              <a:t>́ </a:t>
            </a:r>
            <a:r>
              <a:rPr lang="cs-CZ" sz="2200" b="0" u="none" strike="noStrike" dirty="0" err="1">
                <a:effectLst/>
                <a:latin typeface="+mn-lt"/>
              </a:rPr>
              <a:t>жену</a:t>
            </a:r>
            <a:r>
              <a:rPr lang="cs-CZ" sz="2200" b="0" u="none" strike="noStrike" dirty="0">
                <a:effectLst/>
                <a:latin typeface="+mn-lt"/>
              </a:rPr>
              <a:t>́ </a:t>
            </a:r>
            <a:r>
              <a:rPr lang="cs-CZ" sz="2200" b="0" u="none" strike="noStrike" dirty="0" err="1">
                <a:effectLst/>
                <a:latin typeface="+mn-lt"/>
              </a:rPr>
              <a:t>зову́т</a:t>
            </a:r>
            <a:r>
              <a:rPr lang="cs-CZ" sz="2200" b="0" u="none" strike="noStrike" dirty="0">
                <a:effectLst/>
                <a:latin typeface="+mn-lt"/>
              </a:rPr>
              <a:t> ... . </a:t>
            </a:r>
            <a:r>
              <a:rPr lang="cs-CZ" sz="2200" b="0" u="none" strike="noStrike" dirty="0" err="1">
                <a:effectLst/>
                <a:latin typeface="+mn-lt"/>
              </a:rPr>
              <a:t>По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профе́ссии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она</a:t>
            </a:r>
            <a:r>
              <a:rPr lang="cs-CZ" sz="2200" b="0" u="none" strike="noStrike" dirty="0">
                <a:effectLst/>
                <a:latin typeface="+mn-lt"/>
              </a:rPr>
              <a:t>́ ... .</a:t>
            </a:r>
            <a:br>
              <a:rPr lang="cs-CZ" sz="2200" b="0" u="none" strike="noStrike" dirty="0">
                <a:effectLst/>
                <a:latin typeface="+mn-lt"/>
              </a:rPr>
            </a:br>
            <a:r>
              <a:rPr lang="cs-CZ" sz="2200" b="1" u="none" strike="noStrike" dirty="0">
                <a:effectLst/>
                <a:latin typeface="+mn-lt"/>
              </a:rPr>
              <a:t>Я (</a:t>
            </a:r>
            <a:r>
              <a:rPr lang="cs-CZ" sz="2200" b="1" u="none" strike="noStrike" dirty="0" err="1">
                <a:effectLst/>
                <a:latin typeface="+mn-lt"/>
              </a:rPr>
              <a:t>не</a:t>
            </a:r>
            <a:r>
              <a:rPr lang="cs-CZ" sz="2200" b="1" u="none" strike="noStrike" dirty="0">
                <a:effectLst/>
                <a:latin typeface="+mn-lt"/>
              </a:rPr>
              <a:t>) </a:t>
            </a:r>
            <a:r>
              <a:rPr lang="cs-CZ" sz="2200" b="1" u="none" strike="noStrike" dirty="0" err="1">
                <a:effectLst/>
                <a:latin typeface="+mn-lt"/>
              </a:rPr>
              <a:t>за́мужем</a:t>
            </a:r>
            <a:r>
              <a:rPr lang="cs-CZ" sz="2200" b="1" u="none" strike="noStrike" dirty="0">
                <a:effectLst/>
                <a:latin typeface="+mn-lt"/>
              </a:rPr>
              <a:t>.</a:t>
            </a:r>
            <a:r>
              <a:rPr lang="ru-RU" sz="2200" b="1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Моего</a:t>
            </a:r>
            <a:r>
              <a:rPr lang="cs-CZ" sz="2200" b="0" u="none" strike="noStrike" dirty="0">
                <a:effectLst/>
                <a:latin typeface="+mn-lt"/>
              </a:rPr>
              <a:t>́ </a:t>
            </a:r>
            <a:r>
              <a:rPr lang="cs-CZ" sz="2200" b="0" u="none" strike="noStrike" dirty="0" err="1">
                <a:effectLst/>
                <a:latin typeface="+mn-lt"/>
              </a:rPr>
              <a:t>му́жа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зову́т</a:t>
            </a:r>
            <a:r>
              <a:rPr lang="cs-CZ" sz="2200" b="0" u="none" strike="noStrike" dirty="0">
                <a:effectLst/>
                <a:latin typeface="+mn-lt"/>
              </a:rPr>
              <a:t> ... . </a:t>
            </a:r>
            <a:r>
              <a:rPr lang="cs-CZ" sz="2200" b="0" u="none" strike="noStrike" dirty="0" err="1">
                <a:effectLst/>
                <a:latin typeface="+mn-lt"/>
              </a:rPr>
              <a:t>По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специа́льности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он</a:t>
            </a:r>
            <a:r>
              <a:rPr lang="cs-CZ" sz="2200" b="0" u="none" strike="noStrike" dirty="0">
                <a:effectLst/>
                <a:latin typeface="+mn-lt"/>
              </a:rPr>
              <a:t> ... .</a:t>
            </a:r>
            <a:br>
              <a:rPr lang="cs-CZ" sz="2200" b="0" u="none" strike="noStrike" dirty="0">
                <a:effectLst/>
                <a:latin typeface="+mn-lt"/>
              </a:rPr>
            </a:br>
            <a:r>
              <a:rPr lang="cs-CZ" sz="2200" b="1" u="none" strike="noStrike" dirty="0">
                <a:effectLst/>
                <a:latin typeface="+mn-lt"/>
              </a:rPr>
              <a:t>У </a:t>
            </a:r>
            <a:r>
              <a:rPr lang="cs-CZ" sz="2200" b="1" u="none" strike="noStrike" dirty="0" err="1">
                <a:effectLst/>
                <a:latin typeface="+mn-lt"/>
              </a:rPr>
              <a:t>меня</a:t>
            </a:r>
            <a:r>
              <a:rPr lang="cs-CZ" sz="2200" b="1" u="none" strike="noStrike" dirty="0">
                <a:effectLst/>
                <a:latin typeface="+mn-lt"/>
              </a:rPr>
              <a:t>́ </a:t>
            </a:r>
            <a:r>
              <a:rPr lang="cs-CZ" sz="2200" b="1" u="none" strike="noStrike" dirty="0" err="1">
                <a:effectLst/>
                <a:latin typeface="+mn-lt"/>
              </a:rPr>
              <a:t>есть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кто</a:t>
            </a:r>
            <a:r>
              <a:rPr lang="cs-CZ" sz="2200" b="0" u="none" strike="noStrike" dirty="0">
                <a:effectLst/>
                <a:latin typeface="+mn-lt"/>
              </a:rPr>
              <a:t>? </a:t>
            </a:r>
            <a:r>
              <a:rPr lang="bg-BG" sz="2200" b="1" u="none" strike="noStrike" dirty="0">
                <a:effectLst/>
                <a:latin typeface="+mn-lt"/>
              </a:rPr>
              <a:t>С</a:t>
            </a:r>
            <a:r>
              <a:rPr lang="cs-CZ" sz="2200" b="1" u="none" strike="noStrike" dirty="0" err="1">
                <a:effectLst/>
                <a:latin typeface="+mn-lt"/>
              </a:rPr>
              <a:t>ын</a:t>
            </a:r>
            <a:r>
              <a:rPr lang="ru-RU" sz="2200" b="1" u="none" strike="noStrike" dirty="0">
                <a:effectLst/>
                <a:latin typeface="+mn-lt"/>
              </a:rPr>
              <a:t> /</a:t>
            </a:r>
            <a:r>
              <a:rPr lang="cs-CZ" sz="2200" b="1" u="none" strike="noStrike" dirty="0" err="1">
                <a:effectLst/>
                <a:latin typeface="+mn-lt"/>
              </a:rPr>
              <a:t>дочь</a:t>
            </a:r>
            <a:r>
              <a:rPr lang="ru-RU" sz="2200" b="1" u="none" strike="noStrike" dirty="0">
                <a:effectLst/>
                <a:latin typeface="+mn-lt"/>
              </a:rPr>
              <a:t> / мама / папа</a:t>
            </a:r>
            <a:r>
              <a:rPr lang="cs-CZ" sz="2200" b="1" u="none" strike="noStrike" dirty="0">
                <a:effectLst/>
                <a:latin typeface="+mn-lt"/>
              </a:rPr>
              <a:t>.</a:t>
            </a:r>
            <a:br>
              <a:rPr lang="cs-CZ" sz="2200" b="0" u="none" strike="noStrike" dirty="0">
                <a:effectLst/>
                <a:latin typeface="+mn-lt"/>
              </a:rPr>
            </a:br>
            <a:r>
              <a:rPr lang="cs-CZ" sz="2200" b="0" u="none" strike="noStrike" dirty="0" err="1">
                <a:effectLst/>
                <a:latin typeface="+mn-lt"/>
              </a:rPr>
              <a:t>брат</a:t>
            </a:r>
            <a:r>
              <a:rPr lang="cs-CZ" sz="2200" b="0" u="none" strike="noStrike" dirty="0">
                <a:effectLst/>
                <a:latin typeface="+mn-lt"/>
              </a:rPr>
              <a:t> (</a:t>
            </a:r>
            <a:r>
              <a:rPr lang="cs-CZ" sz="2200" b="0" u="none" strike="noStrike" dirty="0" err="1">
                <a:effectLst/>
                <a:latin typeface="+mn-lt"/>
              </a:rPr>
              <a:t>родно́й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брат</a:t>
            </a:r>
            <a:r>
              <a:rPr lang="cs-CZ" sz="2200" b="0" u="none" strike="noStrike" dirty="0">
                <a:effectLst/>
                <a:latin typeface="+mn-lt"/>
              </a:rPr>
              <a:t>, </a:t>
            </a:r>
            <a:r>
              <a:rPr lang="cs-CZ" sz="2200" b="0" u="none" strike="noStrike" dirty="0" err="1">
                <a:effectLst/>
                <a:latin typeface="+mn-lt"/>
              </a:rPr>
              <a:t>двою́родный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брат</a:t>
            </a:r>
            <a:r>
              <a:rPr lang="cs-CZ" sz="2200" b="0" u="none" strike="noStrike" dirty="0">
                <a:effectLst/>
                <a:latin typeface="+mn-lt"/>
              </a:rPr>
              <a:t>); </a:t>
            </a:r>
            <a:r>
              <a:rPr lang="cs-CZ" sz="2200" b="0" u="none" strike="noStrike" dirty="0" err="1">
                <a:effectLst/>
                <a:latin typeface="+mn-lt"/>
              </a:rPr>
              <a:t>два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двою́родных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бра́та</a:t>
            </a:r>
            <a:br>
              <a:rPr lang="cs-CZ" sz="2200" b="0" u="none" strike="noStrike" dirty="0">
                <a:effectLst/>
                <a:latin typeface="+mn-lt"/>
              </a:rPr>
            </a:br>
            <a:r>
              <a:rPr lang="cs-CZ" sz="2200" b="0" u="none" strike="noStrike" dirty="0" err="1">
                <a:effectLst/>
                <a:latin typeface="+mn-lt"/>
              </a:rPr>
              <a:t>сестра</a:t>
            </a:r>
            <a:r>
              <a:rPr lang="cs-CZ" sz="2200" b="0" u="none" strike="noStrike" dirty="0">
                <a:effectLst/>
                <a:latin typeface="+mn-lt"/>
              </a:rPr>
              <a:t>́ (</a:t>
            </a:r>
            <a:r>
              <a:rPr lang="cs-CZ" sz="2200" b="0" u="none" strike="noStrike" dirty="0" err="1">
                <a:effectLst/>
                <a:latin typeface="+mn-lt"/>
              </a:rPr>
              <a:t>родна́я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сестра</a:t>
            </a:r>
            <a:r>
              <a:rPr lang="cs-CZ" sz="2200" b="0" u="none" strike="noStrike" dirty="0">
                <a:effectLst/>
                <a:latin typeface="+mn-lt"/>
              </a:rPr>
              <a:t>́, </a:t>
            </a:r>
            <a:r>
              <a:rPr lang="cs-CZ" sz="2200" b="0" u="none" strike="noStrike" dirty="0" err="1">
                <a:effectLst/>
                <a:latin typeface="+mn-lt"/>
              </a:rPr>
              <a:t>двою́родная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сестра</a:t>
            </a:r>
            <a:r>
              <a:rPr lang="cs-CZ" sz="2200" b="0" u="none" strike="noStrike" dirty="0">
                <a:effectLst/>
                <a:latin typeface="+mn-lt"/>
              </a:rPr>
              <a:t>́); </a:t>
            </a:r>
            <a:r>
              <a:rPr lang="cs-CZ" sz="2200" b="0" u="none" strike="noStrike" dirty="0" err="1">
                <a:effectLst/>
                <a:latin typeface="+mn-lt"/>
              </a:rPr>
              <a:t>две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двою́родные</a:t>
            </a:r>
            <a:r>
              <a:rPr lang="cs-CZ" sz="2200" b="0" u="none" strike="noStrike" dirty="0">
                <a:effectLst/>
                <a:latin typeface="+mn-lt"/>
              </a:rPr>
              <a:t> </a:t>
            </a:r>
            <a:r>
              <a:rPr lang="cs-CZ" sz="2200" b="0" u="none" strike="noStrike" dirty="0" err="1">
                <a:effectLst/>
                <a:latin typeface="+mn-lt"/>
              </a:rPr>
              <a:t>сестры</a:t>
            </a:r>
            <a:endParaRPr lang="ru-RU" sz="2200" b="0" u="none" strike="noStrike" dirty="0">
              <a:effectLst/>
              <a:latin typeface="+mn-lt"/>
            </a:endParaRP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 startAt="9"/>
            </a:pPr>
            <a:r>
              <a:rPr lang="ru-RU" sz="2200" b="1" dirty="0"/>
              <a:t> </a:t>
            </a:r>
            <a:r>
              <a:rPr lang="cs-CZ" sz="2200" b="1" dirty="0"/>
              <a:t>Я </a:t>
            </a:r>
            <a:r>
              <a:rPr lang="cs-CZ" sz="2200" b="1" dirty="0" err="1"/>
              <a:t>люблю</a:t>
            </a:r>
            <a:r>
              <a:rPr lang="cs-CZ" sz="2200" b="1" dirty="0"/>
              <a:t>́</a:t>
            </a:r>
            <a:r>
              <a:rPr lang="cs-CZ" sz="2200" dirty="0"/>
              <a:t> </a:t>
            </a:r>
            <a:r>
              <a:rPr lang="cs-CZ" sz="2200" dirty="0" err="1"/>
              <a:t>что</a:t>
            </a:r>
            <a:r>
              <a:rPr lang="cs-CZ" sz="2200" dirty="0"/>
              <a:t>? </a:t>
            </a:r>
            <a:r>
              <a:rPr lang="cs-CZ" sz="2200" b="1" dirty="0" err="1"/>
              <a:t>спорт</a:t>
            </a:r>
            <a:r>
              <a:rPr lang="ru-RU" sz="2200" b="1" dirty="0"/>
              <a:t> / </a:t>
            </a:r>
            <a:r>
              <a:rPr lang="bg-BG" sz="2200" dirty="0"/>
              <a:t>к</a:t>
            </a:r>
            <a:r>
              <a:rPr lang="cs-CZ" sz="2200" dirty="0" err="1"/>
              <a:t>ни́ги</a:t>
            </a:r>
            <a:r>
              <a:rPr lang="ru-RU" sz="2200" dirty="0"/>
              <a:t> / </a:t>
            </a:r>
            <a:r>
              <a:rPr lang="cs-CZ" sz="2200" dirty="0" err="1"/>
              <a:t>му́зыку</a:t>
            </a:r>
            <a:r>
              <a:rPr lang="ru-RU" sz="2200" dirty="0"/>
              <a:t> / </a:t>
            </a:r>
            <a:r>
              <a:rPr lang="cs-CZ" sz="2200" dirty="0" err="1"/>
              <a:t>теа́тр</a:t>
            </a:r>
            <a:r>
              <a:rPr lang="ru-RU" sz="2200" dirty="0"/>
              <a:t> / </a:t>
            </a:r>
            <a:r>
              <a:rPr lang="cs-CZ" sz="2200" dirty="0" err="1"/>
              <a:t>кино</a:t>
            </a:r>
            <a:r>
              <a:rPr lang="cs-CZ" sz="2200" dirty="0"/>
              <a:t>́…</a:t>
            </a:r>
          </a:p>
          <a:p>
            <a:pPr marL="342900" indent="-342900">
              <a:buFont typeface="+mj-lt"/>
              <a:buAutoNum type="arabicPeriod" startAt="12"/>
            </a:pPr>
            <a:r>
              <a:rPr lang="ru-RU" sz="2200" b="1" dirty="0"/>
              <a:t> </a:t>
            </a:r>
            <a:r>
              <a:rPr lang="cs-CZ" sz="2200" b="1" dirty="0" err="1"/>
              <a:t>Мне</a:t>
            </a:r>
            <a:r>
              <a:rPr lang="cs-CZ" sz="2200" b="1" dirty="0"/>
              <a:t> </a:t>
            </a:r>
            <a:r>
              <a:rPr lang="cs-CZ" sz="2200" b="1" dirty="0" err="1"/>
              <a:t>нра́вится</a:t>
            </a:r>
            <a:r>
              <a:rPr lang="cs-CZ" sz="2200" dirty="0"/>
              <a:t> </a:t>
            </a:r>
            <a:r>
              <a:rPr lang="cs-CZ" sz="2200" dirty="0" err="1"/>
              <a:t>кто</a:t>
            </a:r>
            <a:r>
              <a:rPr lang="cs-CZ" sz="2200" dirty="0"/>
              <a:t>? </a:t>
            </a:r>
            <a:r>
              <a:rPr lang="cs-CZ" sz="2200" dirty="0" err="1"/>
              <a:t>что</a:t>
            </a:r>
            <a:r>
              <a:rPr lang="cs-CZ" sz="2200" dirty="0"/>
              <a:t>? </a:t>
            </a:r>
            <a:r>
              <a:rPr lang="cs-CZ" sz="2200" b="1" dirty="0" err="1"/>
              <a:t>э́тот</a:t>
            </a:r>
            <a:r>
              <a:rPr lang="cs-CZ" sz="2200" b="1" dirty="0"/>
              <a:t> </a:t>
            </a:r>
            <a:r>
              <a:rPr lang="cs-CZ" sz="2200" b="1" dirty="0" err="1"/>
              <a:t>вид</a:t>
            </a:r>
            <a:r>
              <a:rPr lang="cs-CZ" sz="2200" b="1" dirty="0"/>
              <a:t> </a:t>
            </a:r>
            <a:r>
              <a:rPr lang="cs-CZ" sz="2200" b="1" dirty="0" err="1"/>
              <a:t>спо́рта</a:t>
            </a:r>
            <a:r>
              <a:rPr lang="cs-CZ" sz="2200" b="1" dirty="0"/>
              <a:t>.</a:t>
            </a:r>
            <a:r>
              <a:rPr lang="ru-RU" sz="2200" b="1" dirty="0"/>
              <a:t> Какой?</a:t>
            </a:r>
            <a:br>
              <a:rPr lang="cs-CZ" sz="2200" dirty="0"/>
            </a:br>
            <a:r>
              <a:rPr lang="cs-CZ" sz="2200" b="1" dirty="0"/>
              <a:t>Я </a:t>
            </a:r>
            <a:r>
              <a:rPr lang="cs-CZ" sz="2200" b="1" dirty="0" err="1"/>
              <a:t>увлека́юсь</a:t>
            </a:r>
            <a:r>
              <a:rPr lang="cs-CZ" sz="2200" dirty="0"/>
              <a:t> </a:t>
            </a:r>
            <a:r>
              <a:rPr lang="cs-CZ" sz="2200" dirty="0" err="1"/>
              <a:t>чем</a:t>
            </a:r>
            <a:r>
              <a:rPr lang="cs-CZ" sz="2200" dirty="0"/>
              <a:t>? </a:t>
            </a:r>
            <a:r>
              <a:rPr lang="bg-BG" sz="2200" b="1" dirty="0"/>
              <a:t>С</a:t>
            </a:r>
            <a:r>
              <a:rPr lang="cs-CZ" sz="2200" b="1" dirty="0" err="1"/>
              <a:t>по́ртом</a:t>
            </a:r>
            <a:r>
              <a:rPr lang="ru-RU" sz="2200" b="1" dirty="0"/>
              <a:t> / </a:t>
            </a:r>
            <a:r>
              <a:rPr lang="cs-CZ" sz="2200" dirty="0" err="1"/>
              <a:t>те́ннисом</a:t>
            </a:r>
            <a:r>
              <a:rPr lang="cs-CZ" sz="2200" dirty="0"/>
              <a:t> / </a:t>
            </a:r>
            <a:r>
              <a:rPr lang="cs-CZ" sz="2200" dirty="0" err="1"/>
              <a:t>теа́тром</a:t>
            </a:r>
            <a:r>
              <a:rPr lang="ru-RU" sz="2200" dirty="0"/>
              <a:t> / </a:t>
            </a:r>
            <a:r>
              <a:rPr lang="cs-CZ" sz="2200" dirty="0" err="1"/>
              <a:t>пла́ванием</a:t>
            </a:r>
            <a:r>
              <a:rPr lang="cs-CZ" sz="2200" dirty="0"/>
              <a:t> / </a:t>
            </a:r>
            <a:r>
              <a:rPr lang="cs-CZ" sz="2200" dirty="0" err="1"/>
              <a:t>кино</a:t>
            </a:r>
            <a:r>
              <a:rPr lang="cs-CZ" sz="2200" dirty="0"/>
              <a:t>́</a:t>
            </a:r>
            <a:r>
              <a:rPr lang="ru-RU" sz="2200" dirty="0"/>
              <a:t> / </a:t>
            </a:r>
            <a:r>
              <a:rPr lang="cs-CZ" sz="2200" dirty="0" err="1"/>
              <a:t>ша́хматами</a:t>
            </a:r>
            <a:r>
              <a:rPr lang="cs-CZ" sz="2200" dirty="0"/>
              <a:t> / </a:t>
            </a:r>
            <a:r>
              <a:rPr lang="cs-CZ" sz="2200" dirty="0" err="1"/>
              <a:t>класси́ческой</a:t>
            </a:r>
            <a:r>
              <a:rPr lang="cs-CZ" sz="2200" dirty="0"/>
              <a:t> </a:t>
            </a:r>
            <a:r>
              <a:rPr lang="cs-CZ" sz="2200" dirty="0" err="1"/>
              <a:t>му́зыкой</a:t>
            </a:r>
            <a:endParaRPr lang="cs-CZ" sz="2200" dirty="0"/>
          </a:p>
          <a:p>
            <a:pPr marL="457200" indent="-457200">
              <a:buFont typeface="+mj-lt"/>
              <a:buAutoNum type="arabicPeriod" startAt="13"/>
            </a:pPr>
            <a:r>
              <a:rPr lang="cs-CZ" sz="2200" b="1" dirty="0"/>
              <a:t>Я </a:t>
            </a:r>
            <a:r>
              <a:rPr lang="cs-CZ" sz="2200" b="1" dirty="0" err="1"/>
              <a:t>люблю</a:t>
            </a:r>
            <a:r>
              <a:rPr lang="cs-CZ" sz="2200" b="1" dirty="0"/>
              <a:t>́</a:t>
            </a:r>
            <a:r>
              <a:rPr lang="cs-CZ" sz="2200" dirty="0"/>
              <a:t> </a:t>
            </a:r>
            <a:r>
              <a:rPr lang="cs-CZ" sz="2200" dirty="0" err="1"/>
              <a:t>что</a:t>
            </a:r>
            <a:r>
              <a:rPr lang="cs-CZ" sz="2200" dirty="0"/>
              <a:t> </a:t>
            </a:r>
            <a:r>
              <a:rPr lang="cs-CZ" sz="2200" dirty="0" err="1"/>
              <a:t>де́лать</a:t>
            </a:r>
            <a:r>
              <a:rPr lang="cs-CZ" sz="2200" dirty="0"/>
              <a:t>? </a:t>
            </a:r>
            <a:r>
              <a:rPr lang="cs-CZ" sz="2200" b="1" dirty="0" err="1"/>
              <a:t>занима́ться</a:t>
            </a:r>
            <a:r>
              <a:rPr lang="cs-CZ" sz="2200" b="1" dirty="0"/>
              <a:t> </a:t>
            </a:r>
            <a:r>
              <a:rPr lang="cs-CZ" sz="2200" b="1" dirty="0" err="1"/>
              <a:t>спо́ртом</a:t>
            </a:r>
            <a:r>
              <a:rPr lang="cs-CZ" sz="2200" b="1" dirty="0"/>
              <a:t>.</a:t>
            </a:r>
            <a:endParaRPr lang="ru-RU" sz="2200" b="1" dirty="0"/>
          </a:p>
          <a:p>
            <a:pPr marL="457200" indent="-457200">
              <a:buFont typeface="+mj-lt"/>
              <a:buAutoNum type="arabicPeriod" startAt="13"/>
            </a:pPr>
            <a:r>
              <a:rPr lang="cs-CZ" sz="2200" b="1" dirty="0" err="1"/>
              <a:t>Мне</a:t>
            </a:r>
            <a:r>
              <a:rPr lang="cs-CZ" sz="2200" b="1" dirty="0"/>
              <a:t> </a:t>
            </a:r>
            <a:r>
              <a:rPr lang="cs-CZ" sz="2200" b="1" dirty="0" err="1"/>
              <a:t>нра́вится</a:t>
            </a:r>
            <a:r>
              <a:rPr lang="cs-CZ" sz="2200" dirty="0"/>
              <a:t> </a:t>
            </a:r>
            <a:r>
              <a:rPr lang="cs-CZ" sz="2200" dirty="0" err="1"/>
              <a:t>что</a:t>
            </a:r>
            <a:r>
              <a:rPr lang="cs-CZ" sz="2200" dirty="0"/>
              <a:t> </a:t>
            </a:r>
            <a:r>
              <a:rPr lang="cs-CZ" sz="2200" dirty="0" err="1"/>
              <a:t>де́лать</a:t>
            </a:r>
            <a:r>
              <a:rPr lang="cs-CZ" sz="2200" dirty="0"/>
              <a:t>? </a:t>
            </a:r>
            <a:r>
              <a:rPr lang="cs-CZ" sz="2200" b="1" dirty="0" err="1"/>
              <a:t>занима́ться</a:t>
            </a:r>
            <a:r>
              <a:rPr lang="cs-CZ" sz="2200" b="1" dirty="0"/>
              <a:t> </a:t>
            </a:r>
            <a:r>
              <a:rPr lang="cs-CZ" sz="2200" b="1" dirty="0" err="1"/>
              <a:t>спо́ртом</a:t>
            </a:r>
            <a:r>
              <a:rPr lang="cs-CZ" sz="2200" b="1" dirty="0"/>
              <a:t>.</a:t>
            </a:r>
            <a:br>
              <a:rPr lang="cs-CZ" sz="2200" dirty="0"/>
            </a:br>
            <a:r>
              <a:rPr lang="cs-CZ" sz="2200" dirty="0" err="1"/>
              <a:t>чита́ть</a:t>
            </a:r>
            <a:r>
              <a:rPr lang="cs-CZ" sz="2200" dirty="0"/>
              <a:t> </a:t>
            </a:r>
            <a:r>
              <a:rPr lang="cs-CZ" sz="2200" dirty="0" err="1"/>
              <a:t>кни́ги</a:t>
            </a:r>
            <a:r>
              <a:rPr lang="cs-CZ" sz="2200" dirty="0"/>
              <a:t> / </a:t>
            </a:r>
            <a:r>
              <a:rPr lang="cs-CZ" sz="2200" dirty="0" err="1"/>
              <a:t>ката́ться</a:t>
            </a:r>
            <a:r>
              <a:rPr lang="cs-CZ" sz="2200" dirty="0"/>
              <a:t> </a:t>
            </a:r>
            <a:r>
              <a:rPr lang="cs-CZ" sz="2200" dirty="0" err="1"/>
              <a:t>на</a:t>
            </a:r>
            <a:r>
              <a:rPr lang="cs-CZ" sz="2200" dirty="0"/>
              <a:t> </a:t>
            </a:r>
            <a:r>
              <a:rPr lang="cs-CZ" sz="2200" dirty="0" err="1"/>
              <a:t>велосипе́де</a:t>
            </a:r>
            <a:r>
              <a:rPr lang="ru-RU" sz="2200" dirty="0"/>
              <a:t> / </a:t>
            </a:r>
            <a:r>
              <a:rPr lang="cs-CZ" sz="2200" dirty="0" err="1"/>
              <a:t>слу́шать</a:t>
            </a:r>
            <a:r>
              <a:rPr lang="cs-CZ" sz="2200" dirty="0"/>
              <a:t> </a:t>
            </a:r>
            <a:r>
              <a:rPr lang="cs-CZ" sz="2200" dirty="0" err="1"/>
              <a:t>му́зыку</a:t>
            </a:r>
            <a:r>
              <a:rPr lang="cs-CZ" sz="2200" dirty="0"/>
              <a:t> / </a:t>
            </a:r>
            <a:r>
              <a:rPr lang="cs-CZ" sz="2200" dirty="0" err="1"/>
              <a:t>собира́ть</a:t>
            </a:r>
            <a:r>
              <a:rPr lang="cs-CZ" sz="2200" dirty="0"/>
              <a:t> </a:t>
            </a:r>
            <a:r>
              <a:rPr lang="cs-CZ" sz="2200" dirty="0" err="1"/>
              <a:t>откры́тки</a:t>
            </a:r>
            <a:br>
              <a:rPr lang="cs-CZ" sz="2200" dirty="0"/>
            </a:br>
            <a:r>
              <a:rPr lang="cs-CZ" sz="2200" dirty="0" err="1"/>
              <a:t>ходи́ть</a:t>
            </a:r>
            <a:r>
              <a:rPr lang="cs-CZ" sz="2200" dirty="0"/>
              <a:t> в </a:t>
            </a:r>
            <a:r>
              <a:rPr lang="cs-CZ" sz="2200" dirty="0" err="1"/>
              <a:t>теа́тр</a:t>
            </a:r>
            <a:r>
              <a:rPr lang="cs-CZ" sz="2200" dirty="0"/>
              <a:t> (в </a:t>
            </a:r>
            <a:r>
              <a:rPr lang="cs-CZ" sz="2200" dirty="0" err="1"/>
              <a:t>кино</a:t>
            </a:r>
            <a:r>
              <a:rPr lang="cs-CZ" sz="2200" dirty="0"/>
              <a:t>́) / </a:t>
            </a:r>
            <a:r>
              <a:rPr lang="cs-CZ" sz="2200" dirty="0" err="1"/>
              <a:t>игра́ть</a:t>
            </a:r>
            <a:r>
              <a:rPr lang="cs-CZ" sz="2200" dirty="0"/>
              <a:t> </a:t>
            </a:r>
            <a:r>
              <a:rPr lang="cs-CZ" sz="2200" dirty="0" err="1"/>
              <a:t>на</a:t>
            </a:r>
            <a:r>
              <a:rPr lang="cs-CZ" sz="2200" dirty="0"/>
              <a:t> </a:t>
            </a:r>
            <a:r>
              <a:rPr lang="cs-CZ" sz="2200" dirty="0" err="1"/>
              <a:t>гита́ре</a:t>
            </a:r>
            <a:r>
              <a:rPr lang="ru-RU" sz="2200" dirty="0"/>
              <a:t> /</a:t>
            </a:r>
            <a:r>
              <a:rPr lang="cs-CZ" sz="2200" dirty="0" err="1"/>
              <a:t>путеше́ствовать</a:t>
            </a:r>
            <a:r>
              <a:rPr lang="cs-CZ" sz="2200" dirty="0"/>
              <a:t> / </a:t>
            </a:r>
            <a:r>
              <a:rPr lang="cs-CZ" sz="2200" dirty="0" err="1"/>
              <a:t>игра́ть</a:t>
            </a:r>
            <a:r>
              <a:rPr lang="cs-CZ" sz="2200" dirty="0"/>
              <a:t> в </a:t>
            </a:r>
            <a:r>
              <a:rPr lang="cs-CZ" sz="2200" dirty="0" err="1"/>
              <a:t>ша́хматы</a:t>
            </a:r>
            <a:endParaRPr lang="cs-CZ" sz="2200" dirty="0"/>
          </a:p>
          <a:p>
            <a:br>
              <a:rPr lang="cs-CZ" sz="2200" dirty="0"/>
            </a:br>
            <a:endParaRPr lang="cs-CZ" sz="2200" dirty="0"/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 startAt="9"/>
            </a:pPr>
            <a:endParaRPr lang="cs-CZ" sz="2200" b="0" u="none" strike="noStrike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3410323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F17A7E95-7F9A-9711-03CD-0851A9C2282B}"/>
              </a:ext>
            </a:extLst>
          </p:cNvPr>
          <p:cNvSpPr txBox="1"/>
          <p:nvPr/>
        </p:nvSpPr>
        <p:spPr>
          <a:xfrm>
            <a:off x="1086196" y="1112395"/>
            <a:ext cx="1018586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200" dirty="0"/>
              <a:t>Привет, будущее «Я»! Сейчас 2026 год. Мне сейчас _____ лет, я живу в _____ и учусь на _____ факультете _____ университета. Я немного говорю по-русски. Но я знаю, что в 2036 году всё будет иначе! Через 10 лет мне будет _____ лет. Я надеюсь, что я окончу _____ и буду работать _____ в _____. Сейчас я увлекаюсь _____, а через 10 лет я хочу ещё и научиться _____. Я буду жить в _____  и я собираюсь _____. Я также планирую _____. До встречи в будущем!</a:t>
            </a: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1450273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extovéPole 1">
            <a:extLst>
              <a:ext uri="{FF2B5EF4-FFF2-40B4-BE49-F238E27FC236}">
                <a16:creationId xmlns:a16="http://schemas.microsoft.com/office/drawing/2014/main" id="{CC2754B2-F18E-4044-A061-347006F37C0C}"/>
              </a:ext>
            </a:extLst>
          </p:cNvPr>
          <p:cNvSpPr txBox="1"/>
          <p:nvPr/>
        </p:nvSpPr>
        <p:spPr>
          <a:xfrm>
            <a:off x="229896" y="68826"/>
            <a:ext cx="10726993" cy="76944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2200" b="1" u="sng" dirty="0">
                <a:latin typeface="Arial" panose="020B0604020202020204" pitchFamily="34" charset="0"/>
                <a:cs typeface="Arial" panose="020B0604020202020204" pitchFamily="34" charset="0"/>
              </a:rPr>
              <a:t>Задание: Выберете известного политика, актера, ученого и расскажите о его биографии </a:t>
            </a:r>
            <a:endParaRPr lang="cs-CZ" sz="22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285EF0A7-9112-4BDC-85AE-20608E432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342" y="838266"/>
            <a:ext cx="3779519" cy="2840761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716595E0-60C5-4304-8FA1-730A465C6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43" y="3705752"/>
            <a:ext cx="3779518" cy="2976372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735A4FDF-3225-E215-6BB6-69DB065DC1A4}"/>
              </a:ext>
            </a:extLst>
          </p:cNvPr>
          <p:cNvSpPr txBox="1"/>
          <p:nvPr/>
        </p:nvSpPr>
        <p:spPr>
          <a:xfrm>
            <a:off x="4261658" y="838266"/>
            <a:ext cx="785829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200" dirty="0"/>
              <a:t>Его / её зовут…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/>
              <a:t>Он родился / она родилась в…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/>
              <a:t>По национальности он / она…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/>
              <a:t>Он учился / она училась в вузе / университете / колледже / училище… по специальности…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/>
              <a:t>По профессии он / она (кто?)…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/>
              <a:t>Потом он переехал / она переехала в…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/>
              <a:t>Он долго / недолго жил / она жила в… Он умер / она умерла в… году.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/>
              <a:t>Он работал / она работала (кем?)…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/>
              <a:t>Он изучал / она изучала … язык, он / она говорит по-…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/>
              <a:t>Все знают его / её потому что…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/>
              <a:t>Он известен / она известна (чем?)…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/>
              <a:t>У него / неё большая / маленькая семья…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/>
              <a:t>Многим людям нравится, что он / она…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/>
              <a:t>Многим людям не нравится, что он / она…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200" dirty="0"/>
              <a:t>У него / неё много увлечений, например,…</a:t>
            </a:r>
            <a:endParaRPr lang="cs-CZ" sz="2200" dirty="0"/>
          </a:p>
        </p:txBody>
      </p:sp>
    </p:spTree>
    <p:extLst>
      <p:ext uri="{BB962C8B-B14F-4D97-AF65-F5344CB8AC3E}">
        <p14:creationId xmlns:p14="http://schemas.microsoft.com/office/powerpoint/2010/main" val="21913865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9A53BE0D">
            <a:hlinkClick r:id="" action="ppaction://media"/>
            <a:extLst>
              <a:ext uri="{FF2B5EF4-FFF2-40B4-BE49-F238E27FC236}">
                <a16:creationId xmlns:a16="http://schemas.microsoft.com/office/drawing/2014/main" id="{80AD16B4-C858-66A1-D166-50FED3A4567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576590" y="2151526"/>
            <a:ext cx="800167" cy="800167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96D7CFB7-5AF1-001B-9FDF-18CC04BBBBD4}"/>
              </a:ext>
            </a:extLst>
          </p:cNvPr>
          <p:cNvSpPr txBox="1"/>
          <p:nvPr/>
        </p:nvSpPr>
        <p:spPr>
          <a:xfrm>
            <a:off x="648393" y="532245"/>
            <a:ext cx="1071233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/>
              <a:t>Задание: прослушайте рассказ «Моя жизнь»</a:t>
            </a:r>
            <a:r>
              <a:rPr lang="cs-CZ" sz="2800" b="1" dirty="0"/>
              <a:t> </a:t>
            </a:r>
            <a:r>
              <a:rPr lang="ru-RU" sz="2800" b="1" dirty="0"/>
              <a:t>и подготовьтесь пересказать его своими словами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FAB5781E-931A-C1C4-75DE-AF828E97C36D}"/>
              </a:ext>
            </a:extLst>
          </p:cNvPr>
          <p:cNvSpPr txBox="1"/>
          <p:nvPr/>
        </p:nvSpPr>
        <p:spPr>
          <a:xfrm>
            <a:off x="293715" y="1633015"/>
            <a:ext cx="7182197" cy="4488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200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Как рассказчик ответил на эти вопросы?</a:t>
            </a:r>
            <a:endParaRPr lang="cs-CZ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cs-CZ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какой школе ты учишься?</a:t>
            </a:r>
            <a:endParaRPr lang="cs-CZ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Какими были вступительные экзамены?</a:t>
            </a:r>
            <a:endParaRPr lang="cs-CZ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Тебе нравится школа?</a:t>
            </a:r>
            <a:endParaRPr lang="cs-CZ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Какие выпускные экзамены ты будешь сдавать?</a:t>
            </a:r>
            <a:endParaRPr lang="cs-CZ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Где ты живешь?</a:t>
            </a:r>
            <a:endParaRPr lang="cs-CZ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cs-CZ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ru-RU" sz="2200" b="1" u="sng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Расскажите где вы учитесь, нравится ли вам учиться, какие у вас были и будут экзамены?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29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4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6098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1CB85D20-70A8-4606-EF2F-C652B0A81962}"/>
              </a:ext>
            </a:extLst>
          </p:cNvPr>
          <p:cNvSpPr txBox="1"/>
          <p:nvPr/>
        </p:nvSpPr>
        <p:spPr>
          <a:xfrm>
            <a:off x="155169" y="99253"/>
            <a:ext cx="11853951" cy="64556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1900" b="0" u="none" strike="noStrike" noProof="0" dirty="0">
                <a:effectLst/>
                <a:latin typeface="+mn-lt"/>
              </a:rPr>
              <a:t>Сейчас я уже учусь на четвёртом курсе гимназии в Оломоуце. Вступительные экзамены были очень тяжёлыми; по чешскому языку, математике и обществознанию. Я действительно рад, что сдал вступительные экзамены, потому что хочу учиться в университете, а гимназии хорошо подготавливают таких студентов. </a:t>
            </a:r>
          </a:p>
          <a:p>
            <a:pPr marL="0" marR="0" algn="just"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1900" b="0" u="none" strike="noStrike" noProof="0" dirty="0">
                <a:effectLst/>
                <a:latin typeface="+mn-lt"/>
              </a:rPr>
              <a:t>Наш класс гуманитарный, что означает, что у нас больше часов языка в неделю. Мне нравится в школе, потому что и во второй половине дня здесь можно заниматься множеством интересных вещей. У нас есть спортивная секция, занятия иностранным языком, музыкальный, шахматный кружки, кружок искусств и другие. Наша школа организует множество спортивных и интеллектуальных соревнований, что нам очень нравится.</a:t>
            </a:r>
          </a:p>
          <a:p>
            <a:pPr marL="0" marR="0" algn="just"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1900" b="0" u="none" strike="noStrike" noProof="0" dirty="0">
                <a:effectLst/>
                <a:latin typeface="+mn-lt"/>
              </a:rPr>
              <a:t>Последние два года мы можем выбирать семинары по выбору, в соответствии с нашими интересами. Я учусь на последнем курсе, поэтому готовлюсь к выпускным экзаменам и много занимаюсь. Наши выпускные экзамены состоят из письменного экзамена по чешскому языку, обычно это сочинение на заданную тему, и устной части по чешскому, иностранному языку и ещё двух предметов по выбору. Обязательной частью выпускных экзаменов еще, скорее всего, станет математика. Я очень рад, что сейчас мне не придётся сдавать по ней экзамен.</a:t>
            </a:r>
          </a:p>
          <a:p>
            <a:pPr marL="0" marR="0" algn="just"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1900" b="0" u="none" strike="noStrike" noProof="0" dirty="0">
                <a:effectLst/>
                <a:latin typeface="+mn-lt"/>
              </a:rPr>
              <a:t>Я живу в Оломоуце, который скорее просто город, чем мегаполис, но мне очень нравится здесь жить. В Оломоуце есть преимущества города — кино, театры, магазины, спортивные комплексы и т. д. — и преимущества деревни — здесь рядом природа, можно добраться пешком куда-угодно, и всегда встречаешь каких-нибудь приятелей или хотя бы знакомых, даже если идёшь куда-нибудь один. Здесь есть современные микрорайоны, старинные улицы в центре города и красивые зелёные коттеджные районы, так что любой может выбрать себе то, что ему по вкусу.</a:t>
            </a:r>
            <a:endParaRPr lang="ru-RU" sz="1900" b="0" u="none" strike="noStrike" noProof="0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977950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D9A781A1-D375-60C6-BDD2-24411046AE3A}"/>
              </a:ext>
            </a:extLst>
          </p:cNvPr>
          <p:cNvSpPr txBox="1"/>
          <p:nvPr/>
        </p:nvSpPr>
        <p:spPr>
          <a:xfrm>
            <a:off x="487680" y="635424"/>
            <a:ext cx="11033760" cy="5870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900"/>
              </a:spcBef>
              <a:spcAft>
                <a:spcPts val="1200"/>
              </a:spcAft>
              <a:buNone/>
            </a:pPr>
            <a:r>
              <a:rPr lang="cs-CZ" sz="1900" b="0" u="none" strike="noStrike" dirty="0">
                <a:effectLst/>
                <a:latin typeface="+mn-lt"/>
              </a:rPr>
              <a:t>Momentálně studuji už čtvrtým rokem na gymnáziu v Olomouci. Přijímací zkoušky byly velmi těžké; byly z češtiny, matematiky a všeobecných znalostí. Jsem opravdu rád, že jsem zkoušky udělal, protože chci jít studovat na vysokou školu a gymnázia takové studenty dobře připravují.</a:t>
            </a:r>
          </a:p>
          <a:p>
            <a:pPr marL="0" marR="0" algn="just">
              <a:spcBef>
                <a:spcPts val="900"/>
              </a:spcBef>
              <a:spcAft>
                <a:spcPts val="1200"/>
              </a:spcAft>
              <a:buNone/>
            </a:pPr>
            <a:r>
              <a:rPr lang="cs-CZ" sz="1900" b="0" u="none" strike="noStrike" dirty="0">
                <a:effectLst/>
                <a:latin typeface="+mn-lt"/>
              </a:rPr>
              <a:t>Naše třída je humanitně zaměřená, což znamená, že máme více hodin jazyka týdně. Mám školu rád, protože i odpoledne tu můžeme dělat spoustu věcí. Máme sportovní kroužek, konverzace v cizích jazycích, hudební kroužek, šachový a umělecký kroužek atd. Naše škola organizuje mnoho sportovních a vědomostních soutěží, což nás opravdu baví.</a:t>
            </a:r>
          </a:p>
          <a:p>
            <a:pPr marL="0" marR="0" algn="just">
              <a:spcBef>
                <a:spcPts val="900"/>
              </a:spcBef>
              <a:spcAft>
                <a:spcPts val="1200"/>
              </a:spcAft>
              <a:buNone/>
            </a:pPr>
            <a:r>
              <a:rPr lang="cs-CZ" sz="1900" b="0" u="none" strike="noStrike" dirty="0">
                <a:effectLst/>
                <a:latin typeface="+mn-lt"/>
              </a:rPr>
              <a:t>V posledních dvou letech si můžeme vybrat volitelné semináře odpovídající našemu zaměření. Teď studuji poslední ročník, takže se připravuji na maturitu a musím se hodně učit. Naše maturita se skládá z písemné zkoušky v českém jazyce, obvykle to je esej na dané téma, a z ústní části z češtiny, cizího jazyka a ještě dvou volitelných předmětů. Do maturity bude pravděpodobně jako povinný předmět začleněna také matematika. Já jsem velmi rád, že z ní teď nemusím maturovat.</a:t>
            </a:r>
          </a:p>
          <a:p>
            <a:pPr marL="0" marR="0" algn="just">
              <a:spcBef>
                <a:spcPts val="900"/>
              </a:spcBef>
              <a:spcAft>
                <a:spcPts val="1200"/>
              </a:spcAft>
              <a:buNone/>
            </a:pPr>
            <a:r>
              <a:rPr lang="cs-CZ" sz="1900" b="0" u="none" strike="noStrike" dirty="0">
                <a:effectLst/>
                <a:latin typeface="+mn-lt"/>
              </a:rPr>
              <a:t>Bydlím v Olomouci, což je spíše město než velkoměsto, ale bydlím tu velmi rád. Olomouc má výhody města – kina, divadla, obchody, sportovní areály apod. – a zároveň výhody vesnice – není to daleko do přírody, dostaneš se kamkoliv pěšky a člověk vždycky potká nějaké přátele nebo alespoň známé, i když jde někam sám. Jsou zde moderní sídliště, starobylé ulice v centru města a krásné zelené rezidenční čtvrti, takže si každý může vybrat, co se mu líbí.</a:t>
            </a:r>
            <a:endParaRPr lang="cs-CZ" sz="1900" b="0" u="none" strike="noStrike" dirty="0">
              <a:effectLst/>
              <a:latin typeface="Google Sans"/>
            </a:endParaRPr>
          </a:p>
        </p:txBody>
      </p:sp>
    </p:spTree>
    <p:extLst>
      <p:ext uri="{BB962C8B-B14F-4D97-AF65-F5344CB8AC3E}">
        <p14:creationId xmlns:p14="http://schemas.microsoft.com/office/powerpoint/2010/main" val="2228809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9D018294-BD1E-BE46-893D-0B7BD0BE6967}"/>
              </a:ext>
            </a:extLst>
          </p:cNvPr>
          <p:cNvSpPr txBox="1"/>
          <p:nvPr/>
        </p:nvSpPr>
        <p:spPr>
          <a:xfrm>
            <a:off x="3081250" y="254012"/>
            <a:ext cx="2305395" cy="28007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200" b="1" dirty="0"/>
              <a:t>Карточка 3</a:t>
            </a:r>
          </a:p>
          <a:p>
            <a:r>
              <a:rPr lang="ru-RU" sz="2200" dirty="0"/>
              <a:t>Имя: Кензо</a:t>
            </a:r>
          </a:p>
          <a:p>
            <a:r>
              <a:rPr lang="ru-RU" sz="2200" dirty="0"/>
              <a:t>Страна: Япония (Токио)</a:t>
            </a:r>
          </a:p>
          <a:p>
            <a:r>
              <a:rPr lang="ru-RU" sz="2200" dirty="0"/>
              <a:t>Профессия: врач</a:t>
            </a:r>
          </a:p>
          <a:p>
            <a:r>
              <a:rPr lang="ru-RU" sz="2200" dirty="0"/>
              <a:t>Языки: японский, русский</a:t>
            </a:r>
          </a:p>
          <a:p>
            <a:r>
              <a:rPr lang="ru-RU" sz="2200" dirty="0"/>
              <a:t>Возраст: 35 лет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42B90F7F-5269-9A23-D28F-7D96A7ED62A0}"/>
              </a:ext>
            </a:extLst>
          </p:cNvPr>
          <p:cNvSpPr txBox="1"/>
          <p:nvPr/>
        </p:nvSpPr>
        <p:spPr>
          <a:xfrm>
            <a:off x="249380" y="177339"/>
            <a:ext cx="2576945" cy="31393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200" b="1" dirty="0"/>
              <a:t>Карточка 1</a:t>
            </a:r>
          </a:p>
          <a:p>
            <a:r>
              <a:rPr lang="ru-RU" sz="2200" dirty="0"/>
              <a:t>Имя: Джон</a:t>
            </a:r>
          </a:p>
          <a:p>
            <a:r>
              <a:rPr lang="ru-RU" sz="2200" dirty="0"/>
              <a:t>Страна: США (Вашингтон)</a:t>
            </a:r>
          </a:p>
          <a:p>
            <a:r>
              <a:rPr lang="ru-RU" sz="2200" dirty="0"/>
              <a:t>Профессия: инженер</a:t>
            </a:r>
          </a:p>
          <a:p>
            <a:r>
              <a:rPr lang="ru-RU" sz="2200" dirty="0"/>
              <a:t>Языки: английский, немного русский</a:t>
            </a:r>
          </a:p>
          <a:p>
            <a:r>
              <a:rPr lang="ru-RU" sz="2200" dirty="0"/>
              <a:t>Возраст: 28 лет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F5B7161-6009-C4B1-707B-E8DA779EDEE5}"/>
              </a:ext>
            </a:extLst>
          </p:cNvPr>
          <p:cNvSpPr txBox="1"/>
          <p:nvPr/>
        </p:nvSpPr>
        <p:spPr>
          <a:xfrm>
            <a:off x="205046" y="3600625"/>
            <a:ext cx="2576945" cy="31393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200" b="1" dirty="0"/>
              <a:t>Карточка 2</a:t>
            </a:r>
          </a:p>
          <a:p>
            <a:r>
              <a:rPr lang="ru-RU" sz="2200" dirty="0"/>
              <a:t>Имя: Мария</a:t>
            </a:r>
          </a:p>
          <a:p>
            <a:r>
              <a:rPr lang="ru-RU" sz="2200" dirty="0"/>
              <a:t>Страна: Испания (Мадрид)</a:t>
            </a:r>
          </a:p>
          <a:p>
            <a:r>
              <a:rPr lang="ru-RU" sz="2200" dirty="0"/>
              <a:t>Профессия: студентка</a:t>
            </a:r>
          </a:p>
          <a:p>
            <a:r>
              <a:rPr lang="ru-RU" sz="2200" dirty="0"/>
              <a:t>Языки: испанский, английский</a:t>
            </a:r>
          </a:p>
          <a:p>
            <a:r>
              <a:rPr lang="ru-RU" sz="2200" dirty="0"/>
              <a:t>Возраст: 22 года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FC933AA-C586-D7EB-DF18-36282E209F17}"/>
              </a:ext>
            </a:extLst>
          </p:cNvPr>
          <p:cNvSpPr txBox="1"/>
          <p:nvPr/>
        </p:nvSpPr>
        <p:spPr>
          <a:xfrm>
            <a:off x="5641567" y="3600624"/>
            <a:ext cx="2576945" cy="31393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2200" b="1" dirty="0"/>
              <a:t>Карточка 4</a:t>
            </a:r>
          </a:p>
          <a:p>
            <a:r>
              <a:rPr lang="ru-RU" sz="2200" dirty="0"/>
              <a:t>Имя: Ли</a:t>
            </a:r>
          </a:p>
          <a:p>
            <a:r>
              <a:rPr lang="ru-RU" sz="2200" dirty="0"/>
              <a:t>Страна: Китай (Пекин)</a:t>
            </a:r>
          </a:p>
          <a:p>
            <a:r>
              <a:rPr lang="ru-RU" sz="2200" dirty="0"/>
              <a:t>Профессия: программист</a:t>
            </a:r>
          </a:p>
          <a:p>
            <a:r>
              <a:rPr lang="ru-RU" sz="2200" dirty="0"/>
              <a:t>Языки: китайский, английский</a:t>
            </a:r>
          </a:p>
          <a:p>
            <a:r>
              <a:rPr lang="ru-RU" sz="2200" dirty="0"/>
              <a:t>Возраст: 26 лет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7BCB4231-E59C-E377-D5E3-A2EA982FF0E8}"/>
              </a:ext>
            </a:extLst>
          </p:cNvPr>
          <p:cNvSpPr txBox="1"/>
          <p:nvPr/>
        </p:nvSpPr>
        <p:spPr>
          <a:xfrm>
            <a:off x="8318270" y="93471"/>
            <a:ext cx="3873730" cy="667105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marL="285750" marR="0" lvl="0" indent="-28575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cs-CZ" sz="2000" b="1" i="1" u="none" strike="noStrike" dirty="0" err="1">
                <a:effectLst/>
                <a:latin typeface="+mn-lt"/>
              </a:rPr>
              <a:t>Как</a:t>
            </a:r>
            <a:r>
              <a:rPr lang="cs-CZ" sz="2000" b="1" i="1" u="none" strike="noStrike" dirty="0">
                <a:effectLst/>
                <a:latin typeface="+mn-lt"/>
              </a:rPr>
              <a:t> </a:t>
            </a:r>
            <a:r>
              <a:rPr lang="cs-CZ" sz="2000" b="1" i="1" u="none" strike="noStrike" dirty="0" err="1">
                <a:effectLst/>
                <a:latin typeface="+mn-lt"/>
              </a:rPr>
              <a:t>вас</a:t>
            </a:r>
            <a:r>
              <a:rPr lang="ru-RU" sz="2000" b="1" i="1" u="none" strike="noStrike" dirty="0">
                <a:effectLst/>
                <a:latin typeface="+mn-lt"/>
              </a:rPr>
              <a:t> /тебя</a:t>
            </a:r>
            <a:r>
              <a:rPr lang="cs-CZ" sz="2000" b="1" i="1" u="none" strike="noStrike" dirty="0">
                <a:effectLst/>
                <a:latin typeface="+mn-lt"/>
              </a:rPr>
              <a:t> </a:t>
            </a:r>
            <a:r>
              <a:rPr lang="cs-CZ" sz="2000" b="1" i="1" u="none" strike="noStrike" dirty="0" err="1">
                <a:effectLst/>
                <a:latin typeface="+mn-lt"/>
              </a:rPr>
              <a:t>зовут</a:t>
            </a:r>
            <a:r>
              <a:rPr lang="cs-CZ" sz="2000" b="1" i="1" u="none" strike="noStrike" dirty="0">
                <a:effectLst/>
                <a:latin typeface="+mn-lt"/>
              </a:rPr>
              <a:t>? </a:t>
            </a:r>
            <a:endParaRPr lang="cs-CZ" sz="2000" b="1" u="none" strike="noStrike" dirty="0">
              <a:effectLst/>
              <a:latin typeface="+mn-lt"/>
            </a:endParaRPr>
          </a:p>
          <a:p>
            <a:pPr marL="285750" marR="0" lvl="0" indent="-28575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cs-CZ" sz="2000" b="1" i="1" u="none" strike="noStrike" dirty="0" err="1">
                <a:effectLst/>
                <a:latin typeface="+mn-lt"/>
              </a:rPr>
              <a:t>Откуда</a:t>
            </a:r>
            <a:r>
              <a:rPr lang="cs-CZ" sz="2000" b="1" i="1" u="none" strike="noStrike" dirty="0">
                <a:effectLst/>
                <a:latin typeface="+mn-lt"/>
              </a:rPr>
              <a:t> </a:t>
            </a:r>
            <a:r>
              <a:rPr lang="cs-CZ" sz="2000" b="1" i="1" u="none" strike="noStrike" dirty="0" err="1">
                <a:effectLst/>
                <a:latin typeface="+mn-lt"/>
              </a:rPr>
              <a:t>вы</a:t>
            </a:r>
            <a:r>
              <a:rPr lang="cs-CZ" sz="2000" b="1" i="1" u="none" strike="noStrike" dirty="0">
                <a:effectLst/>
                <a:latin typeface="+mn-lt"/>
              </a:rPr>
              <a:t>? </a:t>
            </a:r>
            <a:r>
              <a:rPr lang="cs-CZ" sz="2000" b="0" i="1" u="none" strike="noStrike" dirty="0">
                <a:effectLst/>
                <a:latin typeface="+mn-lt"/>
              </a:rPr>
              <a:t>/ </a:t>
            </a:r>
            <a:r>
              <a:rPr lang="cs-CZ" sz="2000" b="0" i="1" u="none" strike="noStrike" dirty="0" err="1">
                <a:effectLst/>
                <a:latin typeface="+mn-lt"/>
              </a:rPr>
              <a:t>Где</a:t>
            </a:r>
            <a:r>
              <a:rPr lang="cs-CZ" sz="2000" b="0" i="1" u="none" strike="noStrike" dirty="0">
                <a:effectLst/>
                <a:latin typeface="+mn-lt"/>
              </a:rPr>
              <a:t> </a:t>
            </a:r>
            <a:r>
              <a:rPr lang="cs-CZ" sz="2000" b="0" i="1" u="none" strike="noStrike" dirty="0" err="1">
                <a:effectLst/>
                <a:latin typeface="+mn-lt"/>
              </a:rPr>
              <a:t>вы</a:t>
            </a:r>
            <a:r>
              <a:rPr lang="cs-CZ" sz="2000" b="0" i="1" u="none" strike="noStrike" dirty="0">
                <a:effectLst/>
                <a:latin typeface="+mn-lt"/>
              </a:rPr>
              <a:t> </a:t>
            </a:r>
            <a:r>
              <a:rPr lang="cs-CZ" sz="2000" b="0" i="1" u="none" strike="noStrike" dirty="0" err="1">
                <a:effectLst/>
                <a:latin typeface="+mn-lt"/>
              </a:rPr>
              <a:t>живёте</a:t>
            </a:r>
            <a:r>
              <a:rPr lang="cs-CZ" sz="2000" b="0" i="1" u="none" strike="noStrike" dirty="0">
                <a:effectLst/>
                <a:latin typeface="+mn-lt"/>
              </a:rPr>
              <a:t>?</a:t>
            </a:r>
            <a:endParaRPr lang="cs-CZ" sz="2000" b="0" u="none" strike="noStrike" dirty="0">
              <a:effectLst/>
              <a:latin typeface="+mn-lt"/>
            </a:endParaRPr>
          </a:p>
          <a:p>
            <a:pPr marL="285750" marR="0" lvl="0" indent="-28575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cs-CZ" sz="2000" b="1" i="1" u="none" strike="noStrike" dirty="0" err="1">
                <a:effectLst/>
                <a:latin typeface="+mn-lt"/>
              </a:rPr>
              <a:t>Кто</a:t>
            </a:r>
            <a:r>
              <a:rPr lang="cs-CZ" sz="2000" b="1" i="1" u="none" strike="noStrike" dirty="0">
                <a:effectLst/>
                <a:latin typeface="+mn-lt"/>
              </a:rPr>
              <a:t> </a:t>
            </a:r>
            <a:r>
              <a:rPr lang="cs-CZ" sz="2000" b="1" i="1" u="none" strike="noStrike" dirty="0" err="1">
                <a:effectLst/>
                <a:latin typeface="+mn-lt"/>
              </a:rPr>
              <a:t>вы</a:t>
            </a:r>
            <a:r>
              <a:rPr lang="cs-CZ" sz="2000" b="1" i="1" u="none" strike="noStrike" dirty="0">
                <a:effectLst/>
                <a:latin typeface="+mn-lt"/>
              </a:rPr>
              <a:t> </a:t>
            </a:r>
            <a:r>
              <a:rPr lang="cs-CZ" sz="2000" b="1" i="1" u="none" strike="noStrike" dirty="0" err="1">
                <a:effectLst/>
                <a:latin typeface="+mn-lt"/>
              </a:rPr>
              <a:t>по</a:t>
            </a:r>
            <a:r>
              <a:rPr lang="cs-CZ" sz="2000" b="1" i="1" u="none" strike="noStrike" dirty="0">
                <a:effectLst/>
                <a:latin typeface="+mn-lt"/>
              </a:rPr>
              <a:t> </a:t>
            </a:r>
            <a:r>
              <a:rPr lang="cs-CZ" sz="2000" b="1" i="1" u="none" strike="noStrike" dirty="0" err="1">
                <a:effectLst/>
                <a:latin typeface="+mn-lt"/>
              </a:rPr>
              <a:t>профессии</a:t>
            </a:r>
            <a:r>
              <a:rPr lang="cs-CZ" sz="2000" b="1" i="1" u="none" strike="noStrike" dirty="0">
                <a:effectLst/>
                <a:latin typeface="+mn-lt"/>
              </a:rPr>
              <a:t>?</a:t>
            </a:r>
            <a:endParaRPr lang="cs-CZ" sz="2000" b="1" u="none" strike="noStrike" dirty="0">
              <a:effectLst/>
              <a:latin typeface="+mn-lt"/>
            </a:endParaRPr>
          </a:p>
          <a:p>
            <a:pPr marL="285750" marR="0" lvl="0" indent="-28575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cs-CZ" sz="2000" b="1" i="1" u="none" strike="noStrike" dirty="0" err="1">
                <a:effectLst/>
                <a:latin typeface="+mn-lt"/>
              </a:rPr>
              <a:t>Какие</a:t>
            </a:r>
            <a:r>
              <a:rPr lang="cs-CZ" sz="2000" b="1" i="1" u="none" strike="noStrike" dirty="0">
                <a:effectLst/>
                <a:latin typeface="+mn-lt"/>
              </a:rPr>
              <a:t> </a:t>
            </a:r>
            <a:r>
              <a:rPr lang="cs-CZ" sz="2000" b="1" i="1" u="none" strike="noStrike" dirty="0" err="1">
                <a:effectLst/>
                <a:latin typeface="+mn-lt"/>
              </a:rPr>
              <a:t>языки</a:t>
            </a:r>
            <a:r>
              <a:rPr lang="cs-CZ" sz="2000" b="1" i="1" u="none" strike="noStrike" dirty="0">
                <a:effectLst/>
                <a:latin typeface="+mn-lt"/>
              </a:rPr>
              <a:t> </a:t>
            </a:r>
            <a:r>
              <a:rPr lang="cs-CZ" sz="2000" b="1" i="1" u="none" strike="noStrike" dirty="0" err="1">
                <a:effectLst/>
                <a:latin typeface="+mn-lt"/>
              </a:rPr>
              <a:t>вы</a:t>
            </a:r>
            <a:r>
              <a:rPr lang="cs-CZ" sz="2000" b="1" i="1" u="none" strike="noStrike" dirty="0">
                <a:effectLst/>
                <a:latin typeface="+mn-lt"/>
              </a:rPr>
              <a:t> </a:t>
            </a:r>
            <a:r>
              <a:rPr lang="cs-CZ" sz="2000" b="1" i="1" u="none" strike="noStrike" dirty="0" err="1">
                <a:effectLst/>
                <a:latin typeface="+mn-lt"/>
              </a:rPr>
              <a:t>знаете</a:t>
            </a:r>
            <a:r>
              <a:rPr lang="cs-CZ" sz="2000" b="1" i="1" u="none" strike="noStrike" dirty="0">
                <a:effectLst/>
                <a:latin typeface="+mn-lt"/>
              </a:rPr>
              <a:t>?</a:t>
            </a:r>
            <a:endParaRPr lang="cs-CZ" sz="2000" b="1" u="none" strike="noStrike" dirty="0">
              <a:effectLst/>
              <a:latin typeface="+mn-lt"/>
            </a:endParaRPr>
          </a:p>
          <a:p>
            <a:pPr marL="285750" marR="0" lvl="0" indent="-28575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cs-CZ" sz="2000" b="1" i="1" u="none" strike="noStrike" dirty="0" err="1">
                <a:effectLst/>
                <a:latin typeface="+mn-lt"/>
              </a:rPr>
              <a:t>Сколько</a:t>
            </a:r>
            <a:r>
              <a:rPr lang="cs-CZ" sz="2000" b="1" i="1" u="none" strike="noStrike" dirty="0">
                <a:effectLst/>
                <a:latin typeface="+mn-lt"/>
              </a:rPr>
              <a:t> </a:t>
            </a:r>
            <a:r>
              <a:rPr lang="cs-CZ" sz="2000" b="1" i="1" u="none" strike="noStrike" dirty="0" err="1">
                <a:effectLst/>
                <a:latin typeface="+mn-lt"/>
              </a:rPr>
              <a:t>вам</a:t>
            </a:r>
            <a:r>
              <a:rPr lang="cs-CZ" sz="2000" b="1" i="1" u="none" strike="noStrike" dirty="0">
                <a:effectLst/>
                <a:latin typeface="+mn-lt"/>
              </a:rPr>
              <a:t> </a:t>
            </a:r>
            <a:r>
              <a:rPr lang="cs-CZ" sz="2000" b="1" i="1" u="none" strike="noStrike" dirty="0" err="1">
                <a:effectLst/>
                <a:latin typeface="+mn-lt"/>
              </a:rPr>
              <a:t>лет</a:t>
            </a:r>
            <a:r>
              <a:rPr lang="cs-CZ" sz="2000" b="1" i="1" u="none" strike="noStrike" dirty="0">
                <a:effectLst/>
                <a:latin typeface="+mn-lt"/>
              </a:rPr>
              <a:t>?</a:t>
            </a:r>
            <a:endParaRPr lang="ru-RU" sz="2000" b="1" i="1" u="none" strike="noStrike" dirty="0">
              <a:effectLst/>
              <a:latin typeface="+mn-lt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Что</a:t>
            </a:r>
            <a:r>
              <a:rPr lang="cs-CZ" sz="2000" b="1" dirty="0"/>
              <a:t> </a:t>
            </a:r>
            <a:r>
              <a:rPr lang="cs-CZ" sz="2000" b="1" dirty="0" err="1"/>
              <a:t>вы</a:t>
            </a:r>
            <a:r>
              <a:rPr lang="cs-CZ" sz="2000" b="1" dirty="0"/>
              <a:t> </a:t>
            </a:r>
            <a:r>
              <a:rPr lang="cs-CZ" sz="2000" b="1" dirty="0" err="1"/>
              <a:t>любите</a:t>
            </a:r>
            <a:r>
              <a:rPr lang="cs-CZ" sz="2000" b="1" dirty="0"/>
              <a:t> </a:t>
            </a:r>
            <a:r>
              <a:rPr lang="cs-CZ" sz="2000" b="1" dirty="0" err="1"/>
              <a:t>делать</a:t>
            </a:r>
            <a:r>
              <a:rPr lang="cs-CZ" sz="2000" b="1" dirty="0"/>
              <a:t>?</a:t>
            </a:r>
            <a:r>
              <a:rPr lang="cs-CZ" sz="2000" dirty="0"/>
              <a:t> / </a:t>
            </a:r>
            <a:r>
              <a:rPr lang="cs-CZ" sz="2000" dirty="0" err="1"/>
              <a:t>Какое</a:t>
            </a:r>
            <a:r>
              <a:rPr lang="cs-CZ" sz="2000" dirty="0"/>
              <a:t> у </a:t>
            </a:r>
            <a:r>
              <a:rPr lang="cs-CZ" sz="2000" dirty="0" err="1"/>
              <a:t>вас</a:t>
            </a:r>
            <a:r>
              <a:rPr lang="cs-CZ" sz="2000" dirty="0"/>
              <a:t> </a:t>
            </a:r>
            <a:r>
              <a:rPr lang="cs-CZ" sz="2000" dirty="0" err="1"/>
              <a:t>хобби</a:t>
            </a:r>
            <a:r>
              <a:rPr lang="cs-CZ" sz="2000" dirty="0"/>
              <a:t>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Вы</a:t>
            </a:r>
            <a:r>
              <a:rPr lang="cs-CZ" sz="2000" b="1" dirty="0"/>
              <a:t> </a:t>
            </a:r>
            <a:r>
              <a:rPr lang="cs-CZ" sz="2000" b="1" dirty="0" err="1"/>
              <a:t>любите</a:t>
            </a:r>
            <a:r>
              <a:rPr lang="cs-CZ" sz="2000" b="1" dirty="0"/>
              <a:t> </a:t>
            </a:r>
            <a:r>
              <a:rPr lang="cs-CZ" sz="2000" b="1" dirty="0" err="1"/>
              <a:t>спорт</a:t>
            </a:r>
            <a:r>
              <a:rPr lang="cs-CZ" sz="2000" b="1" dirty="0"/>
              <a:t>?</a:t>
            </a:r>
            <a:r>
              <a:rPr lang="cs-CZ" sz="2000" dirty="0"/>
              <a:t> (</a:t>
            </a:r>
            <a:r>
              <a:rPr lang="cs-CZ" sz="2000" dirty="0" err="1"/>
              <a:t>футбол</a:t>
            </a:r>
            <a:r>
              <a:rPr lang="cs-CZ" sz="2000" dirty="0"/>
              <a:t> / </a:t>
            </a:r>
            <a:r>
              <a:rPr lang="cs-CZ" sz="2000" dirty="0" err="1"/>
              <a:t>теннис</a:t>
            </a:r>
            <a:r>
              <a:rPr lang="cs-CZ" sz="2000" dirty="0"/>
              <a:t> / </a:t>
            </a:r>
            <a:r>
              <a:rPr lang="cs-CZ" sz="2000" dirty="0" err="1"/>
              <a:t>йогу</a:t>
            </a:r>
            <a:r>
              <a:rPr lang="cs-CZ" sz="2000" dirty="0"/>
              <a:t>?)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Вы</a:t>
            </a:r>
            <a:r>
              <a:rPr lang="cs-CZ" sz="2000" b="1" dirty="0"/>
              <a:t> </a:t>
            </a:r>
            <a:r>
              <a:rPr lang="cs-CZ" sz="2000" b="1" dirty="0" err="1"/>
              <a:t>любите</a:t>
            </a:r>
            <a:r>
              <a:rPr lang="cs-CZ" sz="2000" b="1" dirty="0"/>
              <a:t> </a:t>
            </a:r>
            <a:r>
              <a:rPr lang="cs-CZ" sz="2000" b="1" dirty="0" err="1"/>
              <a:t>музыку</a:t>
            </a:r>
            <a:r>
              <a:rPr lang="cs-CZ" sz="2000" b="1" dirty="0"/>
              <a:t>?</a:t>
            </a:r>
            <a:r>
              <a:rPr lang="cs-CZ" sz="2000" dirty="0"/>
              <a:t> (</a:t>
            </a:r>
            <a:r>
              <a:rPr lang="cs-CZ" sz="2000" dirty="0" err="1"/>
              <a:t>рок</a:t>
            </a:r>
            <a:r>
              <a:rPr lang="cs-CZ" sz="2000" dirty="0"/>
              <a:t> / </a:t>
            </a:r>
            <a:r>
              <a:rPr lang="cs-CZ" sz="2000" dirty="0" err="1"/>
              <a:t>поп-музыку</a:t>
            </a:r>
            <a:r>
              <a:rPr lang="cs-CZ" sz="2000" dirty="0"/>
              <a:t> / </a:t>
            </a:r>
            <a:r>
              <a:rPr lang="cs-CZ" sz="2000" dirty="0" err="1"/>
              <a:t>классику</a:t>
            </a:r>
            <a:r>
              <a:rPr lang="cs-CZ" sz="2000" dirty="0"/>
              <a:t>?)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2000" b="1" dirty="0" err="1"/>
              <a:t>Какая</a:t>
            </a:r>
            <a:r>
              <a:rPr lang="cs-CZ" sz="2000" b="1" dirty="0"/>
              <a:t> </a:t>
            </a:r>
            <a:r>
              <a:rPr lang="cs-CZ" sz="2000" b="1" dirty="0" err="1"/>
              <a:t>ваша</a:t>
            </a:r>
            <a:r>
              <a:rPr lang="cs-CZ" sz="2000" b="1" dirty="0"/>
              <a:t> </a:t>
            </a:r>
            <a:r>
              <a:rPr lang="cs-CZ" sz="2000" b="1" dirty="0" err="1"/>
              <a:t>любимая</a:t>
            </a:r>
            <a:r>
              <a:rPr lang="cs-CZ" sz="2000" b="1" dirty="0"/>
              <a:t> </a:t>
            </a:r>
            <a:r>
              <a:rPr lang="cs-CZ" sz="2000" b="1" dirty="0" err="1"/>
              <a:t>еда</a:t>
            </a:r>
            <a:r>
              <a:rPr lang="cs-CZ" sz="2000" b="1" dirty="0"/>
              <a:t>?</a:t>
            </a:r>
            <a:r>
              <a:rPr lang="cs-CZ" sz="2000" dirty="0"/>
              <a:t> / </a:t>
            </a:r>
            <a:r>
              <a:rPr lang="cs-CZ" sz="2000" dirty="0" err="1"/>
              <a:t>Что</a:t>
            </a:r>
            <a:r>
              <a:rPr lang="cs-CZ" sz="2000" dirty="0"/>
              <a:t> </a:t>
            </a:r>
            <a:r>
              <a:rPr lang="cs-CZ" sz="2000" dirty="0" err="1"/>
              <a:t>вы</a:t>
            </a:r>
            <a:r>
              <a:rPr lang="cs-CZ" sz="2000" dirty="0"/>
              <a:t> </a:t>
            </a:r>
            <a:r>
              <a:rPr lang="cs-CZ" sz="2000" dirty="0" err="1"/>
              <a:t>любите</a:t>
            </a:r>
            <a:r>
              <a:rPr lang="cs-CZ" sz="2000" dirty="0"/>
              <a:t> </a:t>
            </a:r>
            <a:r>
              <a:rPr lang="cs-CZ" sz="2000" dirty="0" err="1"/>
              <a:t>есть</a:t>
            </a:r>
            <a:r>
              <a:rPr lang="cs-CZ" sz="2000" dirty="0"/>
              <a:t>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2000" b="1" dirty="0"/>
              <a:t>У </a:t>
            </a:r>
            <a:r>
              <a:rPr lang="cs-CZ" sz="2000" b="1" dirty="0" err="1"/>
              <a:t>вас</a:t>
            </a:r>
            <a:r>
              <a:rPr lang="cs-CZ" sz="2000" b="1" dirty="0"/>
              <a:t> </a:t>
            </a:r>
            <a:r>
              <a:rPr lang="cs-CZ" sz="2000" b="1" dirty="0" err="1"/>
              <a:t>есть</a:t>
            </a:r>
            <a:r>
              <a:rPr lang="cs-CZ" sz="2000" b="1" dirty="0"/>
              <a:t> </a:t>
            </a:r>
            <a:r>
              <a:rPr lang="cs-CZ" sz="2000" b="1" dirty="0" err="1"/>
              <a:t>семья</a:t>
            </a:r>
            <a:r>
              <a:rPr lang="cs-CZ" sz="2000" b="1" dirty="0"/>
              <a:t>?</a:t>
            </a:r>
            <a:r>
              <a:rPr lang="cs-CZ" sz="2000" dirty="0"/>
              <a:t> (</a:t>
            </a:r>
            <a:r>
              <a:rPr lang="cs-CZ" sz="2000" dirty="0" err="1"/>
              <a:t>жена</a:t>
            </a:r>
            <a:r>
              <a:rPr lang="cs-CZ" sz="2000" dirty="0"/>
              <a:t>, </a:t>
            </a:r>
            <a:r>
              <a:rPr lang="cs-CZ" sz="2000" dirty="0" err="1"/>
              <a:t>муж</a:t>
            </a:r>
            <a:r>
              <a:rPr lang="cs-CZ" sz="2000" dirty="0"/>
              <a:t>, </a:t>
            </a:r>
            <a:r>
              <a:rPr lang="cs-CZ" sz="2000" dirty="0" err="1"/>
              <a:t>дети</a:t>
            </a:r>
            <a:r>
              <a:rPr lang="cs-CZ" sz="2000" dirty="0"/>
              <a:t>?)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cs-CZ" sz="2000" b="1" dirty="0"/>
              <a:t>У </a:t>
            </a:r>
            <a:r>
              <a:rPr lang="cs-CZ" sz="2000" b="1" dirty="0" err="1"/>
              <a:t>вас</a:t>
            </a:r>
            <a:r>
              <a:rPr lang="cs-CZ" sz="2000" b="1" dirty="0"/>
              <a:t> </a:t>
            </a:r>
            <a:r>
              <a:rPr lang="cs-CZ" sz="2000" b="1" dirty="0" err="1"/>
              <a:t>есть</a:t>
            </a:r>
            <a:r>
              <a:rPr lang="cs-CZ" sz="2000" b="1" dirty="0"/>
              <a:t> </a:t>
            </a:r>
            <a:r>
              <a:rPr lang="cs-CZ" sz="2000" b="1" dirty="0" err="1"/>
              <a:t>кошка</a:t>
            </a:r>
            <a:r>
              <a:rPr lang="cs-CZ" sz="2000" b="1" dirty="0"/>
              <a:t> </a:t>
            </a:r>
            <a:r>
              <a:rPr lang="cs-CZ" sz="2000" b="1" dirty="0" err="1"/>
              <a:t>или</a:t>
            </a:r>
            <a:r>
              <a:rPr lang="cs-CZ" sz="2000" b="1" dirty="0"/>
              <a:t> </a:t>
            </a:r>
            <a:r>
              <a:rPr lang="cs-CZ" sz="2000" b="1" dirty="0" err="1"/>
              <a:t>собака</a:t>
            </a:r>
            <a:r>
              <a:rPr lang="cs-CZ" sz="2000" b="1" dirty="0"/>
              <a:t>?</a:t>
            </a:r>
            <a:r>
              <a:rPr lang="cs-CZ" sz="2000" dirty="0"/>
              <a:t> / У </a:t>
            </a:r>
            <a:r>
              <a:rPr lang="cs-CZ" sz="2000" dirty="0" err="1"/>
              <a:t>вас</a:t>
            </a:r>
            <a:r>
              <a:rPr lang="cs-CZ" sz="2000" dirty="0"/>
              <a:t> </a:t>
            </a:r>
            <a:r>
              <a:rPr lang="cs-CZ" sz="2000" dirty="0" err="1"/>
              <a:t>есть</a:t>
            </a:r>
            <a:r>
              <a:rPr lang="cs-CZ" sz="2000" dirty="0"/>
              <a:t> </a:t>
            </a:r>
            <a:r>
              <a:rPr lang="cs-CZ" sz="2000" dirty="0" err="1"/>
              <a:t>домашние</a:t>
            </a:r>
            <a:r>
              <a:rPr lang="cs-CZ" sz="2000" dirty="0"/>
              <a:t> </a:t>
            </a:r>
            <a:r>
              <a:rPr lang="cs-CZ" sz="2000" dirty="0" err="1"/>
              <a:t>животные</a:t>
            </a:r>
            <a:r>
              <a:rPr lang="cs-CZ" sz="2000" dirty="0"/>
              <a:t>?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097D424-52D0-8A69-60A2-5A5B11D23677}"/>
              </a:ext>
            </a:extLst>
          </p:cNvPr>
          <p:cNvSpPr txBox="1"/>
          <p:nvPr/>
        </p:nvSpPr>
        <p:spPr>
          <a:xfrm>
            <a:off x="5497483" y="56985"/>
            <a:ext cx="2671156" cy="34778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200" b="1" dirty="0"/>
              <a:t>Карточка 5</a:t>
            </a:r>
          </a:p>
          <a:p>
            <a:r>
              <a:rPr lang="ru-RU" sz="2200" dirty="0"/>
              <a:t>Имя: Софи</a:t>
            </a:r>
          </a:p>
          <a:p>
            <a:r>
              <a:rPr lang="ru-RU" sz="2200" dirty="0"/>
              <a:t>Страна: Франция (Париж)</a:t>
            </a:r>
          </a:p>
          <a:p>
            <a:r>
              <a:rPr lang="ru-RU" sz="2200" dirty="0"/>
              <a:t>Профессия: гид / экскурсовод</a:t>
            </a:r>
          </a:p>
          <a:p>
            <a:r>
              <a:rPr lang="ru-RU" sz="2200" dirty="0"/>
              <a:t>Языки: французский, испанский, русский</a:t>
            </a:r>
          </a:p>
          <a:p>
            <a:r>
              <a:rPr lang="ru-RU" sz="2200" dirty="0"/>
              <a:t>Возраст: 31 год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57769B52-8F3E-EF08-4FB4-73B888D24672}"/>
              </a:ext>
            </a:extLst>
          </p:cNvPr>
          <p:cNvSpPr txBox="1"/>
          <p:nvPr/>
        </p:nvSpPr>
        <p:spPr>
          <a:xfrm>
            <a:off x="2881749" y="3262071"/>
            <a:ext cx="2560317" cy="3477875"/>
          </a:xfrm>
          <a:prstGeom prst="rect">
            <a:avLst/>
          </a:prstGeom>
          <a:solidFill>
            <a:srgbClr val="C5D3FF"/>
          </a:solidFill>
        </p:spPr>
        <p:txBody>
          <a:bodyPr wrap="square">
            <a:spAutoFit/>
          </a:bodyPr>
          <a:lstStyle/>
          <a:p>
            <a:r>
              <a:rPr lang="ru-RU" sz="2200" b="1" dirty="0"/>
              <a:t>Карточка 6</a:t>
            </a:r>
          </a:p>
          <a:p>
            <a:r>
              <a:rPr lang="ru-RU" sz="2200" dirty="0"/>
              <a:t>Имя: Карлос</a:t>
            </a:r>
          </a:p>
          <a:p>
            <a:r>
              <a:rPr lang="ru-RU" sz="2200" dirty="0"/>
              <a:t>Страна: Бразилия (Рио-де-Жанейро)</a:t>
            </a:r>
          </a:p>
          <a:p>
            <a:r>
              <a:rPr lang="ru-RU" sz="2200" dirty="0"/>
              <a:t>Профессия: архитектор</a:t>
            </a:r>
          </a:p>
          <a:p>
            <a:r>
              <a:rPr lang="ru-RU" sz="2200" dirty="0"/>
              <a:t>Языки: португальский, английский</a:t>
            </a:r>
          </a:p>
          <a:p>
            <a:r>
              <a:rPr lang="ru-RU" sz="2200" dirty="0"/>
              <a:t>Возраст: 42 года</a:t>
            </a:r>
          </a:p>
        </p:txBody>
      </p:sp>
    </p:spTree>
    <p:extLst>
      <p:ext uri="{BB962C8B-B14F-4D97-AF65-F5344CB8AC3E}">
        <p14:creationId xmlns:p14="http://schemas.microsoft.com/office/powerpoint/2010/main" val="41986205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160862BA-8131-AEE2-AF7D-E94270EAEB76}"/>
              </a:ext>
            </a:extLst>
          </p:cNvPr>
          <p:cNvSpPr txBox="1"/>
          <p:nvPr/>
        </p:nvSpPr>
        <p:spPr>
          <a:xfrm>
            <a:off x="177338" y="97318"/>
            <a:ext cx="11349643" cy="6663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1900" b="1" u="none" strike="noStrike" dirty="0">
                <a:effectLst/>
                <a:latin typeface="+mn-lt"/>
              </a:rPr>
              <a:t>Momentálně studuji na Filozofické fakultě Univerzity Karlovy</a:t>
            </a:r>
            <a:r>
              <a:rPr lang="ru-RU" sz="1900" b="1" u="none" strike="noStrike" dirty="0">
                <a:effectLst/>
                <a:latin typeface="+mn-lt"/>
              </a:rPr>
              <a:t> </a:t>
            </a:r>
            <a:r>
              <a:rPr lang="cs-CZ" sz="1900" b="1" u="none" strike="noStrike" dirty="0">
                <a:effectLst/>
                <a:latin typeface="+mn-lt"/>
              </a:rPr>
              <a:t>a bydlím v Praze.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1900" b="1" u="none" strike="noStrike" dirty="0">
                <a:effectLst/>
                <a:latin typeface="+mn-lt"/>
              </a:rPr>
              <a:t>Přijímací zkoušky jsme měli v červnu.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1900" b="1" u="none" strike="noStrike" dirty="0">
                <a:effectLst/>
                <a:latin typeface="+mn-lt"/>
              </a:rPr>
              <a:t>Každý den jezdím do školy autobusem, protože bydlím daleko od centra.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1900" b="1" u="none" strike="noStrike" dirty="0">
                <a:effectLst/>
                <a:latin typeface="+mn-lt"/>
              </a:rPr>
              <a:t>Moje oblíbené předměty jsou literatura 19. století a syntax.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1900" b="1" u="none" strike="noStrike" dirty="0">
                <a:effectLst/>
                <a:latin typeface="+mn-lt"/>
              </a:rPr>
              <a:t>Ve volném čase rád sportuji, poslouchám hudbu nebo čtu knihy.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1900" b="1" u="none" strike="noStrike" dirty="0">
                <a:effectLst/>
                <a:latin typeface="+mn-lt"/>
              </a:rPr>
              <a:t>O víkendu často jezdím s rodinou na chatu nebo na výlety.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1900" b="1" u="none" strike="noStrike" dirty="0">
                <a:effectLst/>
                <a:latin typeface="+mn-lt"/>
              </a:rPr>
              <a:t>Moje rodina bydlí v malém městě, je tam klid a krásná příroda.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1900" b="1" u="none" strike="noStrike" dirty="0">
                <a:effectLst/>
                <a:latin typeface="+mn-lt"/>
              </a:rPr>
              <a:t>Mám mladšího bratra a starší sestru, bratr ještě chodí do školy, sestra už pracuje.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1900" b="1" u="none" strike="noStrike" dirty="0">
                <a:effectLst/>
                <a:latin typeface="+mn-lt"/>
              </a:rPr>
              <a:t>V našem městě jsou moderní obchody, kina a také parky.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1900" b="1" u="none" strike="noStrike" dirty="0">
                <a:effectLst/>
                <a:latin typeface="+mn-lt"/>
              </a:rPr>
              <a:t>Rád se setkávám se svými přáteli v kavárně nebo v parku.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1900" b="1" u="none" strike="noStrike" dirty="0">
                <a:effectLst/>
                <a:latin typeface="+mn-lt"/>
              </a:rPr>
              <a:t>Myslím si, že učit se cizí jazyky je velmi důležité a užitečné.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1900" b="1" dirty="0"/>
              <a:t>Bydlím na koleji a obědvám v menze.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+mj-lt"/>
              <a:buAutoNum type="arabicPeriod"/>
            </a:pPr>
            <a:r>
              <a:rPr lang="cs-CZ" sz="1900" b="1" dirty="0"/>
              <a:t>V tomto semestru mám hodně přednášek a musím složit několik zkoušek.</a:t>
            </a:r>
          </a:p>
        </p:txBody>
      </p:sp>
    </p:spTree>
    <p:extLst>
      <p:ext uri="{BB962C8B-B14F-4D97-AF65-F5344CB8AC3E}">
        <p14:creationId xmlns:p14="http://schemas.microsoft.com/office/powerpoint/2010/main" val="1786448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7CB1BC48-8B8E-5C8C-33C0-60B9120BFE2C}"/>
              </a:ext>
            </a:extLst>
          </p:cNvPr>
          <p:cNvSpPr txBox="1"/>
          <p:nvPr/>
        </p:nvSpPr>
        <p:spPr>
          <a:xfrm>
            <a:off x="3358342" y="230915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 err="1">
                <a:hlinkClick r:id="rId2"/>
              </a:rPr>
              <a:t>Тема</a:t>
            </a:r>
            <a:r>
              <a:rPr lang="cs-CZ" dirty="0">
                <a:hlinkClick r:id="rId2"/>
              </a:rPr>
              <a:t> 1. О СЕБЕ || </a:t>
            </a:r>
            <a:r>
              <a:rPr lang="cs-CZ" dirty="0" err="1">
                <a:hlinkClick r:id="rId2"/>
              </a:rPr>
              <a:t>Давайте</a:t>
            </a:r>
            <a:r>
              <a:rPr lang="cs-CZ" dirty="0">
                <a:hlinkClick r:id="rId2"/>
              </a:rPr>
              <a:t> </a:t>
            </a:r>
            <a:r>
              <a:rPr lang="cs-CZ" dirty="0" err="1">
                <a:hlinkClick r:id="rId2"/>
              </a:rPr>
              <a:t>говорить</a:t>
            </a:r>
            <a:r>
              <a:rPr lang="cs-CZ" dirty="0">
                <a:hlinkClick r:id="rId2"/>
              </a:rPr>
              <a:t> + КОНКУРС</a:t>
            </a: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533997DB-559C-B9DE-A0D2-20A0B366D534}"/>
              </a:ext>
            </a:extLst>
          </p:cNvPr>
          <p:cNvSpPr txBox="1"/>
          <p:nvPr/>
        </p:nvSpPr>
        <p:spPr>
          <a:xfrm>
            <a:off x="2942704" y="1136072"/>
            <a:ext cx="5569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Прослушайте и повторите слова по теме</a:t>
            </a:r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4242061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2A06839B-C86E-A5A9-8CAE-0E0917480BDF}"/>
              </a:ext>
            </a:extLst>
          </p:cNvPr>
          <p:cNvSpPr txBox="1"/>
          <p:nvPr/>
        </p:nvSpPr>
        <p:spPr>
          <a:xfrm>
            <a:off x="432262" y="886691"/>
            <a:ext cx="11438313" cy="4785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ru-RU" sz="2000" b="1" u="none" strike="noStrike" noProof="0" dirty="0">
                <a:effectLst/>
                <a:latin typeface="+mn-lt"/>
              </a:rPr>
              <a:t>Лексический минимум по теме «О себе»</a:t>
            </a:r>
          </a:p>
          <a:p>
            <a:pPr marL="0" marR="0" algn="just"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2000" b="1" u="none" strike="noStrike" noProof="0" dirty="0">
                <a:effectLst/>
                <a:latin typeface="+mn-lt"/>
              </a:rPr>
              <a:t>Биография и жизнь:</a:t>
            </a:r>
            <a:r>
              <a:rPr lang="ru-RU" sz="2000" b="0" u="none" strike="noStrike" noProof="0" dirty="0">
                <a:effectLst/>
                <a:latin typeface="+mn-lt"/>
              </a:rPr>
              <a:t> рождение, детство, юность, прошлое, жизнь, судьба, характер, внешность, здоровье, возраст, дата рождения, место жительства.</a:t>
            </a:r>
          </a:p>
          <a:p>
            <a:pPr marL="0" marR="0" algn="just"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2000" b="1" u="none" strike="noStrike" noProof="0" dirty="0">
                <a:effectLst/>
                <a:latin typeface="+mn-lt"/>
              </a:rPr>
              <a:t>Люди и окружение:</a:t>
            </a:r>
            <a:r>
              <a:rPr lang="ru-RU" sz="2000" b="0" u="none" strike="noStrike" noProof="0" dirty="0">
                <a:effectLst/>
                <a:latin typeface="+mn-lt"/>
              </a:rPr>
              <a:t> я, личность, родственники, родители, муж / жена,</a:t>
            </a:r>
            <a:r>
              <a:rPr lang="cs-CZ" sz="2000" b="0" u="none" strike="noStrike" noProof="0" dirty="0">
                <a:effectLst/>
                <a:latin typeface="+mn-lt"/>
              </a:rPr>
              <a:t> </a:t>
            </a:r>
            <a:r>
              <a:rPr lang="ru-RU" sz="2000" b="0" u="none" strike="noStrike" noProof="0" dirty="0">
                <a:effectLst/>
                <a:latin typeface="+mn-lt"/>
              </a:rPr>
              <a:t>дети, друг, знакомый, коллега, начальник, сосед, единомышленник.</a:t>
            </a:r>
          </a:p>
          <a:p>
            <a:pPr marL="0" marR="0" algn="just"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2000" b="1" u="none" strike="noStrike" noProof="0" dirty="0">
                <a:effectLst/>
                <a:latin typeface="+mn-lt"/>
              </a:rPr>
              <a:t>Действия:</a:t>
            </a:r>
            <a:r>
              <a:rPr lang="ru-RU" sz="2000" b="0" u="none" strike="noStrike" noProof="0" dirty="0">
                <a:effectLst/>
                <a:latin typeface="+mn-lt"/>
              </a:rPr>
              <a:t> родиться, вырасти, переехать, поступить, окончить, работать, увлекаться, интересоваться, планировать, развиваться, общаться, заботиться.</a:t>
            </a:r>
          </a:p>
          <a:p>
            <a:pPr marL="0" marR="0" algn="just"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2000" b="1" u="none" strike="noStrike" noProof="0" dirty="0">
                <a:effectLst/>
                <a:latin typeface="+mn-lt"/>
              </a:rPr>
              <a:t>Места и вещи:</a:t>
            </a:r>
            <a:r>
              <a:rPr lang="ru-RU" sz="2000" b="0" u="none" strike="noStrike" noProof="0" dirty="0">
                <a:effectLst/>
                <a:latin typeface="+mn-lt"/>
              </a:rPr>
              <a:t> родина, родной город, дом, квартира, личные вещи, дневник, документ, паспорт, резюме, диплом, фотография.</a:t>
            </a:r>
          </a:p>
          <a:p>
            <a:pPr marL="0" marR="0" algn="just">
              <a:spcBef>
                <a:spcPts val="900"/>
              </a:spcBef>
              <a:spcAft>
                <a:spcPts val="1200"/>
              </a:spcAft>
              <a:buNone/>
            </a:pPr>
            <a:r>
              <a:rPr lang="ru-RU" sz="2000" b="1" u="none" strike="noStrike" noProof="0" dirty="0">
                <a:effectLst/>
                <a:latin typeface="+mn-lt"/>
              </a:rPr>
              <a:t>Понятия:</a:t>
            </a:r>
            <a:r>
              <a:rPr lang="ru-RU" sz="2000" b="0" u="none" strike="noStrike" noProof="0" dirty="0">
                <a:effectLst/>
                <a:latin typeface="+mn-lt"/>
              </a:rPr>
              <a:t> цель, мечта, успех, будущее, профессия, специальность, стаж, опыт, увлечение, ценность, мнение.</a:t>
            </a:r>
            <a:endParaRPr lang="ru-RU" sz="2000" noProof="0" dirty="0"/>
          </a:p>
        </p:txBody>
      </p:sp>
    </p:spTree>
    <p:extLst>
      <p:ext uri="{BB962C8B-B14F-4D97-AF65-F5344CB8AC3E}">
        <p14:creationId xmlns:p14="http://schemas.microsoft.com/office/powerpoint/2010/main" val="204205911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14264</TotalTime>
  <Words>2094</Words>
  <Application>Microsoft Office PowerPoint</Application>
  <PresentationFormat>Širokoúhlá obrazovka</PresentationFormat>
  <Paragraphs>130</Paragraphs>
  <Slides>15</Slides>
  <Notes>0</Notes>
  <HiddenSlides>0</HiddenSlides>
  <MMClips>1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0" baseType="lpstr">
      <vt:lpstr>Google Sans</vt:lpstr>
      <vt:lpstr>Arial</vt:lpstr>
      <vt:lpstr>Calibri</vt:lpstr>
      <vt:lpstr>Calibri Light</vt:lpstr>
      <vt:lpstr>Motiv Office</vt:lpstr>
      <vt:lpstr>JCI 1  О себе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Stranz-Nikitina, Veronika</dc:creator>
  <cp:lastModifiedBy>Stranz-Nikitina, Veronika</cp:lastModifiedBy>
  <cp:revision>5</cp:revision>
  <dcterms:created xsi:type="dcterms:W3CDTF">2026-08-28T15:09:19Z</dcterms:created>
  <dcterms:modified xsi:type="dcterms:W3CDTF">2026-09-07T12:54:00Z</dcterms:modified>
</cp:coreProperties>
</file>