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1"/>
  </p:handoutMasterIdLst>
  <p:sldIdLst>
    <p:sldId id="265" r:id="rId2"/>
    <p:sldId id="356" r:id="rId3"/>
    <p:sldId id="365" r:id="rId4"/>
    <p:sldId id="360" r:id="rId5"/>
    <p:sldId id="366" r:id="rId6"/>
    <p:sldId id="369" r:id="rId7"/>
    <p:sldId id="367" r:id="rId8"/>
    <p:sldId id="368" r:id="rId9"/>
    <p:sldId id="31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DÚ_radka</a:t>
            </a:r>
            <a:r>
              <a:rPr lang="cs-CZ" dirty="0" smtClean="0"/>
              <a:t> </a:t>
            </a:r>
            <a:r>
              <a:rPr lang="cs-CZ" dirty="0" err="1" smtClean="0"/>
              <a:t>dohnalová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AJ_carlos</a:t>
            </a:r>
            <a:r>
              <a:rPr lang="cs-CZ" dirty="0" smtClean="0"/>
              <a:t> </a:t>
            </a:r>
            <a:r>
              <a:rPr lang="cs-CZ" dirty="0" err="1" smtClean="0"/>
              <a:t>moedas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European</a:t>
            </a:r>
            <a:r>
              <a:rPr lang="cs-CZ" sz="3600" dirty="0" smtClean="0"/>
              <a:t> </a:t>
            </a:r>
            <a:r>
              <a:rPr lang="cs-CZ" sz="3600" dirty="0" err="1" smtClean="0"/>
              <a:t>Research</a:t>
            </a:r>
            <a:r>
              <a:rPr lang="cs-CZ" sz="3600" dirty="0" smtClean="0"/>
              <a:t> </a:t>
            </a:r>
            <a:r>
              <a:rPr lang="cs-CZ" sz="3600" dirty="0" err="1" smtClean="0"/>
              <a:t>Council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AI </a:t>
            </a:r>
            <a:r>
              <a:rPr lang="cs-CZ" sz="3600" dirty="0" err="1" smtClean="0"/>
              <a:t>for</a:t>
            </a:r>
            <a:r>
              <a:rPr lang="cs-CZ" sz="3600" dirty="0" smtClean="0"/>
              <a:t> Humanity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err="1" smtClean="0"/>
              <a:t>the</a:t>
            </a:r>
            <a:r>
              <a:rPr lang="cs-CZ" sz="3200" dirty="0" smtClean="0"/>
              <a:t> vision </a:t>
            </a:r>
            <a:r>
              <a:rPr lang="en-US" sz="3200" dirty="0" smtClean="0"/>
              <a:t>and </a:t>
            </a:r>
            <a:r>
              <a:rPr lang="en-US" sz="3200" dirty="0"/>
              <a:t>strategy to make France a leader in artificial </a:t>
            </a:r>
            <a:r>
              <a:rPr lang="en-US" sz="3200" dirty="0" smtClean="0"/>
              <a:t>intelligence</a:t>
            </a:r>
            <a:endParaRPr lang="cs-CZ" sz="3200" dirty="0" smtClean="0"/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err="1" smtClean="0"/>
              <a:t>Cedric</a:t>
            </a:r>
            <a:r>
              <a:rPr lang="cs-CZ" sz="3200" dirty="0" smtClean="0"/>
              <a:t> </a:t>
            </a:r>
            <a:r>
              <a:rPr lang="cs-CZ" sz="3200" dirty="0" err="1" smtClean="0"/>
              <a:t>Villani</a:t>
            </a:r>
            <a:endParaRPr lang="cs-CZ" sz="32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(</a:t>
            </a:r>
            <a:r>
              <a:rPr lang="cs-CZ" sz="3600" dirty="0" err="1" smtClean="0"/>
              <a:t>cognitive</a:t>
            </a:r>
            <a:r>
              <a:rPr lang="cs-CZ" sz="3600" dirty="0" smtClean="0"/>
              <a:t>) </a:t>
            </a:r>
            <a:r>
              <a:rPr lang="cs-CZ" sz="3600" dirty="0" err="1" smtClean="0"/>
              <a:t>bias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universal basic </a:t>
            </a:r>
            <a:r>
              <a:rPr lang="cs-CZ" sz="3600" dirty="0" err="1" smtClean="0"/>
              <a:t>income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66175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AJ_carlos</a:t>
            </a:r>
            <a:r>
              <a:rPr lang="cs-CZ" dirty="0" smtClean="0"/>
              <a:t> </a:t>
            </a:r>
            <a:r>
              <a:rPr lang="cs-CZ" dirty="0" err="1" smtClean="0"/>
              <a:t>moedas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800" dirty="0" err="1" smtClean="0"/>
              <a:t>lecture</a:t>
            </a:r>
            <a:r>
              <a:rPr lang="cs-CZ" sz="3800" dirty="0" smtClean="0"/>
              <a:t> + </a:t>
            </a:r>
            <a:r>
              <a:rPr lang="cs-CZ" sz="3800" dirty="0" err="1" smtClean="0"/>
              <a:t>Q&amp;A</a:t>
            </a:r>
            <a:r>
              <a:rPr lang="cs-CZ" sz="3800" dirty="0" smtClean="0"/>
              <a:t> (moderátor a host jsou přátelé)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800" dirty="0" smtClean="0"/>
              <a:t>11:00 – 12:00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800" dirty="0" smtClean="0"/>
              <a:t> střídání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trénujte </a:t>
            </a:r>
            <a:r>
              <a:rPr lang="cs-CZ" sz="3200" dirty="0"/>
              <a:t>tlumočnickou </a:t>
            </a:r>
            <a:r>
              <a:rPr lang="cs-CZ" sz="3200" dirty="0" smtClean="0"/>
              <a:t>výdrž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u </a:t>
            </a:r>
            <a:r>
              <a:rPr lang="cs-CZ" sz="3200" dirty="0" err="1" smtClean="0"/>
              <a:t>Q&amp;A</a:t>
            </a:r>
            <a:r>
              <a:rPr lang="cs-CZ" sz="3200" dirty="0" smtClean="0"/>
              <a:t> se nestřídejte po řečnících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každý alespoň 2 tlumočení</a:t>
            </a: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39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AJ_carlos</a:t>
            </a:r>
            <a:r>
              <a:rPr lang="cs-CZ" dirty="0" smtClean="0"/>
              <a:t> </a:t>
            </a:r>
            <a:r>
              <a:rPr lang="cs-CZ" dirty="0" err="1" smtClean="0"/>
              <a:t>moedas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analýza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co chce řečník sdělit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redundance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čeština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Jaké pro dosažení těchto priorit použít strategie?</a:t>
            </a:r>
          </a:p>
        </p:txBody>
      </p:sp>
    </p:spTree>
    <p:extLst>
      <p:ext uri="{BB962C8B-B14F-4D97-AF65-F5344CB8AC3E}">
        <p14:creationId xmlns:p14="http://schemas.microsoft.com/office/powerpoint/2010/main" val="19757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AJ_carlos</a:t>
            </a:r>
            <a:r>
              <a:rPr lang="cs-CZ" dirty="0" smtClean="0"/>
              <a:t> </a:t>
            </a:r>
            <a:r>
              <a:rPr lang="cs-CZ" dirty="0" err="1" smtClean="0"/>
              <a:t>moedas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jste se střídali?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Kdy jste zhruba začali pociťovat únavu?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7862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AJ_carlos</a:t>
            </a:r>
            <a:r>
              <a:rPr lang="cs-CZ" dirty="0" smtClean="0"/>
              <a:t> </a:t>
            </a:r>
            <a:r>
              <a:rPr lang="cs-CZ" dirty="0" err="1" smtClean="0"/>
              <a:t>moedas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Jaký aspekt projevu/řečníka byl pro vás tlumočnicky nejproblematičtější?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Jak jste ho řešili?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V čem byl naopak projev tlumočnicky příjemný?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6354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AJ_carlos</a:t>
            </a:r>
            <a:r>
              <a:rPr lang="cs-CZ" dirty="0" smtClean="0"/>
              <a:t> </a:t>
            </a:r>
            <a:r>
              <a:rPr lang="cs-CZ" dirty="0" err="1" smtClean="0"/>
              <a:t>moedas</a:t>
            </a:r>
            <a:r>
              <a:rPr lang="cs-CZ" dirty="0" smtClean="0"/>
              <a:t> – </a:t>
            </a:r>
            <a:r>
              <a:rPr lang="cs-CZ" dirty="0" err="1" smtClean="0"/>
              <a:t>FB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9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2706</TotalTime>
  <Words>114</Words>
  <Application>Microsoft Office PowerPoint</Application>
  <PresentationFormat>Širokoúhlá obrazovka</PresentationFormat>
  <Paragraphs>34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Wingdings 3</vt:lpstr>
      <vt:lpstr>Integrál</vt:lpstr>
      <vt:lpstr>STII</vt:lpstr>
      <vt:lpstr>DÚ_radka dohnalová</vt:lpstr>
      <vt:lpstr>AJ_carlos moedas</vt:lpstr>
      <vt:lpstr>AJ_carlos moedas</vt:lpstr>
      <vt:lpstr>AJ_carlos moedas</vt:lpstr>
      <vt:lpstr>AJ_carlos moedas – debriefing</vt:lpstr>
      <vt:lpstr>AJ_carlos moedas – debriefing</vt:lpstr>
      <vt:lpstr>AJ_carlos moedas – FB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157</cp:revision>
  <dcterms:created xsi:type="dcterms:W3CDTF">2019-03-09T16:29:07Z</dcterms:created>
  <dcterms:modified xsi:type="dcterms:W3CDTF">2019-11-26T17:59:45Z</dcterms:modified>
</cp:coreProperties>
</file>