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17C4-1204-43D5-9A14-3FB03856FE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855B-AF79-493A-BF94-B815339DD6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5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17C4-1204-43D5-9A14-3FB03856FE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855B-AF79-493A-BF94-B815339DD6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0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17C4-1204-43D5-9A14-3FB03856FE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855B-AF79-493A-BF94-B815339DD6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17C4-1204-43D5-9A14-3FB03856FE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855B-AF79-493A-BF94-B815339DD6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2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17C4-1204-43D5-9A14-3FB03856FE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855B-AF79-493A-BF94-B815339DD6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4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17C4-1204-43D5-9A14-3FB03856FE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855B-AF79-493A-BF94-B815339DD6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4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17C4-1204-43D5-9A14-3FB03856FE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855B-AF79-493A-BF94-B815339DD6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17C4-1204-43D5-9A14-3FB03856FE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855B-AF79-493A-BF94-B815339DD6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17C4-1204-43D5-9A14-3FB03856FE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855B-AF79-493A-BF94-B815339DD6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1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17C4-1204-43D5-9A14-3FB03856FE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855B-AF79-493A-BF94-B815339DD6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17C4-1204-43D5-9A14-3FB03856FE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855B-AF79-493A-BF94-B815339DD6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4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F17C4-1204-43D5-9A14-3FB03856FE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B855B-AF79-493A-BF94-B815339DD63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4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DIDACTIC PRINCIPLES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808368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Based on long-term experience, it can be concluded that under certain circumstances the training process is more successful.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/>
              <a:t>These </a:t>
            </a:r>
            <a:r>
              <a:rPr lang="en-US" dirty="0" smtClean="0"/>
              <a:t>principles </a:t>
            </a:r>
            <a:r>
              <a:rPr lang="en-US" dirty="0"/>
              <a:t>can help you:</a:t>
            </a:r>
          </a:p>
          <a:p>
            <a:pPr marL="0" indent="0">
              <a:buNone/>
            </a:pPr>
            <a:r>
              <a:rPr lang="en-US" dirty="0"/>
              <a:t>• preparation of training - setting goals, preparation of teaching aids, etc.</a:t>
            </a:r>
          </a:p>
          <a:p>
            <a:pPr marL="0" indent="0">
              <a:buNone/>
            </a:pPr>
            <a:r>
              <a:rPr lang="en-US" dirty="0"/>
              <a:t>• coach activities - styles, methods, forms</a:t>
            </a:r>
          </a:p>
          <a:p>
            <a:pPr marL="0" indent="0">
              <a:buNone/>
            </a:pPr>
            <a:r>
              <a:rPr lang="en-US" dirty="0"/>
              <a:t>• interact with athletes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146" y="4427671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259" y="308008"/>
            <a:ext cx="11502189" cy="626604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 of</a:t>
            </a:r>
            <a:r>
              <a:rPr lang="cs-CZ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adequacy and individual approach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consists in adapting the content, scope and difficulty of training activities to the individual and age peculiarities of athletes, the degree of their mental development and physical abilities.</a:t>
            </a:r>
            <a:endParaRPr lang="cs-CZ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 of consciousness</a:t>
            </a:r>
            <a:r>
              <a:rPr lang="cs-CZ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lang="cs-CZ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activity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based on understanding the meaning and essence of the performed activity and identification with the set training or educational goals.</a:t>
            </a:r>
            <a:endParaRPr lang="cs-CZ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 of clarity</a:t>
            </a:r>
            <a:r>
              <a:rPr lang="cs-CZ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practicality</a:t>
            </a:r>
            <a:r>
              <a:rPr lang="cs-CZ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expresses the requirement to create ideas and concepts based on the immediate perception of objects and phenomena of objective reality. (direct, indirect example)</a:t>
            </a:r>
            <a:endParaRPr lang="cs-CZ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6884" y="259882"/>
            <a:ext cx="11016916" cy="6314173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The principle of succession</a:t>
            </a:r>
            <a:r>
              <a:rPr lang="en-US" sz="3200" dirty="0">
                <a:solidFill>
                  <a:prstClr val="black"/>
                </a:solidFill>
              </a:rPr>
              <a:t>, its essence is that the practice of each skill is tied to the athlete's past movement experience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  <a:endParaRPr lang="cs-CZ" sz="3200" b="1" dirty="0" smtClean="0">
              <a:solidFill>
                <a:prstClr val="black"/>
              </a:solidFill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</a:rPr>
              <a:t>The </a:t>
            </a:r>
            <a:r>
              <a:rPr lang="en-US" sz="3200" b="1" dirty="0">
                <a:solidFill>
                  <a:prstClr val="black"/>
                </a:solidFill>
              </a:rPr>
              <a:t>principle of consistency (systematicity) and purposefulness </a:t>
            </a:r>
            <a:r>
              <a:rPr lang="en-US" sz="3200" dirty="0">
                <a:solidFill>
                  <a:prstClr val="black"/>
                </a:solidFill>
              </a:rPr>
              <a:t>lies in a thoughtful (logical, systematic) and purposeful order of activities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  <a:endParaRPr lang="cs-CZ" sz="3200" dirty="0" smtClean="0">
              <a:solidFill>
                <a:prstClr val="black"/>
              </a:solidFill>
            </a:endParaRPr>
          </a:p>
          <a:p>
            <a:pPr lvl="0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 of permanence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aims to memorize knowledge and skills to a level that will allow their equipment and practical use at any time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 of 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all-round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(versatility)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monitors the development of all motor skills (but also personality) of the athlete. The younger the athlete, the more emphasis is placed on his versatility. Premature specialization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sport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leads to health problems and early termination of a sports career.</a:t>
            </a:r>
            <a:endParaRPr lang="cs-CZ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7082" y="439587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>
                <a:solidFill>
                  <a:prstClr val="black"/>
                </a:solidFill>
              </a:rPr>
              <a:t>"Cultivation of motor skills is related to building self-concept, self-confidence, </a:t>
            </a:r>
            <a:r>
              <a:rPr lang="en-US" sz="3600" dirty="0" err="1" smtClean="0">
                <a:solidFill>
                  <a:prstClr val="black"/>
                </a:solidFill>
              </a:rPr>
              <a:t>responsibility,respect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for others, the ability to cooperate and compete."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219" y="2926080"/>
            <a:ext cx="5678905" cy="340734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87141" y="4706753"/>
            <a:ext cx="4870383" cy="162667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Thank you for your attention!</a:t>
            </a:r>
            <a:endParaRPr lang="cs-CZ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312</Words>
  <Application>Microsoft Office PowerPoint</Application>
  <PresentationFormat>Širokoúhlá obrazovka</PresentationFormat>
  <Paragraphs>16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10_Motiv Office</vt:lpstr>
      <vt:lpstr>DIDACTIC PRINCIPLES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 Perina</dc:creator>
  <cp:lastModifiedBy>Radka Peřinová</cp:lastModifiedBy>
  <cp:revision>7</cp:revision>
  <dcterms:created xsi:type="dcterms:W3CDTF">2020-11-22T15:45:21Z</dcterms:created>
  <dcterms:modified xsi:type="dcterms:W3CDTF">2020-11-23T11:25:18Z</dcterms:modified>
</cp:coreProperties>
</file>