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67D3-7BBF-464F-A3DE-476C5B4DF835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B251-5E73-4EF8-B11B-DF5815CB0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447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67D3-7BBF-464F-A3DE-476C5B4DF835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B251-5E73-4EF8-B11B-DF5815CB0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600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67D3-7BBF-464F-A3DE-476C5B4DF835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B251-5E73-4EF8-B11B-DF5815CB0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05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67D3-7BBF-464F-A3DE-476C5B4DF835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B251-5E73-4EF8-B11B-DF5815CB0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5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67D3-7BBF-464F-A3DE-476C5B4DF835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B251-5E73-4EF8-B11B-DF5815CB0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68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67D3-7BBF-464F-A3DE-476C5B4DF835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B251-5E73-4EF8-B11B-DF5815CB0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03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67D3-7BBF-464F-A3DE-476C5B4DF835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B251-5E73-4EF8-B11B-DF5815CB0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73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67D3-7BBF-464F-A3DE-476C5B4DF835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B251-5E73-4EF8-B11B-DF5815CB0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985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67D3-7BBF-464F-A3DE-476C5B4DF835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B251-5E73-4EF8-B11B-DF5815CB0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43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67D3-7BBF-464F-A3DE-476C5B4DF835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B251-5E73-4EF8-B11B-DF5815CB0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34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67D3-7BBF-464F-A3DE-476C5B4DF835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B251-5E73-4EF8-B11B-DF5815CB0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773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067D3-7BBF-464F-A3DE-476C5B4DF835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AB251-5E73-4EF8-B11B-DF5815CB0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559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49700" y="1122363"/>
            <a:ext cx="6718300" cy="2636837"/>
          </a:xfrm>
        </p:spPr>
        <p:txBody>
          <a:bodyPr>
            <a:normAutofit fontScale="90000"/>
          </a:bodyPr>
          <a:lstStyle/>
          <a:p>
            <a:r>
              <a:rPr lang="cs-CZ" sz="8000" b="1" dirty="0" smtClean="0">
                <a:solidFill>
                  <a:srgbClr val="C00000"/>
                </a:solidFill>
              </a:rPr>
              <a:t>MODALE</a:t>
            </a:r>
            <a:r>
              <a:rPr lang="en-GB" sz="8000" b="1" dirty="0" smtClean="0">
                <a:solidFill>
                  <a:srgbClr val="C00000"/>
                </a:solidFill>
              </a:rPr>
              <a:t> </a:t>
            </a:r>
            <a:r>
              <a:rPr lang="cs-CZ" sz="8000" b="1" dirty="0" smtClean="0">
                <a:solidFill>
                  <a:srgbClr val="C00000"/>
                </a:solidFill>
              </a:rPr>
              <a:t>WERKWOORDEN</a:t>
            </a:r>
            <a:endParaRPr lang="en-GB" sz="8000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36850" y="4579938"/>
            <a:ext cx="9144000" cy="1655762"/>
          </a:xfrm>
        </p:spPr>
        <p:txBody>
          <a:bodyPr/>
          <a:lstStyle/>
          <a:p>
            <a:r>
              <a:rPr lang="en-GB" dirty="0"/>
              <a:t>TAALVERWERVING, 1STE JAAR</a:t>
            </a:r>
          </a:p>
          <a:p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38" r="18957"/>
          <a:stretch/>
        </p:blipFill>
        <p:spPr>
          <a:xfrm>
            <a:off x="241300" y="1706563"/>
            <a:ext cx="3568700" cy="33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09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83179" y="1661724"/>
            <a:ext cx="2940170" cy="435133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i="1" dirty="0" smtClean="0">
                <a:solidFill>
                  <a:srgbClr val="7030A0"/>
                </a:solidFill>
              </a:rPr>
              <a:t>MUSET</a:t>
            </a:r>
          </a:p>
          <a:p>
            <a:pPr marL="0" indent="0">
              <a:buNone/>
            </a:pPr>
            <a:endParaRPr lang="cs-CZ" sz="3200" b="1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3200" b="1" i="1" dirty="0" smtClean="0">
                <a:solidFill>
                  <a:srgbClr val="7030A0"/>
                </a:solidFill>
              </a:rPr>
              <a:t>CHTÍT</a:t>
            </a:r>
          </a:p>
          <a:p>
            <a:pPr marL="0" indent="0">
              <a:buNone/>
            </a:pPr>
            <a:endParaRPr lang="cs-CZ" sz="3200" b="1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3200" b="1" i="1" dirty="0" smtClean="0">
                <a:solidFill>
                  <a:srgbClr val="7030A0"/>
                </a:solidFill>
              </a:rPr>
              <a:t>UMĚT /MOCI</a:t>
            </a:r>
          </a:p>
          <a:p>
            <a:pPr marL="0" indent="0">
              <a:buNone/>
            </a:pPr>
            <a:endParaRPr lang="cs-CZ" sz="3200" b="1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3200" b="1" i="1" dirty="0" smtClean="0">
                <a:solidFill>
                  <a:srgbClr val="7030A0"/>
                </a:solidFill>
              </a:rPr>
              <a:t>SMĚT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89785" y="1661724"/>
            <a:ext cx="3006306" cy="435133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i="1" dirty="0" smtClean="0">
                <a:solidFill>
                  <a:srgbClr val="0070C0"/>
                </a:solidFill>
              </a:rPr>
              <a:t>??  KUNNEN</a:t>
            </a:r>
          </a:p>
          <a:p>
            <a:pPr marL="0" indent="0">
              <a:buNone/>
            </a:pPr>
            <a:endParaRPr lang="cs-CZ" sz="3200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3200" b="1" i="1" dirty="0" smtClean="0">
                <a:solidFill>
                  <a:srgbClr val="0070C0"/>
                </a:solidFill>
              </a:rPr>
              <a:t>??  WILLEN</a:t>
            </a:r>
          </a:p>
          <a:p>
            <a:pPr marL="0" indent="0">
              <a:buNone/>
            </a:pPr>
            <a:endParaRPr lang="cs-CZ" sz="3200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3200" b="1" i="1" dirty="0" smtClean="0">
                <a:solidFill>
                  <a:srgbClr val="0070C0"/>
                </a:solidFill>
              </a:rPr>
              <a:t>??  MOGEN</a:t>
            </a:r>
          </a:p>
          <a:p>
            <a:pPr marL="0" indent="0">
              <a:buNone/>
            </a:pPr>
            <a:endParaRPr lang="cs-CZ" sz="3200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3200" b="1" i="1" dirty="0" smtClean="0">
                <a:solidFill>
                  <a:srgbClr val="0070C0"/>
                </a:solidFill>
              </a:rPr>
              <a:t>?? MOETEN</a:t>
            </a:r>
            <a:endParaRPr lang="cs-CZ" sz="3200" b="1" i="1" dirty="0">
              <a:solidFill>
                <a:srgbClr val="0070C0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753264" y="158091"/>
            <a:ext cx="6192328" cy="1325563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MODALE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cs-CZ" b="1" dirty="0">
                <a:solidFill>
                  <a:srgbClr val="C00000"/>
                </a:solidFill>
              </a:rPr>
              <a:t>WERKWOORDEN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38" r="18957"/>
          <a:stretch/>
        </p:blipFill>
        <p:spPr>
          <a:xfrm>
            <a:off x="9342168" y="158091"/>
            <a:ext cx="2079206" cy="1960817"/>
          </a:xfrm>
          <a:prstGeom prst="rect">
            <a:avLst/>
          </a:prstGeom>
        </p:spPr>
      </p:pic>
      <p:pic>
        <p:nvPicPr>
          <p:cNvPr id="7" name="Obrázek 6" descr="Question Mark Free Stock Photo - Public Domain Pictur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7" r="32610"/>
          <a:stretch/>
        </p:blipFill>
        <p:spPr>
          <a:xfrm>
            <a:off x="4568045" y="2363638"/>
            <a:ext cx="1777043" cy="280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837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51594" y="218476"/>
            <a:ext cx="6088811" cy="1084113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MODALE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cs-CZ" b="1" dirty="0">
                <a:solidFill>
                  <a:srgbClr val="C00000"/>
                </a:solidFill>
              </a:rPr>
              <a:t>WERKWOORDEN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38" r="18957"/>
          <a:stretch/>
        </p:blipFill>
        <p:spPr>
          <a:xfrm>
            <a:off x="10230689" y="94890"/>
            <a:ext cx="1728832" cy="1630393"/>
          </a:xfrm>
          <a:prstGeom prst="rect">
            <a:avLst/>
          </a:prstGeom>
        </p:spPr>
      </p:pic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19177" y="1656272"/>
            <a:ext cx="11872823" cy="4865297"/>
          </a:xfrm>
        </p:spPr>
        <p:txBody>
          <a:bodyPr>
            <a:normAutofit/>
          </a:bodyPr>
          <a:lstStyle/>
          <a:p>
            <a:r>
              <a:rPr lang="cs-CZ" sz="3200" b="1" i="1" dirty="0" smtClean="0">
                <a:solidFill>
                  <a:srgbClr val="7030A0"/>
                </a:solidFill>
              </a:rPr>
              <a:t>MUSET  	</a:t>
            </a:r>
            <a:r>
              <a:rPr lang="cs-CZ" sz="3200" b="1" i="1" dirty="0" smtClean="0">
                <a:solidFill>
                  <a:srgbClr val="FF0000"/>
                </a:solidFill>
              </a:rPr>
              <a:t>= MOETEN     	</a:t>
            </a:r>
            <a:r>
              <a:rPr lang="cs-CZ" sz="3200" b="1" i="1" dirty="0" err="1" smtClean="0">
                <a:solidFill>
                  <a:srgbClr val="FF0000"/>
                </a:solidFill>
              </a:rPr>
              <a:t>Ik</a:t>
            </a:r>
            <a:r>
              <a:rPr lang="cs-CZ" sz="3200" b="1" i="1" dirty="0" smtClean="0">
                <a:solidFill>
                  <a:srgbClr val="FF0000"/>
                </a:solidFill>
              </a:rPr>
              <a:t>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moet</a:t>
            </a:r>
            <a:r>
              <a:rPr lang="cs-CZ" sz="3200" b="1" i="1" dirty="0" smtClean="0">
                <a:solidFill>
                  <a:srgbClr val="FF0000"/>
                </a:solidFill>
              </a:rPr>
              <a:t>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mijn</a:t>
            </a:r>
            <a:r>
              <a:rPr lang="cs-CZ" sz="3200" b="1" i="1" dirty="0" smtClean="0">
                <a:solidFill>
                  <a:srgbClr val="FF0000"/>
                </a:solidFill>
              </a:rPr>
              <a:t>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huiswerk</a:t>
            </a:r>
            <a:r>
              <a:rPr lang="cs-CZ" sz="3200" b="1" i="1" dirty="0" smtClean="0">
                <a:solidFill>
                  <a:srgbClr val="FF0000"/>
                </a:solidFill>
              </a:rPr>
              <a:t>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snel</a:t>
            </a:r>
            <a:r>
              <a:rPr lang="cs-CZ" sz="3200" b="1" i="1" dirty="0" smtClean="0">
                <a:solidFill>
                  <a:srgbClr val="FF0000"/>
                </a:solidFill>
              </a:rPr>
              <a:t>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maken</a:t>
            </a:r>
            <a:r>
              <a:rPr lang="cs-CZ" sz="3200" b="1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sz="3200" b="1" i="1" dirty="0">
              <a:solidFill>
                <a:srgbClr val="7030A0"/>
              </a:solidFill>
            </a:endParaRPr>
          </a:p>
          <a:p>
            <a:r>
              <a:rPr lang="cs-CZ" sz="3200" b="1" i="1" dirty="0" smtClean="0">
                <a:solidFill>
                  <a:srgbClr val="7030A0"/>
                </a:solidFill>
              </a:rPr>
              <a:t>CHTÍT  	</a:t>
            </a:r>
            <a:r>
              <a:rPr lang="cs-CZ" sz="3200" b="1" i="1" dirty="0" smtClean="0">
                <a:solidFill>
                  <a:srgbClr val="0070C0"/>
                </a:solidFill>
              </a:rPr>
              <a:t>= WILLEN		</a:t>
            </a:r>
            <a:r>
              <a:rPr lang="cs-CZ" sz="3200" b="1" i="1" dirty="0" err="1" smtClean="0">
                <a:solidFill>
                  <a:srgbClr val="0070C0"/>
                </a:solidFill>
              </a:rPr>
              <a:t>Wilt</a:t>
            </a:r>
            <a:r>
              <a:rPr lang="cs-CZ" sz="3200" b="1" i="1" dirty="0" smtClean="0">
                <a:solidFill>
                  <a:srgbClr val="0070C0"/>
                </a:solidFill>
              </a:rPr>
              <a:t> u met </a:t>
            </a:r>
            <a:r>
              <a:rPr lang="cs-CZ" sz="3200" b="1" i="1" dirty="0" err="1" smtClean="0">
                <a:solidFill>
                  <a:srgbClr val="0070C0"/>
                </a:solidFill>
              </a:rPr>
              <a:t>ons</a:t>
            </a:r>
            <a:r>
              <a:rPr lang="cs-CZ" sz="3200" b="1" i="1" dirty="0" smtClean="0">
                <a:solidFill>
                  <a:srgbClr val="0070C0"/>
                </a:solidFill>
              </a:rPr>
              <a:t> </a:t>
            </a:r>
            <a:r>
              <a:rPr lang="cs-CZ" sz="3200" b="1" i="1" dirty="0" err="1" smtClean="0">
                <a:solidFill>
                  <a:srgbClr val="0070C0"/>
                </a:solidFill>
              </a:rPr>
              <a:t>naar</a:t>
            </a:r>
            <a:r>
              <a:rPr lang="cs-CZ" sz="3200" b="1" i="1" dirty="0" smtClean="0">
                <a:solidFill>
                  <a:srgbClr val="0070C0"/>
                </a:solidFill>
              </a:rPr>
              <a:t> de </a:t>
            </a:r>
            <a:r>
              <a:rPr lang="cs-CZ" sz="3200" b="1" i="1" dirty="0" err="1" smtClean="0">
                <a:solidFill>
                  <a:srgbClr val="0070C0"/>
                </a:solidFill>
              </a:rPr>
              <a:t>bioscoop</a:t>
            </a:r>
            <a:r>
              <a:rPr lang="cs-CZ" sz="3200" b="1" i="1" dirty="0" smtClean="0">
                <a:solidFill>
                  <a:srgbClr val="0070C0"/>
                </a:solidFill>
              </a:rPr>
              <a:t> </a:t>
            </a:r>
            <a:r>
              <a:rPr lang="cs-CZ" sz="3200" b="1" i="1" dirty="0" err="1" smtClean="0">
                <a:solidFill>
                  <a:srgbClr val="0070C0"/>
                </a:solidFill>
              </a:rPr>
              <a:t>gaan</a:t>
            </a:r>
            <a:r>
              <a:rPr lang="cs-CZ" sz="3200" b="1" i="1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endParaRPr lang="cs-CZ" sz="3200" b="1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3200" b="1" i="1" dirty="0" smtClean="0">
                <a:solidFill>
                  <a:srgbClr val="7030A0"/>
                </a:solidFill>
              </a:rPr>
              <a:t>UMĚT /MOCI </a:t>
            </a:r>
            <a:r>
              <a:rPr lang="cs-CZ" sz="3200" b="1" i="1" dirty="0" smtClean="0">
                <a:solidFill>
                  <a:srgbClr val="C00000"/>
                </a:solidFill>
              </a:rPr>
              <a:t>= KUNNEN   	</a:t>
            </a:r>
            <a:r>
              <a:rPr lang="cs-CZ" sz="3200" b="1" i="1" dirty="0" err="1" smtClean="0">
                <a:solidFill>
                  <a:srgbClr val="C00000"/>
                </a:solidFill>
              </a:rPr>
              <a:t>We</a:t>
            </a:r>
            <a:r>
              <a:rPr lang="cs-CZ" sz="3200" b="1" i="1" dirty="0" smtClean="0">
                <a:solidFill>
                  <a:srgbClr val="C00000"/>
                </a:solidFill>
              </a:rPr>
              <a:t> </a:t>
            </a:r>
            <a:r>
              <a:rPr lang="cs-CZ" sz="3200" b="1" i="1" dirty="0" err="1" smtClean="0">
                <a:solidFill>
                  <a:srgbClr val="C00000"/>
                </a:solidFill>
              </a:rPr>
              <a:t>kunnen</a:t>
            </a:r>
            <a:r>
              <a:rPr lang="cs-CZ" sz="3200" b="1" i="1" dirty="0" smtClean="0">
                <a:solidFill>
                  <a:srgbClr val="C00000"/>
                </a:solidFill>
              </a:rPr>
              <a:t> </a:t>
            </a:r>
            <a:r>
              <a:rPr lang="cs-CZ" sz="3200" b="1" i="1" dirty="0" err="1" smtClean="0">
                <a:solidFill>
                  <a:srgbClr val="C00000"/>
                </a:solidFill>
              </a:rPr>
              <a:t>vanavond</a:t>
            </a:r>
            <a:r>
              <a:rPr lang="cs-CZ" sz="3200" b="1" i="1" dirty="0" smtClean="0">
                <a:solidFill>
                  <a:srgbClr val="C00000"/>
                </a:solidFill>
              </a:rPr>
              <a:t> </a:t>
            </a:r>
            <a:r>
              <a:rPr lang="cs-CZ" sz="3200" b="1" i="1" dirty="0" err="1" smtClean="0">
                <a:solidFill>
                  <a:srgbClr val="C00000"/>
                </a:solidFill>
              </a:rPr>
              <a:t>niet</a:t>
            </a:r>
            <a:r>
              <a:rPr lang="cs-CZ" sz="3200" b="1" i="1" dirty="0">
                <a:solidFill>
                  <a:srgbClr val="C00000"/>
                </a:solidFill>
              </a:rPr>
              <a:t> </a:t>
            </a:r>
            <a:r>
              <a:rPr lang="cs-CZ" sz="3200" b="1" i="1" dirty="0" err="1" smtClean="0">
                <a:solidFill>
                  <a:srgbClr val="C00000"/>
                </a:solidFill>
              </a:rPr>
              <a:t>naar</a:t>
            </a:r>
            <a:r>
              <a:rPr lang="cs-CZ" sz="3200" b="1" i="1" dirty="0" smtClean="0">
                <a:solidFill>
                  <a:srgbClr val="C00000"/>
                </a:solidFill>
              </a:rPr>
              <a:t> de 						party </a:t>
            </a:r>
            <a:r>
              <a:rPr lang="cs-CZ" sz="3200" b="1" i="1" dirty="0" err="1" smtClean="0">
                <a:solidFill>
                  <a:srgbClr val="C00000"/>
                </a:solidFill>
              </a:rPr>
              <a:t>komen</a:t>
            </a:r>
            <a:r>
              <a:rPr lang="cs-CZ" sz="3200" b="1" i="1" dirty="0" smtClean="0">
                <a:solidFill>
                  <a:srgbClr val="C00000"/>
                </a:solidFill>
              </a:rPr>
              <a:t>. </a:t>
            </a:r>
          </a:p>
          <a:p>
            <a:pPr marL="0" indent="0">
              <a:buNone/>
            </a:pPr>
            <a:endParaRPr lang="cs-CZ" sz="3200" b="1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3200" b="1" i="1" dirty="0" smtClean="0">
                <a:solidFill>
                  <a:srgbClr val="7030A0"/>
                </a:solidFill>
              </a:rPr>
              <a:t>SMĚT 	</a:t>
            </a:r>
            <a:r>
              <a:rPr lang="cs-CZ" sz="3200" b="1" i="1" dirty="0" smtClean="0">
                <a:solidFill>
                  <a:srgbClr val="00B050"/>
                </a:solidFill>
              </a:rPr>
              <a:t>= MOGEN 		</a:t>
            </a:r>
            <a:r>
              <a:rPr lang="cs-CZ" sz="3200" b="1" i="1" dirty="0" err="1" smtClean="0">
                <a:solidFill>
                  <a:srgbClr val="00B050"/>
                </a:solidFill>
              </a:rPr>
              <a:t>We</a:t>
            </a:r>
            <a:r>
              <a:rPr lang="cs-CZ" sz="3200" b="1" i="1" dirty="0" smtClean="0">
                <a:solidFill>
                  <a:srgbClr val="00B050"/>
                </a:solidFill>
              </a:rPr>
              <a:t> </a:t>
            </a:r>
            <a:r>
              <a:rPr lang="cs-CZ" sz="3200" b="1" i="1" dirty="0" err="1" smtClean="0">
                <a:solidFill>
                  <a:srgbClr val="00B050"/>
                </a:solidFill>
              </a:rPr>
              <a:t>mogen</a:t>
            </a:r>
            <a:r>
              <a:rPr lang="cs-CZ" sz="3200" b="1" i="1" dirty="0" smtClean="0">
                <a:solidFill>
                  <a:srgbClr val="00B050"/>
                </a:solidFill>
              </a:rPr>
              <a:t> </a:t>
            </a:r>
            <a:r>
              <a:rPr lang="cs-CZ" sz="3200" b="1" i="1" dirty="0" err="1" smtClean="0">
                <a:solidFill>
                  <a:srgbClr val="00B050"/>
                </a:solidFill>
              </a:rPr>
              <a:t>nog</a:t>
            </a:r>
            <a:r>
              <a:rPr lang="cs-CZ" sz="3200" b="1" i="1" dirty="0" smtClean="0">
                <a:solidFill>
                  <a:srgbClr val="00B050"/>
                </a:solidFill>
              </a:rPr>
              <a:t> </a:t>
            </a:r>
            <a:r>
              <a:rPr lang="cs-CZ" sz="3200" b="1" i="1" dirty="0" err="1" smtClean="0">
                <a:solidFill>
                  <a:srgbClr val="00B050"/>
                </a:solidFill>
              </a:rPr>
              <a:t>geen</a:t>
            </a:r>
            <a:r>
              <a:rPr lang="cs-CZ" sz="3200" b="1" i="1" dirty="0" smtClean="0">
                <a:solidFill>
                  <a:srgbClr val="00B050"/>
                </a:solidFill>
              </a:rPr>
              <a:t> </a:t>
            </a:r>
            <a:r>
              <a:rPr lang="cs-CZ" sz="3200" b="1" i="1" dirty="0" err="1" smtClean="0">
                <a:solidFill>
                  <a:srgbClr val="00B050"/>
                </a:solidFill>
              </a:rPr>
              <a:t>alcohol</a:t>
            </a:r>
            <a:r>
              <a:rPr lang="cs-CZ" sz="3200" b="1" i="1" dirty="0" smtClean="0">
                <a:solidFill>
                  <a:srgbClr val="00B050"/>
                </a:solidFill>
              </a:rPr>
              <a:t> </a:t>
            </a:r>
            <a:r>
              <a:rPr lang="cs-CZ" sz="3200" b="1" i="1" dirty="0" err="1" smtClean="0">
                <a:solidFill>
                  <a:srgbClr val="00B050"/>
                </a:solidFill>
              </a:rPr>
              <a:t>drinken</a:t>
            </a:r>
            <a:r>
              <a:rPr lang="cs-CZ" sz="3200" b="1" i="1" dirty="0" smtClean="0">
                <a:solidFill>
                  <a:srgbClr val="00B05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92212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671" y="232913"/>
            <a:ext cx="11697419" cy="940279"/>
          </a:xfrm>
        </p:spPr>
        <p:txBody>
          <a:bodyPr/>
          <a:lstStyle/>
          <a:p>
            <a:r>
              <a:rPr lang="cs-CZ" b="1" dirty="0" err="1" smtClean="0">
                <a:solidFill>
                  <a:srgbClr val="FF0000"/>
                </a:solidFill>
                <a:latin typeface="+mn-lt"/>
              </a:rPr>
              <a:t>Maak</a:t>
            </a:r>
            <a:r>
              <a:rPr lang="cs-CZ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+mn-lt"/>
              </a:rPr>
              <a:t>regels</a:t>
            </a:r>
            <a:r>
              <a:rPr lang="cs-CZ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+mn-lt"/>
              </a:rPr>
              <a:t>voor</a:t>
            </a:r>
            <a:r>
              <a:rPr lang="cs-CZ" b="1" dirty="0" smtClean="0">
                <a:solidFill>
                  <a:srgbClr val="FF0000"/>
                </a:solidFill>
                <a:latin typeface="+mn-lt"/>
              </a:rPr>
              <a:t> de les:  </a:t>
            </a:r>
            <a:r>
              <a:rPr lang="cs-CZ" b="1" i="1" dirty="0" err="1" smtClean="0">
                <a:solidFill>
                  <a:srgbClr val="0070C0"/>
                </a:solidFill>
              </a:rPr>
              <a:t>moeten</a:t>
            </a:r>
            <a:r>
              <a:rPr lang="cs-CZ" i="1" dirty="0" smtClean="0">
                <a:solidFill>
                  <a:srgbClr val="0070C0"/>
                </a:solidFill>
              </a:rPr>
              <a:t>   x  </a:t>
            </a:r>
            <a:r>
              <a:rPr lang="cs-CZ" b="1" i="1" dirty="0" err="1" smtClean="0">
                <a:solidFill>
                  <a:srgbClr val="0070C0"/>
                </a:solidFill>
              </a:rPr>
              <a:t>kunnen</a:t>
            </a:r>
            <a:r>
              <a:rPr lang="cs-CZ" i="1" dirty="0" smtClean="0">
                <a:solidFill>
                  <a:srgbClr val="0070C0"/>
                </a:solidFill>
              </a:rPr>
              <a:t> (</a:t>
            </a:r>
            <a:r>
              <a:rPr lang="cs-CZ" b="1" i="1" dirty="0" err="1" smtClean="0">
                <a:solidFill>
                  <a:srgbClr val="0070C0"/>
                </a:solidFill>
              </a:rPr>
              <a:t>niet</a:t>
            </a:r>
            <a:r>
              <a:rPr lang="cs-CZ" i="1" dirty="0" smtClean="0">
                <a:solidFill>
                  <a:srgbClr val="0070C0"/>
                </a:solidFill>
              </a:rPr>
              <a:t>)</a:t>
            </a:r>
            <a:endParaRPr lang="cs-CZ" i="1" dirty="0">
              <a:solidFill>
                <a:srgbClr val="0070C0"/>
              </a:solidFill>
            </a:endParaRPr>
          </a:p>
        </p:txBody>
      </p:sp>
      <p:pic>
        <p:nvPicPr>
          <p:cNvPr id="6" name="Zástupný symbol pro obsah 5" descr="OUR ENGLISH CLASS: School rule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57" y="1354346"/>
            <a:ext cx="10196422" cy="5132717"/>
          </a:xfrm>
        </p:spPr>
      </p:pic>
    </p:spTree>
    <p:extLst>
      <p:ext uri="{BB962C8B-B14F-4D97-AF65-F5344CB8AC3E}">
        <p14:creationId xmlns:p14="http://schemas.microsoft.com/office/powerpoint/2010/main" val="35836629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97</Words>
  <Application>Microsoft Office PowerPoint</Application>
  <PresentationFormat>Širokoúhlá obrazovka</PresentationFormat>
  <Paragraphs>26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MODALE WERKWOORDEN</vt:lpstr>
      <vt:lpstr>MODALE WERKWOORDEN</vt:lpstr>
      <vt:lpstr>MODALE WERKWOORDEN</vt:lpstr>
      <vt:lpstr>Maak regels voor de les:  moeten   x  kunnen (niet)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MODALE WERKWOORDEN</dc:title>
  <dc:creator>Rezková, Iva</dc:creator>
  <cp:lastModifiedBy>Rezková, Iva</cp:lastModifiedBy>
  <cp:revision>3</cp:revision>
  <dcterms:created xsi:type="dcterms:W3CDTF">2023-11-06T10:19:33Z</dcterms:created>
  <dcterms:modified xsi:type="dcterms:W3CDTF">2023-11-06T10:25:37Z</dcterms:modified>
</cp:coreProperties>
</file>