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72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C7FD7A-A552-4662-8BEC-816A0AB64E23}" v="3" dt="2026-03-05T19:02:26.913"/>
  </p1510:revLst>
</p1510:revInfo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71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Rosova" userId="330b0200d6fc9f1b" providerId="LiveId" clId="{2D94DF91-AABA-4FF5-AB0E-3B185EF4ED76}"/>
    <pc:docChg chg="custSel addSld modSld">
      <pc:chgData name="Anna Rosova" userId="330b0200d6fc9f1b" providerId="LiveId" clId="{2D94DF91-AABA-4FF5-AB0E-3B185EF4ED76}" dt="2026-04-07T12:44:50.912" v="89" actId="27636"/>
      <pc:docMkLst>
        <pc:docMk/>
      </pc:docMkLst>
      <pc:sldChg chg="modSp mod">
        <pc:chgData name="Anna Rosova" userId="330b0200d6fc9f1b" providerId="LiveId" clId="{2D94DF91-AABA-4FF5-AB0E-3B185EF4ED76}" dt="2026-04-07T12:43:32.211" v="78" actId="20577"/>
        <pc:sldMkLst>
          <pc:docMk/>
          <pc:sldMk cId="1326881306" sldId="258"/>
        </pc:sldMkLst>
        <pc:spChg chg="mod">
          <ac:chgData name="Anna Rosova" userId="330b0200d6fc9f1b" providerId="LiveId" clId="{2D94DF91-AABA-4FF5-AB0E-3B185EF4ED76}" dt="2026-04-07T12:43:32.211" v="78" actId="20577"/>
          <ac:spMkLst>
            <pc:docMk/>
            <pc:sldMk cId="1326881306" sldId="258"/>
            <ac:spMk id="3" creationId="{55649CB7-B997-751B-E68F-A07C92D63F55}"/>
          </ac:spMkLst>
        </pc:spChg>
        <pc:graphicFrameChg chg="modGraphic">
          <ac:chgData name="Anna Rosova" userId="330b0200d6fc9f1b" providerId="LiveId" clId="{2D94DF91-AABA-4FF5-AB0E-3B185EF4ED76}" dt="2026-04-07T12:41:02.245" v="35" actId="20577"/>
          <ac:graphicFrameMkLst>
            <pc:docMk/>
            <pc:sldMk cId="1326881306" sldId="258"/>
            <ac:graphicFrameMk id="2" creationId="{7260E60E-7621-5C28-74F2-DC8FB6C28D58}"/>
          </ac:graphicFrameMkLst>
        </pc:graphicFrameChg>
      </pc:sldChg>
      <pc:sldChg chg="modSp mod">
        <pc:chgData name="Anna Rosova" userId="330b0200d6fc9f1b" providerId="LiveId" clId="{2D94DF91-AABA-4FF5-AB0E-3B185EF4ED76}" dt="2026-04-07T12:43:55.487" v="81" actId="5793"/>
        <pc:sldMkLst>
          <pc:docMk/>
          <pc:sldMk cId="2688245387" sldId="260"/>
        </pc:sldMkLst>
        <pc:spChg chg="mod">
          <ac:chgData name="Anna Rosova" userId="330b0200d6fc9f1b" providerId="LiveId" clId="{2D94DF91-AABA-4FF5-AB0E-3B185EF4ED76}" dt="2026-04-07T12:43:55.487" v="81" actId="5793"/>
          <ac:spMkLst>
            <pc:docMk/>
            <pc:sldMk cId="2688245387" sldId="260"/>
            <ac:spMk id="3" creationId="{E6007E22-7CBB-07F8-C656-089A3D51C2F1}"/>
          </ac:spMkLst>
        </pc:spChg>
      </pc:sldChg>
      <pc:sldChg chg="modSp mod">
        <pc:chgData name="Anna Rosova" userId="330b0200d6fc9f1b" providerId="LiveId" clId="{2D94DF91-AABA-4FF5-AB0E-3B185EF4ED76}" dt="2026-04-07T12:44:50.912" v="89" actId="27636"/>
        <pc:sldMkLst>
          <pc:docMk/>
          <pc:sldMk cId="1078639389" sldId="265"/>
        </pc:sldMkLst>
        <pc:spChg chg="mod">
          <ac:chgData name="Anna Rosova" userId="330b0200d6fc9f1b" providerId="LiveId" clId="{2D94DF91-AABA-4FF5-AB0E-3B185EF4ED76}" dt="2026-04-07T12:44:50.912" v="89" actId="27636"/>
          <ac:spMkLst>
            <pc:docMk/>
            <pc:sldMk cId="1078639389" sldId="265"/>
            <ac:spMk id="3" creationId="{C5D53628-8A94-146D-0B1C-69F6A97A6BFC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dfast.com/" TargetMode="External"/><Relationship Id="rId2" Type="http://schemas.openxmlformats.org/officeDocument/2006/relationships/hyperlink" Target="https://phrase.com/" TargetMode="External"/><Relationship Id="rId1" Type="http://schemas.openxmlformats.org/officeDocument/2006/relationships/hyperlink" Target="https://www.memoq.com/" TargetMode="External"/><Relationship Id="rId4" Type="http://schemas.openxmlformats.org/officeDocument/2006/relationships/hyperlink" Target="https://www.trados.com/" TargetMode="Externa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" TargetMode="External"/><Relationship Id="rId1" Type="http://schemas.openxmlformats.org/officeDocument/2006/relationships/hyperlink" Target="https://www.deepl.com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phrase.com/" TargetMode="External"/><Relationship Id="rId2" Type="http://schemas.openxmlformats.org/officeDocument/2006/relationships/hyperlink" Target="https://www.memoq.com/" TargetMode="External"/><Relationship Id="rId1" Type="http://schemas.openxmlformats.org/officeDocument/2006/relationships/hyperlink" Target="https://www.trados.com/" TargetMode="External"/><Relationship Id="rId4" Type="http://schemas.openxmlformats.org/officeDocument/2006/relationships/hyperlink" Target="https://www.wordfast.com/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" TargetMode="External"/><Relationship Id="rId1" Type="http://schemas.openxmlformats.org/officeDocument/2006/relationships/hyperlink" Target="https://www.deepl.co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7FE43C-7A6B-4CBF-8AA6-933294AE93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87C68A-6F6E-4138-BCA4-915018C7875D}">
      <dgm:prSet/>
      <dgm:spPr/>
      <dgm:t>
        <a:bodyPr/>
        <a:lstStyle/>
        <a:p>
          <a:r>
            <a:rPr lang="cs-CZ" noProof="0" dirty="0"/>
            <a:t>CAT = </a:t>
          </a:r>
          <a:r>
            <a:rPr lang="cs-CZ" b="1" noProof="0" dirty="0" err="1"/>
            <a:t>Computer-Assisted</a:t>
          </a:r>
          <a:r>
            <a:rPr lang="cs-CZ" b="1" noProof="0" dirty="0"/>
            <a:t> </a:t>
          </a:r>
          <a:r>
            <a:rPr lang="cs-CZ" b="1" noProof="0" dirty="0" err="1"/>
            <a:t>Translation</a:t>
          </a:r>
          <a:endParaRPr lang="cs-CZ" noProof="0" dirty="0"/>
        </a:p>
      </dgm:t>
    </dgm:pt>
    <dgm:pt modelId="{F043751A-6A4D-42A3-A1B2-0B4B1E965D30}" type="parTrans" cxnId="{62C431A6-B381-4265-BA73-D0A289F3FD12}">
      <dgm:prSet/>
      <dgm:spPr/>
      <dgm:t>
        <a:bodyPr/>
        <a:lstStyle/>
        <a:p>
          <a:endParaRPr lang="en-US"/>
        </a:p>
      </dgm:t>
    </dgm:pt>
    <dgm:pt modelId="{94F7FCAC-C489-4BEA-8B0C-3901E505F3F3}" type="sibTrans" cxnId="{62C431A6-B381-4265-BA73-D0A289F3FD12}">
      <dgm:prSet/>
      <dgm:spPr/>
      <dgm:t>
        <a:bodyPr/>
        <a:lstStyle/>
        <a:p>
          <a:endParaRPr lang="en-US"/>
        </a:p>
      </dgm:t>
    </dgm:pt>
    <dgm:pt modelId="{C65A7CBC-4474-46CC-BEF5-3068B1671BD0}">
      <dgm:prSet/>
      <dgm:spPr/>
      <dgm:t>
        <a:bodyPr/>
        <a:lstStyle/>
        <a:p>
          <a:r>
            <a:rPr lang="cs-CZ" noProof="0" dirty="0"/>
            <a:t>Nejznámější nástroje:</a:t>
          </a:r>
        </a:p>
      </dgm:t>
    </dgm:pt>
    <dgm:pt modelId="{01C072BE-1EA0-4848-BF1D-4D418405F4A1}" type="parTrans" cxnId="{AF160958-3638-4474-B279-3E8806A71B70}">
      <dgm:prSet/>
      <dgm:spPr/>
      <dgm:t>
        <a:bodyPr/>
        <a:lstStyle/>
        <a:p>
          <a:endParaRPr lang="en-US"/>
        </a:p>
      </dgm:t>
    </dgm:pt>
    <dgm:pt modelId="{4A12CBEC-5A02-4E1F-AFE2-64792EF1AD1E}" type="sibTrans" cxnId="{AF160958-3638-4474-B279-3E8806A71B70}">
      <dgm:prSet/>
      <dgm:spPr/>
      <dgm:t>
        <a:bodyPr/>
        <a:lstStyle/>
        <a:p>
          <a:endParaRPr lang="en-US"/>
        </a:p>
      </dgm:t>
    </dgm:pt>
    <dgm:pt modelId="{8377264C-87C3-4BA6-B65F-F63515629C6E}">
      <dgm:prSet/>
      <dgm:spPr/>
      <dgm:t>
        <a:bodyPr/>
        <a:lstStyle/>
        <a:p>
          <a:endParaRPr lang="cs-CZ" noProof="0" dirty="0"/>
        </a:p>
      </dgm:t>
    </dgm:pt>
    <dgm:pt modelId="{4E2E0006-1DD7-4927-993F-75FE09BAD582}" type="parTrans" cxnId="{0B2921AD-BECA-4CE5-979E-5EA4539A0E0F}">
      <dgm:prSet/>
      <dgm:spPr/>
      <dgm:t>
        <a:bodyPr/>
        <a:lstStyle/>
        <a:p>
          <a:endParaRPr lang="en-US"/>
        </a:p>
      </dgm:t>
    </dgm:pt>
    <dgm:pt modelId="{EF9433D1-3C0B-4C97-AAEC-583166EDC06C}" type="sibTrans" cxnId="{0B2921AD-BECA-4CE5-979E-5EA4539A0E0F}">
      <dgm:prSet/>
      <dgm:spPr/>
      <dgm:t>
        <a:bodyPr/>
        <a:lstStyle/>
        <a:p>
          <a:endParaRPr lang="en-US"/>
        </a:p>
      </dgm:t>
    </dgm:pt>
    <dgm:pt modelId="{08B0D549-7AF3-4433-91B5-4796103D761C}">
      <dgm:prSet/>
      <dgm:spPr/>
      <dgm:t>
        <a:bodyPr/>
        <a:lstStyle/>
        <a:p>
          <a:r>
            <a:rPr lang="cs-CZ" noProof="0" dirty="0" err="1"/>
            <a:t>memoQ</a:t>
          </a:r>
          <a:br>
            <a:rPr lang="cs-CZ" noProof="0" dirty="0"/>
          </a:br>
          <a:r>
            <a:rPr lang="cs-CZ" u="sng" noProof="0" dirty="0">
              <a:hlinkClick xmlns:r="http://schemas.openxmlformats.org/officeDocument/2006/relationships" r:id="rId1"/>
            </a:rPr>
            <a:t>https://www.memoq.com/</a:t>
          </a:r>
          <a:endParaRPr lang="cs-CZ" noProof="0" dirty="0"/>
        </a:p>
      </dgm:t>
    </dgm:pt>
    <dgm:pt modelId="{6E4C3E4E-8CF3-496E-A36E-FDACE81A2B8A}" type="parTrans" cxnId="{EFDD2D17-189B-4112-B3FB-BD6F5EFEF178}">
      <dgm:prSet/>
      <dgm:spPr/>
      <dgm:t>
        <a:bodyPr/>
        <a:lstStyle/>
        <a:p>
          <a:endParaRPr lang="en-US"/>
        </a:p>
      </dgm:t>
    </dgm:pt>
    <dgm:pt modelId="{9CBDFCB1-0C9E-466C-9E71-B1E244E24E2A}" type="sibTrans" cxnId="{EFDD2D17-189B-4112-B3FB-BD6F5EFEF178}">
      <dgm:prSet/>
      <dgm:spPr/>
      <dgm:t>
        <a:bodyPr/>
        <a:lstStyle/>
        <a:p>
          <a:endParaRPr lang="en-US"/>
        </a:p>
      </dgm:t>
    </dgm:pt>
    <dgm:pt modelId="{DD3BF695-C5E8-4C3E-9DE5-069593B45AD0}">
      <dgm:prSet/>
      <dgm:spPr/>
      <dgm:t>
        <a:bodyPr/>
        <a:lstStyle/>
        <a:p>
          <a:r>
            <a:rPr lang="cs-CZ" noProof="0" dirty="0" err="1"/>
            <a:t>Phrase</a:t>
          </a:r>
          <a:r>
            <a:rPr lang="cs-CZ" noProof="0" dirty="0"/>
            <a:t> (</a:t>
          </a:r>
          <a:r>
            <a:rPr lang="cs-CZ" noProof="0" dirty="0" err="1"/>
            <a:t>Memsource</a:t>
          </a:r>
          <a:r>
            <a:rPr lang="cs-CZ" noProof="0" dirty="0"/>
            <a:t>)</a:t>
          </a:r>
          <a:br>
            <a:rPr lang="cs-CZ" noProof="0" dirty="0"/>
          </a:br>
          <a:r>
            <a:rPr lang="cs-CZ" u="sng" noProof="0" dirty="0">
              <a:hlinkClick xmlns:r="http://schemas.openxmlformats.org/officeDocument/2006/relationships" r:id="rId2"/>
            </a:rPr>
            <a:t>https://phrase.com/</a:t>
          </a:r>
          <a:endParaRPr lang="cs-CZ" noProof="0" dirty="0"/>
        </a:p>
      </dgm:t>
    </dgm:pt>
    <dgm:pt modelId="{B591AA06-A424-47DE-8085-BE7D3F7C5A7F}" type="parTrans" cxnId="{BB837304-1C96-4184-90E5-CBB0963709C6}">
      <dgm:prSet/>
      <dgm:spPr/>
      <dgm:t>
        <a:bodyPr/>
        <a:lstStyle/>
        <a:p>
          <a:endParaRPr lang="en-US"/>
        </a:p>
      </dgm:t>
    </dgm:pt>
    <dgm:pt modelId="{44ADD4E8-CFF9-44EB-8139-E4EE7BC0F557}" type="sibTrans" cxnId="{BB837304-1C96-4184-90E5-CBB0963709C6}">
      <dgm:prSet/>
      <dgm:spPr/>
      <dgm:t>
        <a:bodyPr/>
        <a:lstStyle/>
        <a:p>
          <a:endParaRPr lang="en-US"/>
        </a:p>
      </dgm:t>
    </dgm:pt>
    <dgm:pt modelId="{0723CA28-1FAC-43B9-8628-CFAA16CFB2F8}">
      <dgm:prSet/>
      <dgm:spPr/>
      <dgm:t>
        <a:bodyPr/>
        <a:lstStyle/>
        <a:p>
          <a:r>
            <a:rPr lang="cs-CZ" noProof="0" dirty="0" err="1"/>
            <a:t>Wordfast</a:t>
          </a:r>
          <a:br>
            <a:rPr lang="cs-CZ" noProof="0" dirty="0"/>
          </a:br>
          <a:r>
            <a:rPr lang="cs-CZ" u="sng" noProof="0" dirty="0">
              <a:hlinkClick xmlns:r="http://schemas.openxmlformats.org/officeDocument/2006/relationships" r:id="rId3"/>
            </a:rPr>
            <a:t>https://www.wordfast.com/</a:t>
          </a:r>
          <a:endParaRPr lang="cs-CZ" noProof="0" dirty="0"/>
        </a:p>
      </dgm:t>
    </dgm:pt>
    <dgm:pt modelId="{CB7C12D4-DDBB-4ED9-B0A1-48A4A4869DAF}" type="parTrans" cxnId="{46F7DC1A-E354-455C-B5C8-46F941BF6036}">
      <dgm:prSet/>
      <dgm:spPr/>
      <dgm:t>
        <a:bodyPr/>
        <a:lstStyle/>
        <a:p>
          <a:endParaRPr lang="en-US"/>
        </a:p>
      </dgm:t>
    </dgm:pt>
    <dgm:pt modelId="{424D8315-2984-45AB-9149-92621CF0DFA5}" type="sibTrans" cxnId="{46F7DC1A-E354-455C-B5C8-46F941BF6036}">
      <dgm:prSet/>
      <dgm:spPr/>
      <dgm:t>
        <a:bodyPr/>
        <a:lstStyle/>
        <a:p>
          <a:endParaRPr lang="en-US"/>
        </a:p>
      </dgm:t>
    </dgm:pt>
    <dgm:pt modelId="{5B180676-D52F-44F9-9720-A44C53D1F82B}">
      <dgm:prSet/>
      <dgm:spPr/>
      <dgm:t>
        <a:bodyPr/>
        <a:lstStyle/>
        <a:p>
          <a:r>
            <a:rPr lang="cs-CZ" noProof="0" dirty="0"/>
            <a:t>SDL </a:t>
          </a:r>
          <a:r>
            <a:rPr lang="cs-CZ" noProof="0" dirty="0" err="1"/>
            <a:t>Trados</a:t>
          </a:r>
          <a:br>
            <a:rPr lang="cs-CZ" noProof="0" dirty="0"/>
          </a:br>
          <a:r>
            <a:rPr lang="cs-CZ" u="sng" noProof="0" dirty="0">
              <a:hlinkClick xmlns:r="http://schemas.openxmlformats.org/officeDocument/2006/relationships" r:id="rId4"/>
            </a:rPr>
            <a:t>https://www.trados.com/</a:t>
          </a:r>
          <a:endParaRPr lang="cs-CZ" noProof="0" dirty="0"/>
        </a:p>
      </dgm:t>
    </dgm:pt>
    <dgm:pt modelId="{C1C35A3C-C1B7-4323-84A6-47DB8B51E0DE}" type="parTrans" cxnId="{3354702E-9470-4C9E-9BA4-CFABC60183DB}">
      <dgm:prSet/>
      <dgm:spPr/>
      <dgm:t>
        <a:bodyPr/>
        <a:lstStyle/>
        <a:p>
          <a:endParaRPr lang="cs-CZ"/>
        </a:p>
      </dgm:t>
    </dgm:pt>
    <dgm:pt modelId="{0E86D72B-8B3D-4B41-B61D-4FFB08983721}" type="sibTrans" cxnId="{3354702E-9470-4C9E-9BA4-CFABC60183DB}">
      <dgm:prSet/>
      <dgm:spPr/>
      <dgm:t>
        <a:bodyPr/>
        <a:lstStyle/>
        <a:p>
          <a:endParaRPr lang="cs-CZ"/>
        </a:p>
      </dgm:t>
    </dgm:pt>
    <dgm:pt modelId="{AB3ED060-F68E-49A2-9109-A054FC672BC6}">
      <dgm:prSet/>
      <dgm:spPr/>
      <dgm:t>
        <a:bodyPr/>
        <a:lstStyle/>
        <a:p>
          <a:endParaRPr lang="cs-CZ" noProof="0" dirty="0"/>
        </a:p>
      </dgm:t>
    </dgm:pt>
    <dgm:pt modelId="{EC348350-1DAD-4AB6-8697-1E795F205452}" type="parTrans" cxnId="{2B2EC81A-04AD-4593-B945-70CD47E3D281}">
      <dgm:prSet/>
      <dgm:spPr/>
      <dgm:t>
        <a:bodyPr/>
        <a:lstStyle/>
        <a:p>
          <a:endParaRPr lang="cs-CZ"/>
        </a:p>
      </dgm:t>
    </dgm:pt>
    <dgm:pt modelId="{4489D7BF-F03B-43E0-AB47-B18A8536DA04}" type="sibTrans" cxnId="{2B2EC81A-04AD-4593-B945-70CD47E3D281}">
      <dgm:prSet/>
      <dgm:spPr/>
      <dgm:t>
        <a:bodyPr/>
        <a:lstStyle/>
        <a:p>
          <a:endParaRPr lang="cs-CZ"/>
        </a:p>
      </dgm:t>
    </dgm:pt>
    <dgm:pt modelId="{B2F32945-AD2C-4003-9F96-652CFDC932F1}">
      <dgm:prSet/>
      <dgm:spPr/>
      <dgm:t>
        <a:bodyPr/>
        <a:lstStyle/>
        <a:p>
          <a:endParaRPr lang="cs-CZ" noProof="0" dirty="0"/>
        </a:p>
      </dgm:t>
    </dgm:pt>
    <dgm:pt modelId="{02972151-94B8-4D52-89A6-80C02F23605E}" type="parTrans" cxnId="{6A6C261A-8F83-4A3D-BB64-6DACF6727063}">
      <dgm:prSet/>
      <dgm:spPr/>
      <dgm:t>
        <a:bodyPr/>
        <a:lstStyle/>
        <a:p>
          <a:endParaRPr lang="cs-CZ"/>
        </a:p>
      </dgm:t>
    </dgm:pt>
    <dgm:pt modelId="{0C537D26-C384-4DB2-93A6-938197FD690A}" type="sibTrans" cxnId="{6A6C261A-8F83-4A3D-BB64-6DACF6727063}">
      <dgm:prSet/>
      <dgm:spPr/>
      <dgm:t>
        <a:bodyPr/>
        <a:lstStyle/>
        <a:p>
          <a:endParaRPr lang="cs-CZ"/>
        </a:p>
      </dgm:t>
    </dgm:pt>
    <dgm:pt modelId="{FFF7260F-3467-4A74-A0DA-5E5B5FD82FC6}">
      <dgm:prSet/>
      <dgm:spPr/>
      <dgm:t>
        <a:bodyPr/>
        <a:lstStyle/>
        <a:p>
          <a:endParaRPr lang="cs-CZ" noProof="0" dirty="0"/>
        </a:p>
      </dgm:t>
    </dgm:pt>
    <dgm:pt modelId="{CE681A4F-681A-4F8C-8B04-5F5D66F31169}" type="parTrans" cxnId="{AA65F3DF-30FF-4CAA-8686-29AE98A84DDA}">
      <dgm:prSet/>
      <dgm:spPr/>
      <dgm:t>
        <a:bodyPr/>
        <a:lstStyle/>
        <a:p>
          <a:endParaRPr lang="cs-CZ"/>
        </a:p>
      </dgm:t>
    </dgm:pt>
    <dgm:pt modelId="{E4BE27D3-46E1-4C62-BBFC-36C34DD2EC1F}" type="sibTrans" cxnId="{AA65F3DF-30FF-4CAA-8686-29AE98A84DDA}">
      <dgm:prSet/>
      <dgm:spPr/>
      <dgm:t>
        <a:bodyPr/>
        <a:lstStyle/>
        <a:p>
          <a:endParaRPr lang="cs-CZ"/>
        </a:p>
      </dgm:t>
    </dgm:pt>
    <dgm:pt modelId="{155D930D-0C7E-4E90-AA16-947422965D6B}" type="pres">
      <dgm:prSet presAssocID="{877FE43C-7A6B-4CBF-8AA6-933294AE9345}" presName="linear" presStyleCnt="0">
        <dgm:presLayoutVars>
          <dgm:animLvl val="lvl"/>
          <dgm:resizeHandles val="exact"/>
        </dgm:presLayoutVars>
      </dgm:prSet>
      <dgm:spPr/>
    </dgm:pt>
    <dgm:pt modelId="{F694BDCA-CC89-42E1-98D8-2E76C5C5C29E}" type="pres">
      <dgm:prSet presAssocID="{BB87C68A-6F6E-4138-BCA4-915018C7875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B316C77-C4A3-48DE-AE03-B7E0A22DEA87}" type="pres">
      <dgm:prSet presAssocID="{94F7FCAC-C489-4BEA-8B0C-3901E505F3F3}" presName="spacer" presStyleCnt="0"/>
      <dgm:spPr/>
    </dgm:pt>
    <dgm:pt modelId="{F70FFA15-A6CC-4417-88D8-595B4FC17885}" type="pres">
      <dgm:prSet presAssocID="{C65A7CBC-4474-46CC-BEF5-3068B1671BD0}" presName="parentText" presStyleLbl="node1" presStyleIdx="1" presStyleCnt="2" custLinFactX="1786" custLinFactNeighborX="100000" custLinFactNeighborY="843">
        <dgm:presLayoutVars>
          <dgm:chMax val="0"/>
          <dgm:bulletEnabled val="1"/>
        </dgm:presLayoutVars>
      </dgm:prSet>
      <dgm:spPr/>
    </dgm:pt>
    <dgm:pt modelId="{37403345-63CE-43B2-A275-28279AB10987}" type="pres">
      <dgm:prSet presAssocID="{C65A7CBC-4474-46CC-BEF5-3068B1671BD0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B837304-1C96-4184-90E5-CBB0963709C6}" srcId="{C65A7CBC-4474-46CC-BEF5-3068B1671BD0}" destId="{DD3BF695-C5E8-4C3E-9DE5-069593B45AD0}" srcOrd="5" destOrd="0" parTransId="{B591AA06-A424-47DE-8085-BE7D3F7C5A7F}" sibTransId="{44ADD4E8-CFF9-44EB-8139-E4EE7BC0F557}"/>
    <dgm:cxn modelId="{9EDD6805-5430-4699-9A8D-4225D7744B12}" type="presOf" srcId="{877FE43C-7A6B-4CBF-8AA6-933294AE9345}" destId="{155D930D-0C7E-4E90-AA16-947422965D6B}" srcOrd="0" destOrd="0" presId="urn:microsoft.com/office/officeart/2005/8/layout/vList2"/>
    <dgm:cxn modelId="{EFDD2D17-189B-4112-B3FB-BD6F5EFEF178}" srcId="{C65A7CBC-4474-46CC-BEF5-3068B1671BD0}" destId="{08B0D549-7AF3-4433-91B5-4796103D761C}" srcOrd="3" destOrd="0" parTransId="{6E4C3E4E-8CF3-496E-A36E-FDACE81A2B8A}" sibTransId="{9CBDFCB1-0C9E-466C-9E71-B1E244E24E2A}"/>
    <dgm:cxn modelId="{6A6C261A-8F83-4A3D-BB64-6DACF6727063}" srcId="{C65A7CBC-4474-46CC-BEF5-3068B1671BD0}" destId="{B2F32945-AD2C-4003-9F96-652CFDC932F1}" srcOrd="4" destOrd="0" parTransId="{02972151-94B8-4D52-89A6-80C02F23605E}" sibTransId="{0C537D26-C384-4DB2-93A6-938197FD690A}"/>
    <dgm:cxn modelId="{2B2EC81A-04AD-4593-B945-70CD47E3D281}" srcId="{C65A7CBC-4474-46CC-BEF5-3068B1671BD0}" destId="{AB3ED060-F68E-49A2-9109-A054FC672BC6}" srcOrd="2" destOrd="0" parTransId="{EC348350-1DAD-4AB6-8697-1E795F205452}" sibTransId="{4489D7BF-F03B-43E0-AB47-B18A8536DA04}"/>
    <dgm:cxn modelId="{46F7DC1A-E354-455C-B5C8-46F941BF6036}" srcId="{C65A7CBC-4474-46CC-BEF5-3068B1671BD0}" destId="{0723CA28-1FAC-43B9-8628-CFAA16CFB2F8}" srcOrd="7" destOrd="0" parTransId="{CB7C12D4-DDBB-4ED9-B0A1-48A4A4869DAF}" sibTransId="{424D8315-2984-45AB-9149-92621CF0DFA5}"/>
    <dgm:cxn modelId="{3354702E-9470-4C9E-9BA4-CFABC60183DB}" srcId="{C65A7CBC-4474-46CC-BEF5-3068B1671BD0}" destId="{5B180676-D52F-44F9-9720-A44C53D1F82B}" srcOrd="1" destOrd="0" parTransId="{C1C35A3C-C1B7-4323-84A6-47DB8B51E0DE}" sibTransId="{0E86D72B-8B3D-4B41-B61D-4FFB08983721}"/>
    <dgm:cxn modelId="{BC94ED3C-9052-4FE8-9F2A-28C42676372E}" type="presOf" srcId="{0723CA28-1FAC-43B9-8628-CFAA16CFB2F8}" destId="{37403345-63CE-43B2-A275-28279AB10987}" srcOrd="0" destOrd="7" presId="urn:microsoft.com/office/officeart/2005/8/layout/vList2"/>
    <dgm:cxn modelId="{C112726D-E5C5-4CBD-98D4-C32AEA3ACCF1}" type="presOf" srcId="{BB87C68A-6F6E-4138-BCA4-915018C7875D}" destId="{F694BDCA-CC89-42E1-98D8-2E76C5C5C29E}" srcOrd="0" destOrd="0" presId="urn:microsoft.com/office/officeart/2005/8/layout/vList2"/>
    <dgm:cxn modelId="{3CF1024E-8355-41B4-99F4-9FBE8FE3DB88}" type="presOf" srcId="{B2F32945-AD2C-4003-9F96-652CFDC932F1}" destId="{37403345-63CE-43B2-A275-28279AB10987}" srcOrd="0" destOrd="4" presId="urn:microsoft.com/office/officeart/2005/8/layout/vList2"/>
    <dgm:cxn modelId="{E73B4574-5E2D-43A9-9EE1-699FC3D234B8}" type="presOf" srcId="{DD3BF695-C5E8-4C3E-9DE5-069593B45AD0}" destId="{37403345-63CE-43B2-A275-28279AB10987}" srcOrd="0" destOrd="5" presId="urn:microsoft.com/office/officeart/2005/8/layout/vList2"/>
    <dgm:cxn modelId="{AF160958-3638-4474-B279-3E8806A71B70}" srcId="{877FE43C-7A6B-4CBF-8AA6-933294AE9345}" destId="{C65A7CBC-4474-46CC-BEF5-3068B1671BD0}" srcOrd="1" destOrd="0" parTransId="{01C072BE-1EA0-4848-BF1D-4D418405F4A1}" sibTransId="{4A12CBEC-5A02-4E1F-AFE2-64792EF1AD1E}"/>
    <dgm:cxn modelId="{1A13D392-B85C-4C89-AE06-46BC6DB53482}" type="presOf" srcId="{8377264C-87C3-4BA6-B65F-F63515629C6E}" destId="{37403345-63CE-43B2-A275-28279AB10987}" srcOrd="0" destOrd="0" presId="urn:microsoft.com/office/officeart/2005/8/layout/vList2"/>
    <dgm:cxn modelId="{62C431A6-B381-4265-BA73-D0A289F3FD12}" srcId="{877FE43C-7A6B-4CBF-8AA6-933294AE9345}" destId="{BB87C68A-6F6E-4138-BCA4-915018C7875D}" srcOrd="0" destOrd="0" parTransId="{F043751A-6A4D-42A3-A1B2-0B4B1E965D30}" sibTransId="{94F7FCAC-C489-4BEA-8B0C-3901E505F3F3}"/>
    <dgm:cxn modelId="{717D60AC-DBFF-4D4A-922C-B020BDA8596C}" type="presOf" srcId="{C65A7CBC-4474-46CC-BEF5-3068B1671BD0}" destId="{F70FFA15-A6CC-4417-88D8-595B4FC17885}" srcOrd="0" destOrd="0" presId="urn:microsoft.com/office/officeart/2005/8/layout/vList2"/>
    <dgm:cxn modelId="{0B2921AD-BECA-4CE5-979E-5EA4539A0E0F}" srcId="{C65A7CBC-4474-46CC-BEF5-3068B1671BD0}" destId="{8377264C-87C3-4BA6-B65F-F63515629C6E}" srcOrd="0" destOrd="0" parTransId="{4E2E0006-1DD7-4927-993F-75FE09BAD582}" sibTransId="{EF9433D1-3C0B-4C97-AAEC-583166EDC06C}"/>
    <dgm:cxn modelId="{E04ED7C7-FB64-4A29-8037-C24D3354CE08}" type="presOf" srcId="{5B180676-D52F-44F9-9720-A44C53D1F82B}" destId="{37403345-63CE-43B2-A275-28279AB10987}" srcOrd="0" destOrd="1" presId="urn:microsoft.com/office/officeart/2005/8/layout/vList2"/>
    <dgm:cxn modelId="{E22E78D2-2B52-4100-905C-AD13956A97EC}" type="presOf" srcId="{AB3ED060-F68E-49A2-9109-A054FC672BC6}" destId="{37403345-63CE-43B2-A275-28279AB10987}" srcOrd="0" destOrd="2" presId="urn:microsoft.com/office/officeart/2005/8/layout/vList2"/>
    <dgm:cxn modelId="{794596DD-F640-489B-AE20-371C608BCAE4}" type="presOf" srcId="{FFF7260F-3467-4A74-A0DA-5E5B5FD82FC6}" destId="{37403345-63CE-43B2-A275-28279AB10987}" srcOrd="0" destOrd="6" presId="urn:microsoft.com/office/officeart/2005/8/layout/vList2"/>
    <dgm:cxn modelId="{AA65F3DF-30FF-4CAA-8686-29AE98A84DDA}" srcId="{C65A7CBC-4474-46CC-BEF5-3068B1671BD0}" destId="{FFF7260F-3467-4A74-A0DA-5E5B5FD82FC6}" srcOrd="6" destOrd="0" parTransId="{CE681A4F-681A-4F8C-8B04-5F5D66F31169}" sibTransId="{E4BE27D3-46E1-4C62-BBFC-36C34DD2EC1F}"/>
    <dgm:cxn modelId="{FEBDDCF8-2F7D-41A1-B6F8-F335EC5E2736}" type="presOf" srcId="{08B0D549-7AF3-4433-91B5-4796103D761C}" destId="{37403345-63CE-43B2-A275-28279AB10987}" srcOrd="0" destOrd="3" presId="urn:microsoft.com/office/officeart/2005/8/layout/vList2"/>
    <dgm:cxn modelId="{6A4A8102-5AC9-4B0E-A6B6-6A89368590FF}" type="presParOf" srcId="{155D930D-0C7E-4E90-AA16-947422965D6B}" destId="{F694BDCA-CC89-42E1-98D8-2E76C5C5C29E}" srcOrd="0" destOrd="0" presId="urn:microsoft.com/office/officeart/2005/8/layout/vList2"/>
    <dgm:cxn modelId="{837FCB35-F8F5-4865-9117-F49F24CACF1A}" type="presParOf" srcId="{155D930D-0C7E-4E90-AA16-947422965D6B}" destId="{2B316C77-C4A3-48DE-AE03-B7E0A22DEA87}" srcOrd="1" destOrd="0" presId="urn:microsoft.com/office/officeart/2005/8/layout/vList2"/>
    <dgm:cxn modelId="{DFE49E34-846A-45E7-9378-D6FB1F18B0E7}" type="presParOf" srcId="{155D930D-0C7E-4E90-AA16-947422965D6B}" destId="{F70FFA15-A6CC-4417-88D8-595B4FC17885}" srcOrd="2" destOrd="0" presId="urn:microsoft.com/office/officeart/2005/8/layout/vList2"/>
    <dgm:cxn modelId="{ACC0A494-C83C-4F54-A03E-A267F49B1CA2}" type="presParOf" srcId="{155D930D-0C7E-4E90-AA16-947422965D6B}" destId="{37403345-63CE-43B2-A275-28279AB1098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AF139F-CD94-44A3-BE9A-9377173213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ADB26DE-226A-4C7D-80FD-8F743F84B930}">
      <dgm:prSet/>
      <dgm:spPr/>
      <dgm:t>
        <a:bodyPr/>
        <a:lstStyle/>
        <a:p>
          <a:r>
            <a:rPr lang="cs-CZ" noProof="0" dirty="0"/>
            <a:t>Nejznámější nástroje (často s AI pluginy):</a:t>
          </a:r>
        </a:p>
      </dgm:t>
    </dgm:pt>
    <dgm:pt modelId="{E7B6945D-C2D6-47E2-B53E-76FEBC9C3092}" type="parTrans" cxnId="{B148C212-2BF7-46C6-8934-5FA3A6E1C18A}">
      <dgm:prSet/>
      <dgm:spPr/>
      <dgm:t>
        <a:bodyPr/>
        <a:lstStyle/>
        <a:p>
          <a:endParaRPr lang="en-US"/>
        </a:p>
      </dgm:t>
    </dgm:pt>
    <dgm:pt modelId="{FB8FF39D-4C9A-4733-8820-602B958119DA}" type="sibTrans" cxnId="{B148C212-2BF7-46C6-8934-5FA3A6E1C18A}">
      <dgm:prSet/>
      <dgm:spPr/>
      <dgm:t>
        <a:bodyPr/>
        <a:lstStyle/>
        <a:p>
          <a:endParaRPr lang="en-US"/>
        </a:p>
      </dgm:t>
    </dgm:pt>
    <dgm:pt modelId="{6663989A-517E-41D4-BA14-3869C113B2A4}">
      <dgm:prSet/>
      <dgm:spPr/>
      <dgm:t>
        <a:bodyPr/>
        <a:lstStyle/>
        <a:p>
          <a:r>
            <a:rPr lang="cs-CZ" noProof="0" dirty="0" err="1">
              <a:solidFill>
                <a:schemeClr val="bg1"/>
              </a:solidFill>
            </a:rPr>
            <a:t>DeepL</a:t>
          </a:r>
          <a:br>
            <a:rPr lang="cs-CZ" noProof="0" dirty="0">
              <a:solidFill>
                <a:schemeClr val="bg1"/>
              </a:solidFill>
            </a:rPr>
          </a:br>
          <a:r>
            <a:rPr lang="cs-CZ" u="sng" noProof="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https://www.deepl.com/</a:t>
          </a:r>
          <a:endParaRPr lang="cs-CZ" noProof="0" dirty="0">
            <a:solidFill>
              <a:schemeClr val="bg1"/>
            </a:solidFill>
          </a:endParaRPr>
        </a:p>
      </dgm:t>
    </dgm:pt>
    <dgm:pt modelId="{1E271109-064E-4B73-8627-C44E0D6D7577}" type="parTrans" cxnId="{31DA8EEF-8A62-499C-BC79-9A0BF90DCF3E}">
      <dgm:prSet/>
      <dgm:spPr/>
      <dgm:t>
        <a:bodyPr/>
        <a:lstStyle/>
        <a:p>
          <a:endParaRPr lang="en-US"/>
        </a:p>
      </dgm:t>
    </dgm:pt>
    <dgm:pt modelId="{E579209E-63B4-4C73-B951-D226293E7895}" type="sibTrans" cxnId="{31DA8EEF-8A62-499C-BC79-9A0BF90DCF3E}">
      <dgm:prSet/>
      <dgm:spPr/>
      <dgm:t>
        <a:bodyPr/>
        <a:lstStyle/>
        <a:p>
          <a:endParaRPr lang="en-US"/>
        </a:p>
      </dgm:t>
    </dgm:pt>
    <dgm:pt modelId="{4AF3E77D-5E62-4A22-AD7B-95FB90F940D4}">
      <dgm:prSet/>
      <dgm:spPr/>
      <dgm:t>
        <a:bodyPr/>
        <a:lstStyle/>
        <a:p>
          <a:r>
            <a:rPr lang="cs-CZ" noProof="0" dirty="0">
              <a:solidFill>
                <a:schemeClr val="bg1"/>
              </a:solidFill>
            </a:rPr>
            <a:t>Google </a:t>
          </a:r>
          <a:r>
            <a:rPr lang="cs-CZ" noProof="0" dirty="0" err="1">
              <a:solidFill>
                <a:schemeClr val="bg1"/>
              </a:solidFill>
            </a:rPr>
            <a:t>Translate</a:t>
          </a:r>
          <a:br>
            <a:rPr lang="cs-CZ" noProof="0" dirty="0">
              <a:solidFill>
                <a:schemeClr val="bg1"/>
              </a:solidFill>
            </a:rPr>
          </a:br>
          <a:r>
            <a:rPr lang="cs-CZ" u="sng" noProof="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https://translate.google.com/</a:t>
          </a:r>
          <a:endParaRPr lang="cs-CZ" noProof="0" dirty="0">
            <a:solidFill>
              <a:schemeClr val="bg1"/>
            </a:solidFill>
          </a:endParaRPr>
        </a:p>
      </dgm:t>
    </dgm:pt>
    <dgm:pt modelId="{31789539-CDF9-48EC-91CC-7A0FF9693111}" type="parTrans" cxnId="{07C8E96C-451B-45AA-8B41-48F46AFEDFB8}">
      <dgm:prSet/>
      <dgm:spPr/>
      <dgm:t>
        <a:bodyPr/>
        <a:lstStyle/>
        <a:p>
          <a:endParaRPr lang="en-US"/>
        </a:p>
      </dgm:t>
    </dgm:pt>
    <dgm:pt modelId="{3D568A23-1316-4D37-B1EF-B7D9FB0D3B85}" type="sibTrans" cxnId="{07C8E96C-451B-45AA-8B41-48F46AFEDFB8}">
      <dgm:prSet/>
      <dgm:spPr/>
      <dgm:t>
        <a:bodyPr/>
        <a:lstStyle/>
        <a:p>
          <a:endParaRPr lang="en-US"/>
        </a:p>
      </dgm:t>
    </dgm:pt>
    <dgm:pt modelId="{4FEC6F0E-23C5-424C-B679-121436094F8B}">
      <dgm:prSet/>
      <dgm:spPr/>
      <dgm:t>
        <a:bodyPr/>
        <a:lstStyle/>
        <a:p>
          <a:r>
            <a:rPr lang="cs-CZ" noProof="0" dirty="0" err="1"/>
            <a:t>ChatGPT</a:t>
          </a:r>
          <a:r>
            <a:rPr lang="cs-CZ" noProof="0" dirty="0"/>
            <a:t> a další LLM modely</a:t>
          </a:r>
        </a:p>
      </dgm:t>
    </dgm:pt>
    <dgm:pt modelId="{72164C77-913C-4C0F-8DAB-AA1027BB43C8}" type="parTrans" cxnId="{93DD0CAF-723E-4EC5-BA21-292CC616635C}">
      <dgm:prSet/>
      <dgm:spPr/>
      <dgm:t>
        <a:bodyPr/>
        <a:lstStyle/>
        <a:p>
          <a:endParaRPr lang="en-US"/>
        </a:p>
      </dgm:t>
    </dgm:pt>
    <dgm:pt modelId="{918F5B1A-F3D7-4E26-8799-25C10685A99D}" type="sibTrans" cxnId="{93DD0CAF-723E-4EC5-BA21-292CC616635C}">
      <dgm:prSet/>
      <dgm:spPr/>
      <dgm:t>
        <a:bodyPr/>
        <a:lstStyle/>
        <a:p>
          <a:endParaRPr lang="en-US"/>
        </a:p>
      </dgm:t>
    </dgm:pt>
    <dgm:pt modelId="{EE1AEBE0-D012-419B-9F7B-1250C1BACAAF}" type="pres">
      <dgm:prSet presAssocID="{A9AF139F-CD94-44A3-BE9A-9377173213F9}" presName="linear" presStyleCnt="0">
        <dgm:presLayoutVars>
          <dgm:animLvl val="lvl"/>
          <dgm:resizeHandles val="exact"/>
        </dgm:presLayoutVars>
      </dgm:prSet>
      <dgm:spPr/>
    </dgm:pt>
    <dgm:pt modelId="{61BC002C-0AB1-465D-ADEB-E81C613567E7}" type="pres">
      <dgm:prSet presAssocID="{EADB26DE-226A-4C7D-80FD-8F743F84B93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96FCA87-9477-4845-A4AD-386F7829FE6F}" type="pres">
      <dgm:prSet presAssocID="{FB8FF39D-4C9A-4733-8820-602B958119DA}" presName="spacer" presStyleCnt="0"/>
      <dgm:spPr/>
    </dgm:pt>
    <dgm:pt modelId="{9B16FD92-805B-4A32-824B-5AF8B433E5B2}" type="pres">
      <dgm:prSet presAssocID="{6663989A-517E-41D4-BA14-3869C113B2A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5ABAEAC-83EF-4AF4-A537-92C800EED053}" type="pres">
      <dgm:prSet presAssocID="{E579209E-63B4-4C73-B951-D226293E7895}" presName="spacer" presStyleCnt="0"/>
      <dgm:spPr/>
    </dgm:pt>
    <dgm:pt modelId="{11885B8F-ED47-4474-91A5-AF4381437822}" type="pres">
      <dgm:prSet presAssocID="{4AF3E77D-5E62-4A22-AD7B-95FB90F940D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ABC4DA7-A0E3-47BA-9F6E-E9C60118DF45}" type="pres">
      <dgm:prSet presAssocID="{3D568A23-1316-4D37-B1EF-B7D9FB0D3B85}" presName="spacer" presStyleCnt="0"/>
      <dgm:spPr/>
    </dgm:pt>
    <dgm:pt modelId="{1415949C-0AF4-4E33-91B6-F86C6AEBEC0D}" type="pres">
      <dgm:prSet presAssocID="{4FEC6F0E-23C5-424C-B679-121436094F8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58C5707-27B0-4BB5-841C-10BE3063C8D9}" type="presOf" srcId="{6663989A-517E-41D4-BA14-3869C113B2A4}" destId="{9B16FD92-805B-4A32-824B-5AF8B433E5B2}" srcOrd="0" destOrd="0" presId="urn:microsoft.com/office/officeart/2005/8/layout/vList2"/>
    <dgm:cxn modelId="{BC64180D-FBCD-4217-AF0D-EA08C0B2ABFA}" type="presOf" srcId="{4AF3E77D-5E62-4A22-AD7B-95FB90F940D4}" destId="{11885B8F-ED47-4474-91A5-AF4381437822}" srcOrd="0" destOrd="0" presId="urn:microsoft.com/office/officeart/2005/8/layout/vList2"/>
    <dgm:cxn modelId="{B148C212-2BF7-46C6-8934-5FA3A6E1C18A}" srcId="{A9AF139F-CD94-44A3-BE9A-9377173213F9}" destId="{EADB26DE-226A-4C7D-80FD-8F743F84B930}" srcOrd="0" destOrd="0" parTransId="{E7B6945D-C2D6-47E2-B53E-76FEBC9C3092}" sibTransId="{FB8FF39D-4C9A-4733-8820-602B958119DA}"/>
    <dgm:cxn modelId="{DC29CC21-7FFE-42E5-A868-B6685BDF4668}" type="presOf" srcId="{EADB26DE-226A-4C7D-80FD-8F743F84B930}" destId="{61BC002C-0AB1-465D-ADEB-E81C613567E7}" srcOrd="0" destOrd="0" presId="urn:microsoft.com/office/officeart/2005/8/layout/vList2"/>
    <dgm:cxn modelId="{12ED642A-2702-49BD-96DC-AA1F6CF32B26}" type="presOf" srcId="{A9AF139F-CD94-44A3-BE9A-9377173213F9}" destId="{EE1AEBE0-D012-419B-9F7B-1250C1BACAAF}" srcOrd="0" destOrd="0" presId="urn:microsoft.com/office/officeart/2005/8/layout/vList2"/>
    <dgm:cxn modelId="{07C8E96C-451B-45AA-8B41-48F46AFEDFB8}" srcId="{A9AF139F-CD94-44A3-BE9A-9377173213F9}" destId="{4AF3E77D-5E62-4A22-AD7B-95FB90F940D4}" srcOrd="2" destOrd="0" parTransId="{31789539-CDF9-48EC-91CC-7A0FF9693111}" sibTransId="{3D568A23-1316-4D37-B1EF-B7D9FB0D3B85}"/>
    <dgm:cxn modelId="{ECB51C57-22D3-4342-9371-22F0AD211403}" type="presOf" srcId="{4FEC6F0E-23C5-424C-B679-121436094F8B}" destId="{1415949C-0AF4-4E33-91B6-F86C6AEBEC0D}" srcOrd="0" destOrd="0" presId="urn:microsoft.com/office/officeart/2005/8/layout/vList2"/>
    <dgm:cxn modelId="{93DD0CAF-723E-4EC5-BA21-292CC616635C}" srcId="{A9AF139F-CD94-44A3-BE9A-9377173213F9}" destId="{4FEC6F0E-23C5-424C-B679-121436094F8B}" srcOrd="3" destOrd="0" parTransId="{72164C77-913C-4C0F-8DAB-AA1027BB43C8}" sibTransId="{918F5B1A-F3D7-4E26-8799-25C10685A99D}"/>
    <dgm:cxn modelId="{31DA8EEF-8A62-499C-BC79-9A0BF90DCF3E}" srcId="{A9AF139F-CD94-44A3-BE9A-9377173213F9}" destId="{6663989A-517E-41D4-BA14-3869C113B2A4}" srcOrd="1" destOrd="0" parTransId="{1E271109-064E-4B73-8627-C44E0D6D7577}" sibTransId="{E579209E-63B4-4C73-B951-D226293E7895}"/>
    <dgm:cxn modelId="{75148B06-E389-46BB-B45A-B24E6BAFBAC5}" type="presParOf" srcId="{EE1AEBE0-D012-419B-9F7B-1250C1BACAAF}" destId="{61BC002C-0AB1-465D-ADEB-E81C613567E7}" srcOrd="0" destOrd="0" presId="urn:microsoft.com/office/officeart/2005/8/layout/vList2"/>
    <dgm:cxn modelId="{391BBE92-4C44-4FB5-9A49-3CC170B07524}" type="presParOf" srcId="{EE1AEBE0-D012-419B-9F7B-1250C1BACAAF}" destId="{C96FCA87-9477-4845-A4AD-386F7829FE6F}" srcOrd="1" destOrd="0" presId="urn:microsoft.com/office/officeart/2005/8/layout/vList2"/>
    <dgm:cxn modelId="{831FAC28-EF38-4AB5-93AC-02B417C09218}" type="presParOf" srcId="{EE1AEBE0-D012-419B-9F7B-1250C1BACAAF}" destId="{9B16FD92-805B-4A32-824B-5AF8B433E5B2}" srcOrd="2" destOrd="0" presId="urn:microsoft.com/office/officeart/2005/8/layout/vList2"/>
    <dgm:cxn modelId="{9C5EF7BB-9F75-42F0-A27A-792B62971ACE}" type="presParOf" srcId="{EE1AEBE0-D012-419B-9F7B-1250C1BACAAF}" destId="{F5ABAEAC-83EF-4AF4-A537-92C800EED053}" srcOrd="3" destOrd="0" presId="urn:microsoft.com/office/officeart/2005/8/layout/vList2"/>
    <dgm:cxn modelId="{818A2374-C79C-41F9-859F-A81A134FDF9F}" type="presParOf" srcId="{EE1AEBE0-D012-419B-9F7B-1250C1BACAAF}" destId="{11885B8F-ED47-4474-91A5-AF4381437822}" srcOrd="4" destOrd="0" presId="urn:microsoft.com/office/officeart/2005/8/layout/vList2"/>
    <dgm:cxn modelId="{8EE2C542-D751-49AC-A1E1-8609073427C1}" type="presParOf" srcId="{EE1AEBE0-D012-419B-9F7B-1250C1BACAAF}" destId="{5ABC4DA7-A0E3-47BA-9F6E-E9C60118DF45}" srcOrd="5" destOrd="0" presId="urn:microsoft.com/office/officeart/2005/8/layout/vList2"/>
    <dgm:cxn modelId="{65A4C410-7E11-4B51-9B39-ECD428911957}" type="presParOf" srcId="{EE1AEBE0-D012-419B-9F7B-1250C1BACAAF}" destId="{1415949C-0AF4-4E33-91B6-F86C6AEBEC0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B205D8-C367-4914-882A-0554C5F36962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DBF8C96-2470-4DBD-8E01-B0A5C9076B46}">
      <dgm:prSet/>
      <dgm:spPr/>
      <dgm:t>
        <a:bodyPr/>
        <a:lstStyle/>
        <a:p>
          <a:r>
            <a:rPr lang="cs-CZ" b="1" noProof="0" dirty="0"/>
            <a:t>Kritické myšlení</a:t>
          </a:r>
          <a:endParaRPr lang="cs-CZ" noProof="0" dirty="0"/>
        </a:p>
      </dgm:t>
    </dgm:pt>
    <dgm:pt modelId="{D1ED74FF-C69D-4052-9215-00BF48AC4D93}" type="parTrans" cxnId="{8B844115-6636-436E-9081-36818A90C2DB}">
      <dgm:prSet/>
      <dgm:spPr/>
      <dgm:t>
        <a:bodyPr/>
        <a:lstStyle/>
        <a:p>
          <a:endParaRPr lang="en-US"/>
        </a:p>
      </dgm:t>
    </dgm:pt>
    <dgm:pt modelId="{21D7D290-1635-4CDE-A5E3-917C334DE67A}" type="sibTrans" cxnId="{8B844115-6636-436E-9081-36818A90C2DB}">
      <dgm:prSet/>
      <dgm:spPr/>
      <dgm:t>
        <a:bodyPr/>
        <a:lstStyle/>
        <a:p>
          <a:endParaRPr lang="en-US"/>
        </a:p>
      </dgm:t>
    </dgm:pt>
    <dgm:pt modelId="{51354622-025A-4FAF-8D9D-D989DF43681B}">
      <dgm:prSet/>
      <dgm:spPr/>
      <dgm:t>
        <a:bodyPr/>
        <a:lstStyle/>
        <a:p>
          <a:r>
            <a:rPr lang="cs-CZ" noProof="0" dirty="0"/>
            <a:t>Kritické myšlení znamená:</a:t>
          </a:r>
        </a:p>
      </dgm:t>
    </dgm:pt>
    <dgm:pt modelId="{39651A5B-3B82-4EBA-BB13-50655E45622A}" type="parTrans" cxnId="{8020E019-5A12-4293-B6F2-D2AC043CA96C}">
      <dgm:prSet/>
      <dgm:spPr/>
      <dgm:t>
        <a:bodyPr/>
        <a:lstStyle/>
        <a:p>
          <a:endParaRPr lang="en-US"/>
        </a:p>
      </dgm:t>
    </dgm:pt>
    <dgm:pt modelId="{02935C5B-4904-45EC-9FE0-0F94E7141B76}" type="sibTrans" cxnId="{8020E019-5A12-4293-B6F2-D2AC043CA96C}">
      <dgm:prSet/>
      <dgm:spPr/>
      <dgm:t>
        <a:bodyPr/>
        <a:lstStyle/>
        <a:p>
          <a:endParaRPr lang="en-US"/>
        </a:p>
      </dgm:t>
    </dgm:pt>
    <dgm:pt modelId="{73BA6F7A-B3E8-4285-AD49-14BB481A6004}">
      <dgm:prSet/>
      <dgm:spPr/>
      <dgm:t>
        <a:bodyPr/>
        <a:lstStyle/>
        <a:p>
          <a:r>
            <a:rPr lang="cs-CZ" noProof="0" dirty="0"/>
            <a:t>analyzovat zdroje</a:t>
          </a:r>
        </a:p>
      </dgm:t>
    </dgm:pt>
    <dgm:pt modelId="{4700A594-7383-4B35-AD87-D71B10869A5E}" type="parTrans" cxnId="{B9F00EC3-5D8F-4227-A9A8-D2B2E8DE1508}">
      <dgm:prSet/>
      <dgm:spPr/>
      <dgm:t>
        <a:bodyPr/>
        <a:lstStyle/>
        <a:p>
          <a:endParaRPr lang="en-US"/>
        </a:p>
      </dgm:t>
    </dgm:pt>
    <dgm:pt modelId="{E1433D75-D840-45FA-98C7-10D24F79338C}" type="sibTrans" cxnId="{B9F00EC3-5D8F-4227-A9A8-D2B2E8DE1508}">
      <dgm:prSet/>
      <dgm:spPr/>
      <dgm:t>
        <a:bodyPr/>
        <a:lstStyle/>
        <a:p>
          <a:endParaRPr lang="en-US"/>
        </a:p>
      </dgm:t>
    </dgm:pt>
    <dgm:pt modelId="{32131F15-B0D1-4999-BEA1-FB0B0F26A840}">
      <dgm:prSet/>
      <dgm:spPr/>
      <dgm:t>
        <a:bodyPr/>
        <a:lstStyle/>
        <a:p>
          <a:r>
            <a:rPr lang="cs-CZ" noProof="0" dirty="0"/>
            <a:t>ověřovat informace</a:t>
          </a:r>
        </a:p>
      </dgm:t>
    </dgm:pt>
    <dgm:pt modelId="{5C7EA44E-8BAA-4677-A2E0-F4CAB3DE8A29}" type="parTrans" cxnId="{45BB2560-D611-42C0-A4F8-EAD5C27DE18C}">
      <dgm:prSet/>
      <dgm:spPr/>
      <dgm:t>
        <a:bodyPr/>
        <a:lstStyle/>
        <a:p>
          <a:endParaRPr lang="en-US"/>
        </a:p>
      </dgm:t>
    </dgm:pt>
    <dgm:pt modelId="{236982FE-5726-4B9F-959E-BEB6830C80B8}" type="sibTrans" cxnId="{45BB2560-D611-42C0-A4F8-EAD5C27DE18C}">
      <dgm:prSet/>
      <dgm:spPr/>
      <dgm:t>
        <a:bodyPr/>
        <a:lstStyle/>
        <a:p>
          <a:endParaRPr lang="en-US"/>
        </a:p>
      </dgm:t>
    </dgm:pt>
    <dgm:pt modelId="{1D8BB1A5-DF84-4862-899C-F101D2C15DBD}">
      <dgm:prSet/>
      <dgm:spPr/>
      <dgm:t>
        <a:bodyPr/>
        <a:lstStyle/>
        <a:p>
          <a:r>
            <a:rPr lang="cs-CZ" noProof="0" dirty="0"/>
            <a:t>rozlišovat fakta a názory</a:t>
          </a:r>
        </a:p>
      </dgm:t>
    </dgm:pt>
    <dgm:pt modelId="{83D0BE07-7289-47B2-B456-EFAF89C2998B}" type="parTrans" cxnId="{AB85D8EC-A70E-49BD-9A13-83421175BDF1}">
      <dgm:prSet/>
      <dgm:spPr/>
      <dgm:t>
        <a:bodyPr/>
        <a:lstStyle/>
        <a:p>
          <a:endParaRPr lang="en-US"/>
        </a:p>
      </dgm:t>
    </dgm:pt>
    <dgm:pt modelId="{758D9C88-5F50-4EF3-A29D-A87D1673ED28}" type="sibTrans" cxnId="{AB85D8EC-A70E-49BD-9A13-83421175BDF1}">
      <dgm:prSet/>
      <dgm:spPr/>
      <dgm:t>
        <a:bodyPr/>
        <a:lstStyle/>
        <a:p>
          <a:endParaRPr lang="en-US"/>
        </a:p>
      </dgm:t>
    </dgm:pt>
    <dgm:pt modelId="{D0FC52AE-EE80-4957-9C5B-9985E2D1E0C9}">
      <dgm:prSet/>
      <dgm:spPr/>
      <dgm:t>
        <a:bodyPr/>
        <a:lstStyle/>
        <a:p>
          <a:r>
            <a:rPr lang="cs-CZ" noProof="0" dirty="0"/>
            <a:t>hledat kontext</a:t>
          </a:r>
        </a:p>
      </dgm:t>
    </dgm:pt>
    <dgm:pt modelId="{70C92D04-0439-4F6B-9228-3D01F6654C36}" type="parTrans" cxnId="{77816F26-EB3A-455A-A64E-F8402A7CCB16}">
      <dgm:prSet/>
      <dgm:spPr/>
      <dgm:t>
        <a:bodyPr/>
        <a:lstStyle/>
        <a:p>
          <a:endParaRPr lang="en-US"/>
        </a:p>
      </dgm:t>
    </dgm:pt>
    <dgm:pt modelId="{E5805489-2562-47BF-9DB7-015706987CDF}" type="sibTrans" cxnId="{77816F26-EB3A-455A-A64E-F8402A7CCB16}">
      <dgm:prSet/>
      <dgm:spPr/>
      <dgm:t>
        <a:bodyPr/>
        <a:lstStyle/>
        <a:p>
          <a:endParaRPr lang="en-US"/>
        </a:p>
      </dgm:t>
    </dgm:pt>
    <dgm:pt modelId="{44EF7F1A-98E9-498A-8376-9FBE1140D8BC}" type="pres">
      <dgm:prSet presAssocID="{8DB205D8-C367-4914-882A-0554C5F36962}" presName="linear" presStyleCnt="0">
        <dgm:presLayoutVars>
          <dgm:dir/>
          <dgm:animLvl val="lvl"/>
          <dgm:resizeHandles val="exact"/>
        </dgm:presLayoutVars>
      </dgm:prSet>
      <dgm:spPr/>
    </dgm:pt>
    <dgm:pt modelId="{60DFA2BF-AC79-419E-9402-E54181C54548}" type="pres">
      <dgm:prSet presAssocID="{FDBF8C96-2470-4DBD-8E01-B0A5C9076B46}" presName="parentLin" presStyleCnt="0"/>
      <dgm:spPr/>
    </dgm:pt>
    <dgm:pt modelId="{7CAFB55F-B585-44D3-B76A-207FC5C757DE}" type="pres">
      <dgm:prSet presAssocID="{FDBF8C96-2470-4DBD-8E01-B0A5C9076B46}" presName="parentLeftMargin" presStyleLbl="node1" presStyleIdx="0" presStyleCnt="2"/>
      <dgm:spPr/>
    </dgm:pt>
    <dgm:pt modelId="{18243C9E-6E09-4C50-9AC2-0161E00A4A9C}" type="pres">
      <dgm:prSet presAssocID="{FDBF8C96-2470-4DBD-8E01-B0A5C9076B4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35F2E81-6F3E-4251-ABC4-4D496D902EEE}" type="pres">
      <dgm:prSet presAssocID="{FDBF8C96-2470-4DBD-8E01-B0A5C9076B46}" presName="negativeSpace" presStyleCnt="0"/>
      <dgm:spPr/>
    </dgm:pt>
    <dgm:pt modelId="{91A36E99-562C-48C1-A1E6-3CB2042D16BD}" type="pres">
      <dgm:prSet presAssocID="{FDBF8C96-2470-4DBD-8E01-B0A5C9076B46}" presName="childText" presStyleLbl="conFgAcc1" presStyleIdx="0" presStyleCnt="2">
        <dgm:presLayoutVars>
          <dgm:bulletEnabled val="1"/>
        </dgm:presLayoutVars>
      </dgm:prSet>
      <dgm:spPr/>
    </dgm:pt>
    <dgm:pt modelId="{2A071C47-B9D9-4211-BEFF-818DA4377760}" type="pres">
      <dgm:prSet presAssocID="{21D7D290-1635-4CDE-A5E3-917C334DE67A}" presName="spaceBetweenRectangles" presStyleCnt="0"/>
      <dgm:spPr/>
    </dgm:pt>
    <dgm:pt modelId="{C73BA80D-C11F-4F04-9D0A-8512747DB63F}" type="pres">
      <dgm:prSet presAssocID="{51354622-025A-4FAF-8D9D-D989DF43681B}" presName="parentLin" presStyleCnt="0"/>
      <dgm:spPr/>
    </dgm:pt>
    <dgm:pt modelId="{0BB519EC-8367-4418-8CCC-0DC44FD880D2}" type="pres">
      <dgm:prSet presAssocID="{51354622-025A-4FAF-8D9D-D989DF43681B}" presName="parentLeftMargin" presStyleLbl="node1" presStyleIdx="0" presStyleCnt="2"/>
      <dgm:spPr/>
    </dgm:pt>
    <dgm:pt modelId="{BCD53C5F-61B4-4738-BC27-BDC9D6E7DC1A}" type="pres">
      <dgm:prSet presAssocID="{51354622-025A-4FAF-8D9D-D989DF43681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C50B689-08C9-4AF6-9A8C-80A1AB87E3CC}" type="pres">
      <dgm:prSet presAssocID="{51354622-025A-4FAF-8D9D-D989DF43681B}" presName="negativeSpace" presStyleCnt="0"/>
      <dgm:spPr/>
    </dgm:pt>
    <dgm:pt modelId="{008F786C-F204-422A-8E41-7A81BCB61D8A}" type="pres">
      <dgm:prSet presAssocID="{51354622-025A-4FAF-8D9D-D989DF43681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7DFAF10-3787-47A8-8AE1-FD7C916722E0}" type="presOf" srcId="{D0FC52AE-EE80-4957-9C5B-9985E2D1E0C9}" destId="{008F786C-F204-422A-8E41-7A81BCB61D8A}" srcOrd="0" destOrd="3" presId="urn:microsoft.com/office/officeart/2005/8/layout/list1"/>
    <dgm:cxn modelId="{7474D910-5B61-4D7B-9436-196B54790BCE}" type="presOf" srcId="{73BA6F7A-B3E8-4285-AD49-14BB481A6004}" destId="{008F786C-F204-422A-8E41-7A81BCB61D8A}" srcOrd="0" destOrd="0" presId="urn:microsoft.com/office/officeart/2005/8/layout/list1"/>
    <dgm:cxn modelId="{8B844115-6636-436E-9081-36818A90C2DB}" srcId="{8DB205D8-C367-4914-882A-0554C5F36962}" destId="{FDBF8C96-2470-4DBD-8E01-B0A5C9076B46}" srcOrd="0" destOrd="0" parTransId="{D1ED74FF-C69D-4052-9215-00BF48AC4D93}" sibTransId="{21D7D290-1635-4CDE-A5E3-917C334DE67A}"/>
    <dgm:cxn modelId="{8020E019-5A12-4293-B6F2-D2AC043CA96C}" srcId="{8DB205D8-C367-4914-882A-0554C5F36962}" destId="{51354622-025A-4FAF-8D9D-D989DF43681B}" srcOrd="1" destOrd="0" parTransId="{39651A5B-3B82-4EBA-BB13-50655E45622A}" sibTransId="{02935C5B-4904-45EC-9FE0-0F94E7141B76}"/>
    <dgm:cxn modelId="{D2791C20-87D1-46A7-856D-F09C1E58135D}" type="presOf" srcId="{51354622-025A-4FAF-8D9D-D989DF43681B}" destId="{BCD53C5F-61B4-4738-BC27-BDC9D6E7DC1A}" srcOrd="1" destOrd="0" presId="urn:microsoft.com/office/officeart/2005/8/layout/list1"/>
    <dgm:cxn modelId="{77816F26-EB3A-455A-A64E-F8402A7CCB16}" srcId="{51354622-025A-4FAF-8D9D-D989DF43681B}" destId="{D0FC52AE-EE80-4957-9C5B-9985E2D1E0C9}" srcOrd="3" destOrd="0" parTransId="{70C92D04-0439-4F6B-9228-3D01F6654C36}" sibTransId="{E5805489-2562-47BF-9DB7-015706987CDF}"/>
    <dgm:cxn modelId="{A8239E35-F5EB-4C2E-9BDD-2E8C1042E4B5}" type="presOf" srcId="{FDBF8C96-2470-4DBD-8E01-B0A5C9076B46}" destId="{7CAFB55F-B585-44D3-B76A-207FC5C757DE}" srcOrd="0" destOrd="0" presId="urn:microsoft.com/office/officeart/2005/8/layout/list1"/>
    <dgm:cxn modelId="{804FE33E-F648-44A8-88A5-2819D1BC4147}" type="presOf" srcId="{8DB205D8-C367-4914-882A-0554C5F36962}" destId="{44EF7F1A-98E9-498A-8376-9FBE1140D8BC}" srcOrd="0" destOrd="0" presId="urn:microsoft.com/office/officeart/2005/8/layout/list1"/>
    <dgm:cxn modelId="{45BB2560-D611-42C0-A4F8-EAD5C27DE18C}" srcId="{51354622-025A-4FAF-8D9D-D989DF43681B}" destId="{32131F15-B0D1-4999-BEA1-FB0B0F26A840}" srcOrd="1" destOrd="0" parTransId="{5C7EA44E-8BAA-4677-A2E0-F4CAB3DE8A29}" sibTransId="{236982FE-5726-4B9F-959E-BEB6830C80B8}"/>
    <dgm:cxn modelId="{D98AFC56-270C-401C-8004-B752DF35A5B5}" type="presOf" srcId="{51354622-025A-4FAF-8D9D-D989DF43681B}" destId="{0BB519EC-8367-4418-8CCC-0DC44FD880D2}" srcOrd="0" destOrd="0" presId="urn:microsoft.com/office/officeart/2005/8/layout/list1"/>
    <dgm:cxn modelId="{70041E94-250E-49A3-BA40-5A60EBD7DCBC}" type="presOf" srcId="{1D8BB1A5-DF84-4862-899C-F101D2C15DBD}" destId="{008F786C-F204-422A-8E41-7A81BCB61D8A}" srcOrd="0" destOrd="2" presId="urn:microsoft.com/office/officeart/2005/8/layout/list1"/>
    <dgm:cxn modelId="{C0F412B9-CA38-4540-992F-F0BF29E13FF7}" type="presOf" srcId="{32131F15-B0D1-4999-BEA1-FB0B0F26A840}" destId="{008F786C-F204-422A-8E41-7A81BCB61D8A}" srcOrd="0" destOrd="1" presId="urn:microsoft.com/office/officeart/2005/8/layout/list1"/>
    <dgm:cxn modelId="{B9F00EC3-5D8F-4227-A9A8-D2B2E8DE1508}" srcId="{51354622-025A-4FAF-8D9D-D989DF43681B}" destId="{73BA6F7A-B3E8-4285-AD49-14BB481A6004}" srcOrd="0" destOrd="0" parTransId="{4700A594-7383-4B35-AD87-D71B10869A5E}" sibTransId="{E1433D75-D840-45FA-98C7-10D24F79338C}"/>
    <dgm:cxn modelId="{3E8B56E9-3F7B-437C-BD17-1C4571732C27}" type="presOf" srcId="{FDBF8C96-2470-4DBD-8E01-B0A5C9076B46}" destId="{18243C9E-6E09-4C50-9AC2-0161E00A4A9C}" srcOrd="1" destOrd="0" presId="urn:microsoft.com/office/officeart/2005/8/layout/list1"/>
    <dgm:cxn modelId="{AB85D8EC-A70E-49BD-9A13-83421175BDF1}" srcId="{51354622-025A-4FAF-8D9D-D989DF43681B}" destId="{1D8BB1A5-DF84-4862-899C-F101D2C15DBD}" srcOrd="2" destOrd="0" parTransId="{83D0BE07-7289-47B2-B456-EFAF89C2998B}" sibTransId="{758D9C88-5F50-4EF3-A29D-A87D1673ED28}"/>
    <dgm:cxn modelId="{7007357A-E17C-403F-B6C5-DE44F12A6AA1}" type="presParOf" srcId="{44EF7F1A-98E9-498A-8376-9FBE1140D8BC}" destId="{60DFA2BF-AC79-419E-9402-E54181C54548}" srcOrd="0" destOrd="0" presId="urn:microsoft.com/office/officeart/2005/8/layout/list1"/>
    <dgm:cxn modelId="{49577A4E-767D-45AB-8DC4-BC9EF1721DF2}" type="presParOf" srcId="{60DFA2BF-AC79-419E-9402-E54181C54548}" destId="{7CAFB55F-B585-44D3-B76A-207FC5C757DE}" srcOrd="0" destOrd="0" presId="urn:microsoft.com/office/officeart/2005/8/layout/list1"/>
    <dgm:cxn modelId="{676A3083-551E-433D-8557-B4E05B1E8B14}" type="presParOf" srcId="{60DFA2BF-AC79-419E-9402-E54181C54548}" destId="{18243C9E-6E09-4C50-9AC2-0161E00A4A9C}" srcOrd="1" destOrd="0" presId="urn:microsoft.com/office/officeart/2005/8/layout/list1"/>
    <dgm:cxn modelId="{F8B05054-4BEF-4EB4-99BD-E2A4E536BE6F}" type="presParOf" srcId="{44EF7F1A-98E9-498A-8376-9FBE1140D8BC}" destId="{635F2E81-6F3E-4251-ABC4-4D496D902EEE}" srcOrd="1" destOrd="0" presId="urn:microsoft.com/office/officeart/2005/8/layout/list1"/>
    <dgm:cxn modelId="{F15F837E-0C9C-4BC5-AFB1-93D9488C5989}" type="presParOf" srcId="{44EF7F1A-98E9-498A-8376-9FBE1140D8BC}" destId="{91A36E99-562C-48C1-A1E6-3CB2042D16BD}" srcOrd="2" destOrd="0" presId="urn:microsoft.com/office/officeart/2005/8/layout/list1"/>
    <dgm:cxn modelId="{3B543783-EFF8-49EE-B914-46AB0B9F5D13}" type="presParOf" srcId="{44EF7F1A-98E9-498A-8376-9FBE1140D8BC}" destId="{2A071C47-B9D9-4211-BEFF-818DA4377760}" srcOrd="3" destOrd="0" presId="urn:microsoft.com/office/officeart/2005/8/layout/list1"/>
    <dgm:cxn modelId="{69D96C6C-27F5-4127-8FEC-DACB64C5C5FD}" type="presParOf" srcId="{44EF7F1A-98E9-498A-8376-9FBE1140D8BC}" destId="{C73BA80D-C11F-4F04-9D0A-8512747DB63F}" srcOrd="4" destOrd="0" presId="urn:microsoft.com/office/officeart/2005/8/layout/list1"/>
    <dgm:cxn modelId="{247C7574-1EFB-4F9E-B3ED-D211C3AE8B42}" type="presParOf" srcId="{C73BA80D-C11F-4F04-9D0A-8512747DB63F}" destId="{0BB519EC-8367-4418-8CCC-0DC44FD880D2}" srcOrd="0" destOrd="0" presId="urn:microsoft.com/office/officeart/2005/8/layout/list1"/>
    <dgm:cxn modelId="{A7A3FBFC-5240-4BC8-9D7D-538B381ED384}" type="presParOf" srcId="{C73BA80D-C11F-4F04-9D0A-8512747DB63F}" destId="{BCD53C5F-61B4-4738-BC27-BDC9D6E7DC1A}" srcOrd="1" destOrd="0" presId="urn:microsoft.com/office/officeart/2005/8/layout/list1"/>
    <dgm:cxn modelId="{5BAB3654-BDC5-42F5-91AD-A07C4217715B}" type="presParOf" srcId="{44EF7F1A-98E9-498A-8376-9FBE1140D8BC}" destId="{DC50B689-08C9-4AF6-9A8C-80A1AB87E3CC}" srcOrd="5" destOrd="0" presId="urn:microsoft.com/office/officeart/2005/8/layout/list1"/>
    <dgm:cxn modelId="{6869D4CB-176D-4A0D-969A-52A37FAFBAFD}" type="presParOf" srcId="{44EF7F1A-98E9-498A-8376-9FBE1140D8BC}" destId="{008F786C-F204-422A-8E41-7A81BCB61D8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4BDCA-CC89-42E1-98D8-2E76C5C5C29E}">
      <dsp:nvSpPr>
        <dsp:cNvPr id="0" name=""/>
        <dsp:cNvSpPr/>
      </dsp:nvSpPr>
      <dsp:spPr>
        <a:xfrm>
          <a:off x="0" y="87505"/>
          <a:ext cx="6096000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noProof="0" dirty="0"/>
            <a:t>CAT = </a:t>
          </a:r>
          <a:r>
            <a:rPr lang="cs-CZ" sz="2600" b="1" kern="1200" noProof="0" dirty="0" err="1"/>
            <a:t>Computer-Assisted</a:t>
          </a:r>
          <a:r>
            <a:rPr lang="cs-CZ" sz="2600" b="1" kern="1200" noProof="0" dirty="0"/>
            <a:t> </a:t>
          </a:r>
          <a:r>
            <a:rPr lang="cs-CZ" sz="2600" b="1" kern="1200" noProof="0" dirty="0" err="1"/>
            <a:t>Translation</a:t>
          </a:r>
          <a:endParaRPr lang="cs-CZ" sz="2600" kern="1200" noProof="0" dirty="0"/>
        </a:p>
      </dsp:txBody>
      <dsp:txXfrm>
        <a:off x="31185" y="118690"/>
        <a:ext cx="6033630" cy="576450"/>
      </dsp:txXfrm>
    </dsp:sp>
    <dsp:sp modelId="{F70FFA15-A6CC-4417-88D8-595B4FC17885}">
      <dsp:nvSpPr>
        <dsp:cNvPr id="0" name=""/>
        <dsp:cNvSpPr/>
      </dsp:nvSpPr>
      <dsp:spPr>
        <a:xfrm>
          <a:off x="0" y="833872"/>
          <a:ext cx="6096000" cy="638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noProof="0" dirty="0"/>
            <a:t>Nejznámější nástroje:</a:t>
          </a:r>
        </a:p>
      </dsp:txBody>
      <dsp:txXfrm>
        <a:off x="31185" y="865057"/>
        <a:ext cx="6033630" cy="576450"/>
      </dsp:txXfrm>
    </dsp:sp>
    <dsp:sp modelId="{37403345-63CE-43B2-A275-28279AB10987}">
      <dsp:nvSpPr>
        <dsp:cNvPr id="0" name=""/>
        <dsp:cNvSpPr/>
      </dsp:nvSpPr>
      <dsp:spPr>
        <a:xfrm>
          <a:off x="0" y="1440025"/>
          <a:ext cx="6096000" cy="3875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cs-CZ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 noProof="0" dirty="0"/>
            <a:t>SDL </a:t>
          </a:r>
          <a:r>
            <a:rPr lang="cs-CZ" sz="2000" kern="1200" noProof="0" dirty="0" err="1"/>
            <a:t>Trados</a:t>
          </a:r>
          <a:br>
            <a:rPr lang="cs-CZ" sz="2000" kern="1200" noProof="0" dirty="0"/>
          </a:br>
          <a:r>
            <a:rPr lang="cs-CZ" sz="2000" u="sng" kern="1200" noProof="0" dirty="0">
              <a:hlinkClick xmlns:r="http://schemas.openxmlformats.org/officeDocument/2006/relationships" r:id="rId1"/>
            </a:rPr>
            <a:t>https://www.trados.com/</a:t>
          </a:r>
          <a:endParaRPr lang="cs-CZ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cs-CZ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 noProof="0" dirty="0" err="1"/>
            <a:t>memoQ</a:t>
          </a:r>
          <a:br>
            <a:rPr lang="cs-CZ" sz="2000" kern="1200" noProof="0" dirty="0"/>
          </a:br>
          <a:r>
            <a:rPr lang="cs-CZ" sz="2000" u="sng" kern="1200" noProof="0" dirty="0">
              <a:hlinkClick xmlns:r="http://schemas.openxmlformats.org/officeDocument/2006/relationships" r:id="rId2"/>
            </a:rPr>
            <a:t>https://www.memoq.com/</a:t>
          </a:r>
          <a:endParaRPr lang="cs-CZ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cs-CZ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 noProof="0" dirty="0" err="1"/>
            <a:t>Phrase</a:t>
          </a:r>
          <a:r>
            <a:rPr lang="cs-CZ" sz="2000" kern="1200" noProof="0" dirty="0"/>
            <a:t> (</a:t>
          </a:r>
          <a:r>
            <a:rPr lang="cs-CZ" sz="2000" kern="1200" noProof="0" dirty="0" err="1"/>
            <a:t>Memsource</a:t>
          </a:r>
          <a:r>
            <a:rPr lang="cs-CZ" sz="2000" kern="1200" noProof="0" dirty="0"/>
            <a:t>)</a:t>
          </a:r>
          <a:br>
            <a:rPr lang="cs-CZ" sz="2000" kern="1200" noProof="0" dirty="0"/>
          </a:br>
          <a:r>
            <a:rPr lang="cs-CZ" sz="2000" u="sng" kern="1200" noProof="0" dirty="0">
              <a:hlinkClick xmlns:r="http://schemas.openxmlformats.org/officeDocument/2006/relationships" r:id="rId3"/>
            </a:rPr>
            <a:t>https://phrase.com/</a:t>
          </a:r>
          <a:endParaRPr lang="cs-CZ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cs-CZ" sz="2000" kern="1200" noProof="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000" kern="1200" noProof="0" dirty="0" err="1"/>
            <a:t>Wordfast</a:t>
          </a:r>
          <a:br>
            <a:rPr lang="cs-CZ" sz="2000" kern="1200" noProof="0" dirty="0"/>
          </a:br>
          <a:r>
            <a:rPr lang="cs-CZ" sz="2000" u="sng" kern="1200" noProof="0" dirty="0">
              <a:hlinkClick xmlns:r="http://schemas.openxmlformats.org/officeDocument/2006/relationships" r:id="rId4"/>
            </a:rPr>
            <a:t>https://www.wordfast.com/</a:t>
          </a:r>
          <a:endParaRPr lang="cs-CZ" sz="2000" kern="1200" noProof="0" dirty="0"/>
        </a:p>
      </dsp:txBody>
      <dsp:txXfrm>
        <a:off x="0" y="1440025"/>
        <a:ext cx="6096000" cy="3875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BC002C-0AB1-465D-ADEB-E81C613567E7}">
      <dsp:nvSpPr>
        <dsp:cNvPr id="0" name=""/>
        <dsp:cNvSpPr/>
      </dsp:nvSpPr>
      <dsp:spPr>
        <a:xfrm>
          <a:off x="0" y="74671"/>
          <a:ext cx="5157787" cy="838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noProof="0" dirty="0"/>
            <a:t>Nejznámější nástroje (často s AI pluginy):</a:t>
          </a:r>
        </a:p>
      </dsp:txBody>
      <dsp:txXfrm>
        <a:off x="40930" y="115601"/>
        <a:ext cx="5075927" cy="756591"/>
      </dsp:txXfrm>
    </dsp:sp>
    <dsp:sp modelId="{9B16FD92-805B-4A32-824B-5AF8B433E5B2}">
      <dsp:nvSpPr>
        <dsp:cNvPr id="0" name=""/>
        <dsp:cNvSpPr/>
      </dsp:nvSpPr>
      <dsp:spPr>
        <a:xfrm>
          <a:off x="0" y="973602"/>
          <a:ext cx="5157787" cy="838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noProof="0" dirty="0" err="1">
              <a:solidFill>
                <a:schemeClr val="bg1"/>
              </a:solidFill>
            </a:rPr>
            <a:t>DeepL</a:t>
          </a:r>
          <a:br>
            <a:rPr lang="cs-CZ" sz="2100" kern="1200" noProof="0" dirty="0">
              <a:solidFill>
                <a:schemeClr val="bg1"/>
              </a:solidFill>
            </a:rPr>
          </a:br>
          <a:r>
            <a:rPr lang="cs-CZ" sz="2100" u="sng" kern="1200" noProof="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https://www.deepl.com/</a:t>
          </a:r>
          <a:endParaRPr lang="cs-CZ" sz="2100" kern="1200" noProof="0" dirty="0">
            <a:solidFill>
              <a:schemeClr val="bg1"/>
            </a:solidFill>
          </a:endParaRPr>
        </a:p>
      </dsp:txBody>
      <dsp:txXfrm>
        <a:off x="40930" y="1014532"/>
        <a:ext cx="5075927" cy="756591"/>
      </dsp:txXfrm>
    </dsp:sp>
    <dsp:sp modelId="{11885B8F-ED47-4474-91A5-AF4381437822}">
      <dsp:nvSpPr>
        <dsp:cNvPr id="0" name=""/>
        <dsp:cNvSpPr/>
      </dsp:nvSpPr>
      <dsp:spPr>
        <a:xfrm>
          <a:off x="0" y="1872534"/>
          <a:ext cx="5157787" cy="838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noProof="0" dirty="0">
              <a:solidFill>
                <a:schemeClr val="bg1"/>
              </a:solidFill>
            </a:rPr>
            <a:t>Google </a:t>
          </a:r>
          <a:r>
            <a:rPr lang="cs-CZ" sz="2100" kern="1200" noProof="0" dirty="0" err="1">
              <a:solidFill>
                <a:schemeClr val="bg1"/>
              </a:solidFill>
            </a:rPr>
            <a:t>Translate</a:t>
          </a:r>
          <a:br>
            <a:rPr lang="cs-CZ" sz="2100" kern="1200" noProof="0" dirty="0">
              <a:solidFill>
                <a:schemeClr val="bg1"/>
              </a:solidFill>
            </a:rPr>
          </a:br>
          <a:r>
            <a:rPr lang="cs-CZ" sz="2100" u="sng" kern="1200" noProof="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https://translate.google.com/</a:t>
          </a:r>
          <a:endParaRPr lang="cs-CZ" sz="2100" kern="1200" noProof="0" dirty="0">
            <a:solidFill>
              <a:schemeClr val="bg1"/>
            </a:solidFill>
          </a:endParaRPr>
        </a:p>
      </dsp:txBody>
      <dsp:txXfrm>
        <a:off x="40930" y="1913464"/>
        <a:ext cx="5075927" cy="756591"/>
      </dsp:txXfrm>
    </dsp:sp>
    <dsp:sp modelId="{1415949C-0AF4-4E33-91B6-F86C6AEBEC0D}">
      <dsp:nvSpPr>
        <dsp:cNvPr id="0" name=""/>
        <dsp:cNvSpPr/>
      </dsp:nvSpPr>
      <dsp:spPr>
        <a:xfrm>
          <a:off x="0" y="2771465"/>
          <a:ext cx="5157787" cy="8384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noProof="0" dirty="0" err="1"/>
            <a:t>ChatGPT</a:t>
          </a:r>
          <a:r>
            <a:rPr lang="cs-CZ" sz="2100" kern="1200" noProof="0" dirty="0"/>
            <a:t> a další LLM modely</a:t>
          </a:r>
        </a:p>
      </dsp:txBody>
      <dsp:txXfrm>
        <a:off x="40930" y="2812395"/>
        <a:ext cx="5075927" cy="7565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36E99-562C-48C1-A1E6-3CB2042D16BD}">
      <dsp:nvSpPr>
        <dsp:cNvPr id="0" name=""/>
        <dsp:cNvSpPr/>
      </dsp:nvSpPr>
      <dsp:spPr>
        <a:xfrm>
          <a:off x="0" y="958684"/>
          <a:ext cx="6666833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43C9E-6E09-4C50-9AC2-0161E00A4A9C}">
      <dsp:nvSpPr>
        <dsp:cNvPr id="0" name=""/>
        <dsp:cNvSpPr/>
      </dsp:nvSpPr>
      <dsp:spPr>
        <a:xfrm>
          <a:off x="333341" y="530644"/>
          <a:ext cx="4666783" cy="856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noProof="0" dirty="0"/>
            <a:t>Kritické myšlení</a:t>
          </a:r>
          <a:endParaRPr lang="cs-CZ" sz="2900" kern="1200" noProof="0" dirty="0"/>
        </a:p>
      </dsp:txBody>
      <dsp:txXfrm>
        <a:off x="375131" y="572434"/>
        <a:ext cx="4583203" cy="772500"/>
      </dsp:txXfrm>
    </dsp:sp>
    <dsp:sp modelId="{008F786C-F204-422A-8E41-7A81BCB61D8A}">
      <dsp:nvSpPr>
        <dsp:cNvPr id="0" name=""/>
        <dsp:cNvSpPr/>
      </dsp:nvSpPr>
      <dsp:spPr>
        <a:xfrm>
          <a:off x="0" y="2274124"/>
          <a:ext cx="6666833" cy="2649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604012" rIns="517420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900" kern="1200" noProof="0" dirty="0"/>
            <a:t>analyzovat zdroje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900" kern="1200" noProof="0" dirty="0"/>
            <a:t>ověřovat informace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900" kern="1200" noProof="0" dirty="0"/>
            <a:t>rozlišovat fakta a názory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900" kern="1200" noProof="0" dirty="0"/>
            <a:t>hledat kontext</a:t>
          </a:r>
        </a:p>
      </dsp:txBody>
      <dsp:txXfrm>
        <a:off x="0" y="2274124"/>
        <a:ext cx="6666833" cy="2649150"/>
      </dsp:txXfrm>
    </dsp:sp>
    <dsp:sp modelId="{BCD53C5F-61B4-4738-BC27-BDC9D6E7DC1A}">
      <dsp:nvSpPr>
        <dsp:cNvPr id="0" name=""/>
        <dsp:cNvSpPr/>
      </dsp:nvSpPr>
      <dsp:spPr>
        <a:xfrm>
          <a:off x="333341" y="1846084"/>
          <a:ext cx="4666783" cy="856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noProof="0" dirty="0"/>
            <a:t>Kritické myšlení znamená:</a:t>
          </a:r>
        </a:p>
      </dsp:txBody>
      <dsp:txXfrm>
        <a:off x="375131" y="1887874"/>
        <a:ext cx="4583203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8C1856-6C65-6828-55A2-7424D5AFF0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356AD39-B3D9-0DFA-A450-18B3282CF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EA61DA-93B4-1099-045B-76C53C5C6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721F9D-AF4A-C414-99A3-5736767A4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12FFDA-2C76-5DD9-0664-2D2C54B9A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512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9A7FDB-9662-C305-E3EE-3038D919F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BE8834B-ECB6-B27D-FFA0-9762340EF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AC7C04-96EF-23A8-34EF-E45D6148C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53F9AB-A5DC-C137-6472-8347DB58C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192BDC-F3BB-FAB1-4ABD-2D98146C0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848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2907E95-3B76-67A3-D4AA-E2727EE6C7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033BED6-02DD-9CED-93EB-9D4D52472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AA2845-8926-0F0E-8EC7-244D3A97B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FB3881-F45A-2454-4AA6-E2810E206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E73D7A-A3E5-A71F-02BA-67E00C00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438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373F57-0076-05F9-9B98-E4ADFF1B0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6CD6D0-D12B-6179-E585-040A5D42B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12A751-A029-B140-4D3D-0FEA24180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1A4000-3239-E8F7-9418-BC56263DB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E3FBBF-CDBE-21A2-AA8B-621C2E23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386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0C223C-3ACA-A248-9DAC-27863DA28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D949D50-8EE9-4DF8-E9BA-477FECE4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A73B8A-D71C-0327-B2EA-2F1725FB9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EAD6C9-E23D-B0B8-A322-74E8835DA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18159D-2948-CF6D-2293-A6E28B98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910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887138-277F-BC5F-4D6C-A5BCAF92D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977100-9184-14B3-6833-68BB644E4C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17AEAE2-380F-4E17-EECD-108F34C7E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BB3261-3441-D59E-D5A8-893CBF18C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591ACB6-88C9-1431-2D87-F47CC6473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C362051-0B58-74C0-CDD7-061D17FE1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2254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A1167B-BA0F-DC66-0673-C8B0115D0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6905C93-F2B4-313C-6C0C-9DE78748F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FD33316-B700-566F-4272-A98F94ABF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5224175-F999-BEC2-4C20-DA908BBF4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F75FC10-B936-41E7-A4D7-107C61F68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8EF4BF4-6242-DDDA-A498-FEAB034DB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EE2CA69-46D1-186C-2293-6781129AD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3BACDC2-D7B8-5ECD-D3F5-2A8648813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5991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BD1AAB-59FA-9CDA-5237-06205B104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31DE05B-4CFC-D671-EDEA-95CDFF04E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3EEA6F9-C184-0156-873B-AB0320129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C0C46BF-4E01-ECD8-063E-9CDA598D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41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E0950E6-4B5A-F423-850A-5C5B6F3B6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2CA8C82-C036-F730-459F-A6BFC60C2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D1CA64-33D1-8E54-7E92-0BA86A460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372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C6C32-A6E8-45A1-92D9-F63DCC9D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D249B2-7829-90EA-5911-DBA836FBB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EC76B06-ABB7-6E2F-0168-B13FA1F41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6CF537A-AC49-C3D3-C8B1-CC77C1575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A2E040-5F5A-13DA-09F1-3646054FD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98A289F-F64D-7E2E-FA23-9142C7269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508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7D68F1-9E9C-66F7-5323-378D23516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52CBA1A-3739-4C44-5006-10F29D60AA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01C6621-CCD0-D9C3-E037-75F0E40E8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C8DF434-5300-0BDB-4D1C-A6098CE6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CE9A5A1-D277-855A-8B79-489787E9C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940BFC-7774-EF29-DC07-3DB2D8D1B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19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8A8D1D1-5842-D6B6-BB92-F0FA9FAEA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46034AF-62B6-BC28-2884-93FAD8738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D4D1BA-6126-FC10-7A63-9ACB97DB0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2BE8F9-24E9-4792-A423-8D124E400A2B}" type="datetimeFigureOut">
              <a:rPr lang="cs-CZ" smtClean="0"/>
              <a:t>07.04.2026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5AD2A3-CDDD-E61C-5674-7F3F713578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C424C1-1977-D8E6-C689-8F46D0893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2F8FF8-1371-42E2-9B6B-38E3E0A562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890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nopes.com/" TargetMode="External"/><Relationship Id="rId2" Type="http://schemas.openxmlformats.org/officeDocument/2006/relationships/hyperlink" Target="https://manipulatori.cz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jsns.cz/" TargetMode="External"/><Relationship Id="rId4" Type="http://schemas.openxmlformats.org/officeDocument/2006/relationships/hyperlink" Target="https://bezfaulu.ne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bezfaulu.net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sjc.ujc.cas.cz/" TargetMode="External"/><Relationship Id="rId2" Type="http://schemas.openxmlformats.org/officeDocument/2006/relationships/hyperlink" Target="https://prirucka.ujc.cas.cz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ramota.ru/" TargetMode="External"/><Relationship Id="rId4" Type="http://schemas.openxmlformats.org/officeDocument/2006/relationships/hyperlink" Target="https://www.lingea.cz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scorpora.ru/" TargetMode="External"/><Relationship Id="rId2" Type="http://schemas.openxmlformats.org/officeDocument/2006/relationships/hyperlink" Target="https://www.korpus.cz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E62FA-C3BC-491E-A311-4A1E906C8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cs-CZ" noProof="0" dirty="0"/>
              <a:t>Nástroje překladatele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C9972F3-5859-445F-701D-06B952F86D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r>
              <a:rPr lang="cs-CZ" noProof="0" dirty="0"/>
              <a:t>Překladatelská propedeutika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983628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světlený panel v místnosti se servery">
            <a:extLst>
              <a:ext uri="{FF2B5EF4-FFF2-40B4-BE49-F238E27FC236}">
                <a16:creationId xmlns:a16="http://schemas.microsoft.com/office/drawing/2014/main" id="{F62965A2-36FA-7ACA-95B6-7AD6C8FD1B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81" r="16512" b="-1"/>
          <a:stretch>
            <a:fillRect/>
          </a:stretch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2720EDCE-AD62-244F-5E7A-A233D5236CE4}"/>
              </a:ext>
            </a:extLst>
          </p:cNvPr>
          <p:cNvSpPr txBox="1"/>
          <p:nvPr/>
        </p:nvSpPr>
        <p:spPr>
          <a:xfrm>
            <a:off x="8153400" y="1099460"/>
            <a:ext cx="3434180" cy="5042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400" b="1" noProof="0" dirty="0">
                <a:effectLst/>
              </a:rPr>
              <a:t>Internet jako zdroj</a:t>
            </a:r>
            <a:endParaRPr lang="cs-CZ" sz="24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1700" noProof="0" dirty="0">
                <a:effectLst/>
              </a:rPr>
              <a:t>Internet je dnes hlavním zdrojem informací.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cs-CZ" sz="17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1700" noProof="0" dirty="0">
                <a:effectLst/>
              </a:rPr>
              <a:t>Výhody: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noProof="0" dirty="0">
                <a:effectLst/>
              </a:rPr>
              <a:t>rychlost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noProof="0" dirty="0">
                <a:effectLst/>
              </a:rPr>
              <a:t>velké množství dat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noProof="0" dirty="0">
                <a:effectLst/>
              </a:rPr>
              <a:t>odborné databáze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cs-CZ" sz="17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1700" noProof="0" dirty="0">
                <a:effectLst/>
              </a:rPr>
              <a:t>Nevýhody: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noProof="0" dirty="0">
                <a:effectLst/>
              </a:rPr>
              <a:t>dezinformace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noProof="0" dirty="0">
                <a:effectLst/>
              </a:rPr>
              <a:t>manipulace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700" noProof="0" dirty="0">
                <a:effectLst/>
              </a:rPr>
              <a:t>neověřené zdroje</a:t>
            </a:r>
          </a:p>
        </p:txBody>
      </p:sp>
    </p:spTree>
    <p:extLst>
      <p:ext uri="{BB962C8B-B14F-4D97-AF65-F5344CB8AC3E}">
        <p14:creationId xmlns:p14="http://schemas.microsoft.com/office/powerpoint/2010/main" val="2329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5D53628-8A94-146D-0B1C-69F6A97A6BFC}"/>
              </a:ext>
            </a:extLst>
          </p:cNvPr>
          <p:cNvSpPr txBox="1"/>
          <p:nvPr/>
        </p:nvSpPr>
        <p:spPr>
          <a:xfrm>
            <a:off x="661989" y="929040"/>
            <a:ext cx="4987697" cy="384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400" b="1" noProof="0" dirty="0" err="1">
                <a:effectLst/>
              </a:rPr>
              <a:t>Fake</a:t>
            </a:r>
            <a:r>
              <a:rPr lang="cs-CZ" sz="2400" b="1" noProof="0" dirty="0">
                <a:effectLst/>
              </a:rPr>
              <a:t> </a:t>
            </a:r>
            <a:r>
              <a:rPr lang="cs-CZ" sz="2400" b="1" noProof="0" dirty="0" err="1">
                <a:effectLst/>
              </a:rPr>
              <a:t>news</a:t>
            </a:r>
            <a:r>
              <a:rPr lang="cs-CZ" sz="2400" b="1" noProof="0" dirty="0">
                <a:effectLst/>
              </a:rPr>
              <a:t> a manipulace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20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000" noProof="0" dirty="0">
                <a:effectLst/>
              </a:rPr>
              <a:t>Internet obsahuje obrovské množství informací.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20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000" noProof="0" dirty="0">
                <a:effectLst/>
              </a:rPr>
              <a:t>Problém: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000" noProof="0" dirty="0">
                <a:effectLst/>
              </a:rPr>
              <a:t>pravdivé informace mohou být smíchány s nepravdivými tvrzeními. 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000" noProof="0" dirty="0"/>
              <a:t>n</a:t>
            </a:r>
            <a:r>
              <a:rPr lang="cs-CZ" sz="2000" noProof="0" dirty="0">
                <a:effectLst/>
              </a:rPr>
              <a:t>apříklad: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000" noProof="0" dirty="0">
                <a:effectLst/>
              </a:rPr>
              <a:t>7 pravdivých tvrzení + 1 manipulativní závěr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A99D64DF-481C-013F-1B4B-FE558C5B4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4" r="27201" b="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4" name="AutoShape 2" descr=", vygenerováno umělou inteligencí">
            <a:extLst>
              <a:ext uri="{FF2B5EF4-FFF2-40B4-BE49-F238E27FC236}">
                <a16:creationId xmlns:a16="http://schemas.microsoft.com/office/drawing/2014/main" id="{629D2A87-6AFB-1ABA-7C4B-FEEDC983EA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1338943" cy="133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noProof="0" dirty="0"/>
          </a:p>
        </p:txBody>
      </p:sp>
      <p:sp>
        <p:nvSpPr>
          <p:cNvPr id="5" name="AutoShape 4" descr=", vygenerováno umělou inteligencí">
            <a:extLst>
              <a:ext uri="{FF2B5EF4-FFF2-40B4-BE49-F238E27FC236}">
                <a16:creationId xmlns:a16="http://schemas.microsoft.com/office/drawing/2014/main" id="{B152B8A8-A189-D375-0721-3991939CF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078639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6A83FEC-E8C8-8111-D131-CB58E59FC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4" r="3" b="1"/>
          <a:stretch>
            <a:fillRect/>
          </a:stretch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sp>
        <p:nvSpPr>
          <p:cNvPr id="21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E72E6F2-418D-9990-29C1-F5267170F457}"/>
              </a:ext>
            </a:extLst>
          </p:cNvPr>
          <p:cNvSpPr txBox="1"/>
          <p:nvPr/>
        </p:nvSpPr>
        <p:spPr>
          <a:xfrm>
            <a:off x="8131630" y="1084372"/>
            <a:ext cx="4349068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400" b="1" noProof="0" dirty="0">
                <a:effectLst/>
              </a:rPr>
              <a:t>Jak poznat manipulaci</a:t>
            </a:r>
            <a:endParaRPr lang="cs-CZ" sz="24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cs-CZ" sz="20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000" noProof="0" dirty="0">
                <a:effectLst/>
              </a:rPr>
              <a:t>Varovné signály: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noProof="0" dirty="0">
                <a:effectLst/>
              </a:rPr>
              <a:t>chybí autor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noProof="0" dirty="0">
                <a:effectLst/>
              </a:rPr>
              <a:t>chybí zdroj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noProof="0" dirty="0">
                <a:effectLst/>
              </a:rPr>
              <a:t>silné emoce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noProof="0" dirty="0">
                <a:effectLst/>
              </a:rPr>
              <a:t>manipulativní titulky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2000" noProof="0" dirty="0">
                <a:effectLst/>
              </a:rPr>
              <a:t>čísla bez kontextu </a:t>
            </a:r>
          </a:p>
        </p:txBody>
      </p:sp>
    </p:spTree>
    <p:extLst>
      <p:ext uri="{BB962C8B-B14F-4D97-AF65-F5344CB8AC3E}">
        <p14:creationId xmlns:p14="http://schemas.microsoft.com/office/powerpoint/2010/main" val="4016145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93689F3-76B9-A082-C698-7CDB41FB9F86}"/>
              </a:ext>
            </a:extLst>
          </p:cNvPr>
          <p:cNvSpPr txBox="1"/>
          <p:nvPr/>
        </p:nvSpPr>
        <p:spPr>
          <a:xfrm>
            <a:off x="5402017" y="1306285"/>
            <a:ext cx="5536397" cy="471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800" b="1" noProof="0" dirty="0">
                <a:effectLst/>
              </a:rPr>
              <a:t>Ověřování informací</a:t>
            </a:r>
            <a:endParaRPr lang="cs-CZ" sz="2800" noProof="0" dirty="0">
              <a:effectLst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cs-CZ" noProof="0" dirty="0">
                <a:effectLst/>
              </a:rPr>
              <a:t>Užitečné odkazy:</a:t>
            </a:r>
          </a:p>
          <a:p>
            <a:pPr indent="-2286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noProof="0" dirty="0">
                <a:effectLst/>
              </a:rPr>
              <a:t>Manipulátoři.cz</a:t>
            </a:r>
            <a:br>
              <a:rPr lang="cs-CZ" noProof="0" dirty="0">
                <a:effectLst/>
              </a:rPr>
            </a:br>
            <a:r>
              <a:rPr lang="cs-CZ" u="sng" noProof="0" dirty="0">
                <a:effectLst/>
                <a:hlinkClick r:id="rId2"/>
              </a:rPr>
              <a:t>https://manipulatori.cz/</a:t>
            </a:r>
            <a:endParaRPr lang="cs-CZ" noProof="0" dirty="0">
              <a:effectLst/>
            </a:endParaRPr>
          </a:p>
          <a:p>
            <a:pPr indent="-2286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noProof="0" dirty="0" err="1">
                <a:effectLst/>
              </a:rPr>
              <a:t>Snopes</a:t>
            </a:r>
            <a:br>
              <a:rPr lang="cs-CZ" noProof="0" dirty="0">
                <a:effectLst/>
              </a:rPr>
            </a:br>
            <a:r>
              <a:rPr lang="cs-CZ" u="sng" noProof="0" dirty="0">
                <a:effectLst/>
                <a:hlinkClick r:id="rId3"/>
              </a:rPr>
              <a:t>https://www.snopes.com/</a:t>
            </a:r>
            <a:endParaRPr lang="cs-CZ" noProof="0" dirty="0">
              <a:effectLst/>
            </a:endParaRPr>
          </a:p>
          <a:p>
            <a:pPr indent="-2286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noProof="0" dirty="0">
                <a:effectLst/>
              </a:rPr>
              <a:t>Bez faulu (argumentační fauly)</a:t>
            </a:r>
            <a:br>
              <a:rPr lang="cs-CZ" noProof="0" dirty="0">
                <a:effectLst/>
              </a:rPr>
            </a:br>
            <a:r>
              <a:rPr lang="cs-CZ" u="sng" noProof="0" dirty="0">
                <a:effectLst/>
                <a:hlinkClick r:id="rId4"/>
              </a:rPr>
              <a:t>https://bezfaulu.net/</a:t>
            </a:r>
            <a:endParaRPr lang="cs-CZ" noProof="0" dirty="0">
              <a:effectLst/>
            </a:endParaRPr>
          </a:p>
          <a:p>
            <a:pPr indent="-2286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noProof="0" dirty="0">
                <a:effectLst/>
              </a:rPr>
              <a:t>Jeden svět na školách</a:t>
            </a:r>
            <a:br>
              <a:rPr lang="cs-CZ" noProof="0" dirty="0">
                <a:effectLst/>
              </a:rPr>
            </a:br>
            <a:r>
              <a:rPr lang="cs-CZ" u="sng" noProof="0" dirty="0">
                <a:effectLst/>
                <a:hlinkClick r:id="rId5"/>
              </a:rPr>
              <a:t>https://www.jsns.cz/</a:t>
            </a:r>
            <a:endParaRPr lang="cs-CZ" noProof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87222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25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noProof="0" dirty="0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graphicFrame>
        <p:nvGraphicFramePr>
          <p:cNvPr id="27" name="TextovéPole 2">
            <a:extLst>
              <a:ext uri="{FF2B5EF4-FFF2-40B4-BE49-F238E27FC236}">
                <a16:creationId xmlns:a16="http://schemas.microsoft.com/office/drawing/2014/main" id="{35E7EF99-39FF-2EDE-AAED-A66503B377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668304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0004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00DCFAC-B640-CE6E-347A-28F4307F8D8D}"/>
              </a:ext>
            </a:extLst>
          </p:cNvPr>
          <p:cNvSpPr txBox="1"/>
          <p:nvPr/>
        </p:nvSpPr>
        <p:spPr>
          <a:xfrm>
            <a:off x="457200" y="816430"/>
            <a:ext cx="4169230" cy="51245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400" b="1" noProof="0" dirty="0">
                <a:effectLst/>
              </a:rPr>
              <a:t>Typické argumentační fauly</a:t>
            </a:r>
            <a:endParaRPr lang="cs-CZ" sz="2400" noProof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900" noProof="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900" noProof="0" dirty="0">
                <a:effectLst/>
              </a:rPr>
              <a:t>argument autoritou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900" noProof="0" dirty="0">
                <a:effectLst/>
              </a:rPr>
              <a:t>falešná příčina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900" noProof="0" dirty="0" err="1">
                <a:effectLst/>
              </a:rPr>
              <a:t>cherry</a:t>
            </a:r>
            <a:r>
              <a:rPr lang="cs-CZ" sz="1900" noProof="0" dirty="0">
                <a:effectLst/>
              </a:rPr>
              <a:t> </a:t>
            </a:r>
            <a:r>
              <a:rPr lang="cs-CZ" sz="1900" noProof="0" dirty="0" err="1">
                <a:effectLst/>
              </a:rPr>
              <a:t>picking</a:t>
            </a:r>
            <a:endParaRPr lang="cs-CZ" sz="1900" noProof="0" dirty="0">
              <a:effectLst/>
            </a:endParaRP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900" noProof="0" dirty="0">
                <a:effectLst/>
              </a:rPr>
              <a:t>manipulace statistikou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br>
              <a:rPr lang="cs-CZ" sz="1900" noProof="0" dirty="0">
                <a:effectLst/>
              </a:rPr>
            </a:br>
            <a:endParaRPr lang="cs-CZ" sz="19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1900" noProof="0" dirty="0">
                <a:effectLst/>
              </a:rPr>
              <a:t>Přehled faulů: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u="sng" noProof="0" dirty="0">
                <a:effectLst/>
                <a:hlinkClick r:id="rId2"/>
              </a:rPr>
              <a:t>https://bezfaulu.net/</a:t>
            </a:r>
            <a:endParaRPr lang="cs-CZ" sz="1900" noProof="0" dirty="0">
              <a:effectLst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955B6C6-E59B-7BEF-5884-A126FBFD1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873" y="2351327"/>
            <a:ext cx="8269127" cy="4506673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4CD9622B-360D-2D62-893F-C3E27149A3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19239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6FB1E45-B2BD-0A3F-B88E-61840CCF0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6" r="1" b="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181D424-BD35-8F85-86DA-80509F256392}"/>
              </a:ext>
            </a:extLst>
          </p:cNvPr>
          <p:cNvSpPr txBox="1"/>
          <p:nvPr/>
        </p:nvSpPr>
        <p:spPr>
          <a:xfrm>
            <a:off x="8088086" y="736029"/>
            <a:ext cx="4103914" cy="54035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000" b="1" noProof="0" dirty="0">
                <a:effectLst/>
              </a:rPr>
              <a:t>Kompetence moderního 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2000" b="1" noProof="0" dirty="0">
                <a:effectLst/>
              </a:rPr>
              <a:t>překladatele</a:t>
            </a:r>
            <a:endParaRPr lang="cs-CZ" sz="20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cs-CZ" sz="13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1600" noProof="0" dirty="0">
                <a:effectLst/>
              </a:rPr>
              <a:t>Moderní překladatel potřebuje: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noProof="0" dirty="0">
                <a:effectLst/>
              </a:rPr>
              <a:t>jazykovou kompetenci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noProof="0" dirty="0">
                <a:effectLst/>
              </a:rPr>
              <a:t>technologickou kompetenci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noProof="0" dirty="0">
                <a:effectLst/>
              </a:rPr>
              <a:t>informační gramotnost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noProof="0" dirty="0">
                <a:effectLst/>
              </a:rPr>
              <a:t>kritické myšlení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sz="1600" noProof="0" dirty="0"/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cs-CZ" sz="1600" noProof="0" dirty="0"/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cs-CZ" sz="1600" noProof="0" dirty="0"/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cs-CZ" sz="1600" noProof="0" dirty="0"/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1600" noProof="0" dirty="0"/>
              <a:t>Které nástroje používáte při překladu?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1600" noProof="0" dirty="0"/>
              <a:t>Používáte: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noProof="0" dirty="0"/>
              <a:t>korpusy?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noProof="0" dirty="0"/>
              <a:t>CAT nástroje?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600" noProof="0" dirty="0"/>
              <a:t>AI?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1600" noProof="0" dirty="0"/>
              <a:t>Jak ověřujete informace z internetu?</a:t>
            </a:r>
            <a:endParaRPr lang="cs-CZ" sz="1600" noProof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805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pic>
        <p:nvPicPr>
          <p:cNvPr id="16" name="Picture 4" descr="Pracovní nástroje na červeném pozadí">
            <a:extLst>
              <a:ext uri="{FF2B5EF4-FFF2-40B4-BE49-F238E27FC236}">
                <a16:creationId xmlns:a16="http://schemas.microsoft.com/office/drawing/2014/main" id="{55D7C43E-D04C-E4E3-B51A-723270AAC2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1" r="29010" b="-2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762A4E1-81BC-1049-CEA6-93EC0BBF7AFB}"/>
              </a:ext>
            </a:extLst>
          </p:cNvPr>
          <p:cNvSpPr txBox="1"/>
          <p:nvPr/>
        </p:nvSpPr>
        <p:spPr>
          <a:xfrm>
            <a:off x="6115317" y="228600"/>
            <a:ext cx="5597712" cy="6011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800" b="1" noProof="0" dirty="0"/>
              <a:t>Nástroje překladatele dnes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1700" b="1" noProof="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1700" b="1" noProof="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1700" b="1" noProof="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1700" b="1" noProof="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noProof="0" dirty="0"/>
              <a:t>slovníky a jazykové příručky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noProof="0" dirty="0"/>
              <a:t>jazykové korpusy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noProof="0" dirty="0"/>
              <a:t>CAT nástroje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noProof="0" dirty="0"/>
              <a:t>AI a strojový překlad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noProof="0" dirty="0"/>
              <a:t>internetové databáze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noProof="0" dirty="0"/>
              <a:t>odborné zdroje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cs-CZ" sz="1700" noProof="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700" noProof="0" dirty="0"/>
              <a:t>Klíčová kompetence: </a:t>
            </a:r>
            <a:r>
              <a:rPr lang="cs-CZ" sz="1700" b="1" noProof="0" dirty="0"/>
              <a:t>kritické vyhodnocování informací</a:t>
            </a:r>
            <a:endParaRPr lang="cs-CZ" sz="1700" noProof="0" dirty="0"/>
          </a:p>
        </p:txBody>
      </p:sp>
    </p:spTree>
    <p:extLst>
      <p:ext uri="{BB962C8B-B14F-4D97-AF65-F5344CB8AC3E}">
        <p14:creationId xmlns:p14="http://schemas.microsoft.com/office/powerpoint/2010/main" val="3918007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noProof="0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noProof="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5649CB7-B997-751B-E68F-A07C92D63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4962" y="2136328"/>
            <a:ext cx="5458838" cy="24356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 lnSpcReduction="10000"/>
          </a:bodyPr>
          <a:lstStyle/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cs-CZ" b="0" i="0" u="none" strike="noStrike" cap="none" normalizeH="0" baseline="0" noProof="0" dirty="0">
                <a:ln>
                  <a:noFill/>
                </a:ln>
                <a:effectLst/>
              </a:rPr>
              <a:t>Slovní zásoba člověka se dělí na: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cs-CZ" b="1" i="0" u="none" strike="noStrike" cap="none" normalizeH="0" baseline="0" noProof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b="1" i="0" u="none" strike="noStrike" cap="none" normalizeH="0" baseline="0" noProof="0" dirty="0">
                <a:ln>
                  <a:noFill/>
                </a:ln>
                <a:effectLst/>
              </a:rPr>
              <a:t>Aktivní (</a:t>
            </a:r>
            <a:r>
              <a:rPr kumimoji="0" lang="cs-CZ" b="0" i="0" u="none" strike="noStrike" cap="none" normalizeH="0" baseline="0" noProof="0" dirty="0">
                <a:ln>
                  <a:noFill/>
                </a:ln>
                <a:effectLst/>
              </a:rPr>
              <a:t>slova, která používáme v projevu)</a:t>
            </a:r>
            <a:endParaRPr kumimoji="0" lang="cs-CZ" b="1" i="0" u="none" strike="noStrike" cap="none" normalizeH="0" baseline="0" noProof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b="1" i="0" u="none" strike="noStrike" cap="none" normalizeH="0" baseline="0" noProof="0" dirty="0">
                <a:ln>
                  <a:noFill/>
                </a:ln>
                <a:effectLst/>
              </a:rPr>
              <a:t>Pasivní (</a:t>
            </a:r>
            <a:r>
              <a:rPr kumimoji="0" lang="cs-CZ" b="0" i="0" u="none" strike="noStrike" cap="none" normalizeH="0" baseline="0" noProof="0" dirty="0">
                <a:ln>
                  <a:noFill/>
                </a:ln>
                <a:effectLst/>
              </a:rPr>
              <a:t>slova, kterým rozumíme)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cs-CZ" noProof="0" dirty="0"/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cs-CZ" b="0" i="0" u="none" strike="noStrike" cap="none" normalizeH="0" baseline="0" noProof="0" dirty="0">
              <a:ln>
                <a:noFill/>
              </a:ln>
              <a:effectLst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cs-CZ" b="0" i="0" u="none" strike="noStrike" cap="none" normalizeH="0" baseline="0" noProof="0" dirty="0">
                <a:ln>
                  <a:noFill/>
                </a:ln>
                <a:effectLst/>
              </a:rPr>
              <a:t>Celková slovní zásoba jazyka obsahuje přes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cs-CZ" b="1" i="0" u="none" strike="noStrike" cap="none" normalizeH="0" baseline="0" noProof="0" dirty="0">
                <a:ln>
                  <a:noFill/>
                </a:ln>
                <a:effectLst/>
              </a:rPr>
              <a:t>300 tis. </a:t>
            </a:r>
            <a:r>
              <a:rPr lang="cs-CZ" b="1" dirty="0"/>
              <a:t>s</a:t>
            </a:r>
            <a:r>
              <a:rPr kumimoji="0" lang="cs-CZ" b="1" i="0" u="none" strike="noStrike" cap="none" normalizeH="0" baseline="0" noProof="0" dirty="0" err="1">
                <a:ln>
                  <a:noFill/>
                </a:ln>
                <a:effectLst/>
              </a:rPr>
              <a:t>lovních</a:t>
            </a:r>
            <a:r>
              <a:rPr kumimoji="0" lang="cs-CZ" b="1" i="0" u="none" strike="noStrike" cap="none" normalizeH="0" baseline="0" noProof="0" dirty="0">
                <a:ln>
                  <a:noFill/>
                </a:ln>
                <a:effectLst/>
              </a:rPr>
              <a:t> kořenů</a:t>
            </a:r>
            <a:r>
              <a:rPr kumimoji="0" lang="cs-CZ" b="0" i="0" u="none" strike="noStrike" cap="none" normalizeH="0" baseline="0" noProof="0" dirty="0">
                <a:ln>
                  <a:noFill/>
                </a:ln>
                <a:effectLst/>
              </a:rPr>
              <a:t>.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7260E60E-7621-5C28-74F2-DC8FB6C28D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472240"/>
              </p:ext>
            </p:extLst>
          </p:nvPr>
        </p:nvGraphicFramePr>
        <p:xfrm>
          <a:off x="703182" y="2136328"/>
          <a:ext cx="4750561" cy="243567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421345">
                  <a:extLst>
                    <a:ext uri="{9D8B030D-6E8A-4147-A177-3AD203B41FA5}">
                      <a16:colId xmlns:a16="http://schemas.microsoft.com/office/drawing/2014/main" val="3201392403"/>
                    </a:ext>
                  </a:extLst>
                </a:gridCol>
                <a:gridCol w="1334467">
                  <a:extLst>
                    <a:ext uri="{9D8B030D-6E8A-4147-A177-3AD203B41FA5}">
                      <a16:colId xmlns:a16="http://schemas.microsoft.com/office/drawing/2014/main" val="742555410"/>
                    </a:ext>
                  </a:extLst>
                </a:gridCol>
                <a:gridCol w="1994749">
                  <a:extLst>
                    <a:ext uri="{9D8B030D-6E8A-4147-A177-3AD203B41FA5}">
                      <a16:colId xmlns:a16="http://schemas.microsoft.com/office/drawing/2014/main" val="706397437"/>
                    </a:ext>
                  </a:extLst>
                </a:gridCol>
              </a:tblGrid>
              <a:tr h="55817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500" noProof="0" dirty="0"/>
                        <a:t>jazyk</a:t>
                      </a:r>
                    </a:p>
                  </a:txBody>
                  <a:tcPr marL="125813" marR="125813" marT="62906" marB="629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500" noProof="0" dirty="0"/>
                        <a:t>aktivní</a:t>
                      </a:r>
                    </a:p>
                  </a:txBody>
                  <a:tcPr marL="125813" marR="125813" marT="62906" marB="629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500" noProof="0" dirty="0"/>
                        <a:t>pasivní</a:t>
                      </a:r>
                    </a:p>
                  </a:txBody>
                  <a:tcPr marL="125813" marR="125813" marT="62906" marB="62906" anchor="ctr"/>
                </a:tc>
                <a:extLst>
                  <a:ext uri="{0D108BD9-81ED-4DB2-BD59-A6C34878D82A}">
                    <a16:rowId xmlns:a16="http://schemas.microsoft.com/office/drawing/2014/main" val="4116489635"/>
                  </a:ext>
                </a:extLst>
              </a:tr>
              <a:tr h="9387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500" noProof="0" dirty="0"/>
                        <a:t>čeština</a:t>
                      </a:r>
                    </a:p>
                  </a:txBody>
                  <a:tcPr marL="125813" marR="125813" marT="62906" marB="629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noProof="0" dirty="0"/>
                        <a:t>3–10 tisíc</a:t>
                      </a:r>
                    </a:p>
                  </a:txBody>
                  <a:tcPr marL="125813" marR="125813" marT="62906" marB="629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noProof="0" dirty="0"/>
                        <a:t>cca 50 tisíc</a:t>
                      </a:r>
                    </a:p>
                  </a:txBody>
                  <a:tcPr marL="125813" marR="125813" marT="62906" marB="62906" anchor="ctr"/>
                </a:tc>
                <a:extLst>
                  <a:ext uri="{0D108BD9-81ED-4DB2-BD59-A6C34878D82A}">
                    <a16:rowId xmlns:a16="http://schemas.microsoft.com/office/drawing/2014/main" val="3776313206"/>
                  </a:ext>
                </a:extLst>
              </a:tr>
              <a:tr h="9387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500" noProof="0" dirty="0"/>
                        <a:t>ruština</a:t>
                      </a:r>
                    </a:p>
                  </a:txBody>
                  <a:tcPr marL="125813" marR="125813" marT="62906" marB="629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noProof="0" dirty="0"/>
                        <a:t>2–8 tisíc</a:t>
                      </a:r>
                    </a:p>
                  </a:txBody>
                  <a:tcPr marL="125813" marR="125813" marT="62906" marB="62906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2000" noProof="0" dirty="0"/>
                        <a:t>cca 40 tisíc</a:t>
                      </a:r>
                    </a:p>
                  </a:txBody>
                  <a:tcPr marL="125813" marR="125813" marT="62906" marB="62906" anchor="ctr"/>
                </a:tc>
                <a:extLst>
                  <a:ext uri="{0D108BD9-81ED-4DB2-BD59-A6C34878D82A}">
                    <a16:rowId xmlns:a16="http://schemas.microsoft.com/office/drawing/2014/main" val="3950877434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6E5E728E-9913-7465-C7D6-A691B48E37A2}"/>
              </a:ext>
            </a:extLst>
          </p:cNvPr>
          <p:cNvSpPr txBox="1"/>
          <p:nvPr/>
        </p:nvSpPr>
        <p:spPr>
          <a:xfrm>
            <a:off x="648753" y="664029"/>
            <a:ext cx="4913847" cy="482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cs-CZ" sz="2800" b="1" i="0" u="none" strike="noStrike" cap="none" normalizeH="0" baseline="0" noProof="0" dirty="0">
                <a:ln>
                  <a:noFill/>
                </a:ln>
                <a:effectLst/>
              </a:rPr>
              <a:t>Slovní zásoba překladatele</a:t>
            </a:r>
          </a:p>
        </p:txBody>
      </p:sp>
    </p:spTree>
    <p:extLst>
      <p:ext uri="{BB962C8B-B14F-4D97-AF65-F5344CB8AC3E}">
        <p14:creationId xmlns:p14="http://schemas.microsoft.com/office/powerpoint/2010/main" val="132688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ED498B6-D8BB-71B4-D7B4-A407203C1D12}"/>
              </a:ext>
            </a:extLst>
          </p:cNvPr>
          <p:cNvSpPr txBox="1"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4400" b="1" kern="12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Slovníky</a:t>
            </a: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8A2A46E-5F57-D340-DDAA-A3D097F8A154}"/>
              </a:ext>
            </a:extLst>
          </p:cNvPr>
          <p:cNvSpPr txBox="1"/>
          <p:nvPr/>
        </p:nvSpPr>
        <p:spPr>
          <a:xfrm>
            <a:off x="4447308" y="591344"/>
            <a:ext cx="7057858" cy="5585619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noProof="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noProof="0" dirty="0"/>
              <a:t>Překladatelé dnes využívají slovníky spíše v </a:t>
            </a:r>
            <a:r>
              <a:rPr lang="cs-CZ" b="1" noProof="0" dirty="0"/>
              <a:t>digitální formě</a:t>
            </a:r>
            <a:r>
              <a:rPr lang="cs-CZ" noProof="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noProof="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b="1" noProof="0" dirty="0"/>
              <a:t>Základní typy: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noProof="0" dirty="0"/>
              <a:t>překladové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noProof="0" dirty="0"/>
              <a:t>výkladové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noProof="0" dirty="0"/>
              <a:t>terminologické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noProof="0" dirty="0"/>
              <a:t>frazeologické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noProof="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noProof="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b="1" noProof="0" dirty="0"/>
              <a:t>Slovníky poskytují: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noProof="0" dirty="0"/>
              <a:t>význam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noProof="0" dirty="0"/>
              <a:t>překlad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noProof="0" dirty="0"/>
              <a:t>gramatické informace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noProof="0" dirty="0"/>
              <a:t>příklady použití</a:t>
            </a:r>
          </a:p>
        </p:txBody>
      </p:sp>
    </p:spTree>
    <p:extLst>
      <p:ext uri="{BB962C8B-B14F-4D97-AF65-F5344CB8AC3E}">
        <p14:creationId xmlns:p14="http://schemas.microsoft.com/office/powerpoint/2010/main" val="839111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6007E22-7CBB-07F8-C656-089A3D51C2F1}"/>
              </a:ext>
            </a:extLst>
          </p:cNvPr>
          <p:cNvSpPr txBox="1"/>
          <p:nvPr/>
        </p:nvSpPr>
        <p:spPr>
          <a:xfrm>
            <a:off x="5370153" y="1526033"/>
            <a:ext cx="5700618" cy="44937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3200" b="1" noProof="0" dirty="0">
                <a:effectLst/>
              </a:rPr>
              <a:t>Online jazykové zdroje</a:t>
            </a:r>
            <a:endParaRPr lang="cs-CZ" sz="3200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noProof="0" dirty="0">
                <a:effectLst/>
              </a:rPr>
              <a:t>Velká část slovníků dnes existuje online.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cs-CZ" b="1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b="1" noProof="0" dirty="0">
                <a:effectLst/>
              </a:rPr>
              <a:t>Důležité zdroje pro český jazyk:</a:t>
            </a:r>
            <a:endParaRPr lang="cs-CZ" noProof="0" dirty="0">
              <a:effectLst/>
            </a:endParaRP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noProof="0" dirty="0">
                <a:effectLst/>
              </a:rPr>
              <a:t>Internetová jazyková příručka: </a:t>
            </a:r>
            <a:r>
              <a:rPr lang="cs-CZ" sz="1900" u="sng" noProof="0" dirty="0">
                <a:effectLst/>
                <a:hlinkClick r:id="rId2"/>
              </a:rPr>
              <a:t>https://prirucka.ujc.cas.cz/</a:t>
            </a:r>
            <a:endParaRPr lang="cs-CZ" sz="1900" u="sng" noProof="0" dirty="0">
              <a:effectLst/>
            </a:endParaRP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noProof="0" dirty="0">
                <a:effectLst/>
              </a:rPr>
              <a:t>Slovník spisovného jazyka českého</a:t>
            </a:r>
            <a:r>
              <a:rPr lang="cs-CZ" sz="1900" noProof="0" dirty="0"/>
              <a:t>: </a:t>
            </a:r>
            <a:r>
              <a:rPr lang="cs-CZ" sz="1900" u="sng" noProof="0" dirty="0">
                <a:effectLst/>
                <a:hlinkClick r:id="rId3"/>
              </a:rPr>
              <a:t>https://ssjc.ujc.cas.cz/</a:t>
            </a:r>
            <a:endParaRPr lang="cs-CZ" sz="1900" u="sng" noProof="0" dirty="0">
              <a:effectLst/>
            </a:endParaRP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noProof="0" dirty="0">
                <a:effectLst/>
              </a:rPr>
              <a:t>Lingea slovníky: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1900" u="sng" noProof="0" dirty="0">
                <a:effectLst/>
                <a:hlinkClick r:id="rId4"/>
              </a:rPr>
              <a:t>https://www.lingea.cz</a:t>
            </a:r>
            <a:endParaRPr lang="cs-CZ" sz="1900" u="sng" noProof="0" dirty="0">
              <a:effectLst/>
            </a:endParaRPr>
          </a:p>
          <a:p>
            <a:pPr indent="-228600">
              <a:lnSpc>
                <a:spcPct val="12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900" noProof="0" dirty="0">
                <a:effectLst/>
                <a:hlinkClick r:id="rId5"/>
              </a:rPr>
              <a:t>https://gramota.ru/</a:t>
            </a:r>
            <a:endParaRPr lang="cs-CZ" sz="1900" noProof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8824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cs-CZ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noProof="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6837783-26D9-DE38-BFBA-6104EFD43F48}"/>
              </a:ext>
            </a:extLst>
          </p:cNvPr>
          <p:cNvSpPr txBox="1"/>
          <p:nvPr/>
        </p:nvSpPr>
        <p:spPr>
          <a:xfrm>
            <a:off x="5780314" y="820879"/>
            <a:ext cx="6074229" cy="59282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cs-CZ" sz="3200" b="1" noProof="0" dirty="0">
                <a:effectLst/>
              </a:rPr>
              <a:t>Jazykové korpusy</a:t>
            </a:r>
            <a:endParaRPr lang="cs-CZ" sz="3200" noProof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noProof="0" dirty="0">
                <a:effectLst/>
              </a:rPr>
              <a:t>Korpus = databáze autentických textů.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noProof="0" dirty="0">
                <a:effectLst/>
              </a:rPr>
              <a:t>Umožňují: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noProof="0" dirty="0">
                <a:effectLst/>
              </a:rPr>
              <a:t>hledat kolokace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noProof="0" dirty="0">
                <a:effectLst/>
              </a:rPr>
              <a:t>ověřovat frekvenci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noProof="0" dirty="0">
                <a:effectLst/>
              </a:rPr>
              <a:t>sledovat úzus</a:t>
            </a:r>
          </a:p>
          <a:p>
            <a:pPr marL="342900"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noProof="0" dirty="0">
                <a:effectLst/>
              </a:rPr>
              <a:t>hledat překladové ekvivalenty</a:t>
            </a:r>
          </a:p>
          <a:p>
            <a:pPr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cs-CZ" b="1" noProof="0" dirty="0"/>
          </a:p>
          <a:p>
            <a:pPr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b="1" noProof="0" dirty="0">
                <a:effectLst/>
              </a:rPr>
              <a:t>Český národní korpus</a:t>
            </a:r>
            <a:endParaRPr lang="cs-CZ" b="1" noProof="0" dirty="0"/>
          </a:p>
          <a:p>
            <a:pPr lvl="0" indent="-228600">
              <a:lnSpc>
                <a:spcPct val="9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u="sng" noProof="0" dirty="0">
                <a:effectLst/>
                <a:hlinkClick r:id="rId2"/>
              </a:rPr>
              <a:t>https://www.korpus.cz/</a:t>
            </a:r>
            <a:endParaRPr lang="cs-CZ" noProof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noProof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b="1" noProof="0" dirty="0">
                <a:effectLst/>
              </a:rPr>
              <a:t>Ruský národní korpus</a:t>
            </a:r>
            <a:endParaRPr lang="cs-CZ" noProof="0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u="sng" noProof="0" dirty="0">
                <a:effectLst/>
                <a:hlinkClick r:id="rId3"/>
              </a:rPr>
              <a:t>https://ruscorpora.ru/</a:t>
            </a:r>
            <a:endParaRPr lang="cs-CZ" noProof="0" dirty="0">
              <a:effectLst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br>
              <a:rPr lang="cs-CZ" noProof="0" dirty="0">
                <a:effectLst/>
              </a:rPr>
            </a:br>
            <a:r>
              <a:rPr lang="cs-CZ" noProof="0" dirty="0">
                <a:effectLst/>
              </a:rPr>
              <a:t>Korpus umožňuje analyzovat slovo </a:t>
            </a:r>
            <a:r>
              <a:rPr lang="cs-CZ" b="1" noProof="0" dirty="0">
                <a:effectLst/>
              </a:rPr>
              <a:t>v reálném kontextu</a:t>
            </a:r>
            <a:r>
              <a:rPr lang="cs-CZ" noProof="0" dirty="0">
                <a:effectLst/>
              </a:rPr>
              <a:t>.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cs-CZ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cs-CZ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35001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27B31A8-4D7E-738C-B6D2-45AC7D479962}"/>
              </a:ext>
            </a:extLst>
          </p:cNvPr>
          <p:cNvSpPr txBox="1"/>
          <p:nvPr/>
        </p:nvSpPr>
        <p:spPr>
          <a:xfrm>
            <a:off x="6966857" y="2275354"/>
            <a:ext cx="3526971" cy="2833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br>
              <a:rPr lang="cs-CZ" sz="18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cs-CZ" sz="18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kern="100" noProof="0" dirty="0">
                <a:solidFill>
                  <a:schemeClr val="accent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Funkce: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překladová paměť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terminologické databáze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segmentace textu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kontrola konzistence</a:t>
            </a:r>
            <a:endParaRPr lang="cs-CZ" sz="16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A9FBBED-484E-7FF7-25D7-99F3E57E4523}"/>
              </a:ext>
            </a:extLst>
          </p:cNvPr>
          <p:cNvSpPr txBox="1"/>
          <p:nvPr/>
        </p:nvSpPr>
        <p:spPr>
          <a:xfrm>
            <a:off x="555172" y="623161"/>
            <a:ext cx="6096000" cy="53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800" b="1" kern="100" noProof="0" dirty="0">
                <a:solidFill>
                  <a:schemeClr val="accent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CAT nástroje</a:t>
            </a:r>
            <a:endParaRPr lang="cs-CZ" sz="2800" kern="100" noProof="0" dirty="0">
              <a:solidFill>
                <a:schemeClr val="accent2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extovéPole 6">
            <a:extLst>
              <a:ext uri="{FF2B5EF4-FFF2-40B4-BE49-F238E27FC236}">
                <a16:creationId xmlns:a16="http://schemas.microsoft.com/office/drawing/2014/main" id="{64F23E24-C8E9-A835-9AFA-E7D0E74E95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1144419"/>
              </p:ext>
            </p:extLst>
          </p:nvPr>
        </p:nvGraphicFramePr>
        <p:xfrm>
          <a:off x="587829" y="1205057"/>
          <a:ext cx="6096000" cy="5402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6791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C5D190B-7484-0C6E-5003-CC7B16E91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3" r="14633" b="-1"/>
          <a:stretch>
            <a:fillRect/>
          </a:stretch>
        </p:blipFill>
        <p:spPr bwMode="auto">
          <a:xfrm>
            <a:off x="547545" y="547545"/>
            <a:ext cx="11088962" cy="576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2470657-12F0-8A6D-26C0-F10444170B52}"/>
              </a:ext>
            </a:extLst>
          </p:cNvPr>
          <p:cNvSpPr txBox="1"/>
          <p:nvPr/>
        </p:nvSpPr>
        <p:spPr>
          <a:xfrm>
            <a:off x="6477001" y="6488668"/>
            <a:ext cx="6727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http://www.translatoblog.cz/trados-a-eu/</a:t>
            </a:r>
          </a:p>
        </p:txBody>
      </p:sp>
    </p:spTree>
    <p:extLst>
      <p:ext uri="{BB962C8B-B14F-4D97-AF65-F5344CB8AC3E}">
        <p14:creationId xmlns:p14="http://schemas.microsoft.com/office/powerpoint/2010/main" val="2987315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3C0EB-FD80-0DE8-037D-5FD9AC9FA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 překlad a strojový překlad</a:t>
            </a:r>
            <a:endParaRPr lang="cs-CZ" kern="100" noProof="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Zástupný obsah 3">
            <a:extLst>
              <a:ext uri="{FF2B5EF4-FFF2-40B4-BE49-F238E27FC236}">
                <a16:creationId xmlns:a16="http://schemas.microsoft.com/office/drawing/2014/main" id="{DF07AFA2-7719-CA87-E0F9-4FEF539A98D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19711902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1366253-26AE-9F14-1896-A3AEEFB6504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Otázka pro překladatele</a:t>
            </a:r>
            <a:endParaRPr lang="cs-CZ" kern="100" noProof="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Nahradí stroj člověka?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Realita (zatím):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 zvládá rutinní texty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problémy s kontextem, kulturními konotacemi, humorem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cs-CZ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Často se používá </a:t>
            </a:r>
            <a:r>
              <a:rPr lang="cs-CZ" b="1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post-</a:t>
            </a:r>
            <a:r>
              <a:rPr lang="cs-CZ" b="1" kern="100" noProof="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editing</a:t>
            </a:r>
            <a:r>
              <a:rPr lang="cs-CZ" kern="100" noProof="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79688786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554</Words>
  <Application>Microsoft Office PowerPoint</Application>
  <PresentationFormat>Širokoúhlá obrazovka</PresentationFormat>
  <Paragraphs>164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Symbol</vt:lpstr>
      <vt:lpstr>Motiv Office</vt:lpstr>
      <vt:lpstr>Nástroje překladatele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AI překlad a strojový překlad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Rosova</dc:creator>
  <cp:lastModifiedBy>Anna Rosova</cp:lastModifiedBy>
  <cp:revision>1</cp:revision>
  <dcterms:created xsi:type="dcterms:W3CDTF">2026-03-05T17:43:38Z</dcterms:created>
  <dcterms:modified xsi:type="dcterms:W3CDTF">2026-04-07T12:44:59Z</dcterms:modified>
</cp:coreProperties>
</file>