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5995D-4A57-4304-B4A7-0E33B6B728AB}" type="datetimeFigureOut">
              <a:rPr lang="cs-CZ" smtClean="0"/>
              <a:pPr/>
              <a:t>2.4.2013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E0A6FB-A8E9-4D53-B097-8B694BF445D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A048B-CDA5-42F3-A5FC-F79E7E43C8FF}" type="datetimeFigureOut">
              <a:rPr lang="cs-CZ" smtClean="0"/>
              <a:pPr/>
              <a:t>2.4.2013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D10B-2D22-49C0-8A6D-B35028516E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A048B-CDA5-42F3-A5FC-F79E7E43C8FF}" type="datetimeFigureOut">
              <a:rPr lang="cs-CZ" smtClean="0"/>
              <a:pPr/>
              <a:t>2.4.2013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D10B-2D22-49C0-8A6D-B35028516E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A048B-CDA5-42F3-A5FC-F79E7E43C8FF}" type="datetimeFigureOut">
              <a:rPr lang="cs-CZ" smtClean="0"/>
              <a:pPr/>
              <a:t>2.4.2013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D10B-2D22-49C0-8A6D-B35028516E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A048B-CDA5-42F3-A5FC-F79E7E43C8FF}" type="datetimeFigureOut">
              <a:rPr lang="cs-CZ" smtClean="0"/>
              <a:pPr/>
              <a:t>2.4.2013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D10B-2D22-49C0-8A6D-B35028516E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A048B-CDA5-42F3-A5FC-F79E7E43C8FF}" type="datetimeFigureOut">
              <a:rPr lang="cs-CZ" smtClean="0"/>
              <a:pPr/>
              <a:t>2.4.2013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D10B-2D22-49C0-8A6D-B35028516E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A048B-CDA5-42F3-A5FC-F79E7E43C8FF}" type="datetimeFigureOut">
              <a:rPr lang="cs-CZ" smtClean="0"/>
              <a:pPr/>
              <a:t>2.4.2013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D10B-2D22-49C0-8A6D-B35028516E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A048B-CDA5-42F3-A5FC-F79E7E43C8FF}" type="datetimeFigureOut">
              <a:rPr lang="cs-CZ" smtClean="0"/>
              <a:pPr/>
              <a:t>2.4.2013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D10B-2D22-49C0-8A6D-B35028516E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A048B-CDA5-42F3-A5FC-F79E7E43C8FF}" type="datetimeFigureOut">
              <a:rPr lang="cs-CZ" smtClean="0"/>
              <a:pPr/>
              <a:t>2.4.2013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D10B-2D22-49C0-8A6D-B35028516E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A048B-CDA5-42F3-A5FC-F79E7E43C8FF}" type="datetimeFigureOut">
              <a:rPr lang="cs-CZ" smtClean="0"/>
              <a:pPr/>
              <a:t>2.4.2013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D10B-2D22-49C0-8A6D-B35028516E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A048B-CDA5-42F3-A5FC-F79E7E43C8FF}" type="datetimeFigureOut">
              <a:rPr lang="cs-CZ" smtClean="0"/>
              <a:pPr/>
              <a:t>2.4.2013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D10B-2D22-49C0-8A6D-B35028516E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A048B-CDA5-42F3-A5FC-F79E7E43C8FF}" type="datetimeFigureOut">
              <a:rPr lang="cs-CZ" smtClean="0"/>
              <a:pPr/>
              <a:t>2.4.2013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3D10B-2D22-49C0-8A6D-B35028516EF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A048B-CDA5-42F3-A5FC-F79E7E43C8FF}" type="datetimeFigureOut">
              <a:rPr lang="cs-CZ" smtClean="0"/>
              <a:pPr/>
              <a:t>2.4.2013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3D10B-2D22-49C0-8A6D-B35028516EF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Kulturní specifika ve vyjadřování zdvořilosti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Geert</a:t>
            </a:r>
            <a:r>
              <a:rPr lang="cs-CZ" dirty="0" smtClean="0"/>
              <a:t> </a:t>
            </a:r>
            <a:r>
              <a:rPr lang="cs-CZ" dirty="0" err="1" smtClean="0"/>
              <a:t>Hofstede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Faktory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Vztah k autoritám.</a:t>
            </a:r>
          </a:p>
          <a:p>
            <a:pPr lvl="0"/>
            <a:r>
              <a:rPr lang="cs-CZ" dirty="0"/>
              <a:t>Vztah mezi jednotlivci a kolektivem. </a:t>
            </a:r>
          </a:p>
          <a:p>
            <a:pPr lvl="0"/>
            <a:r>
              <a:rPr lang="cs-CZ" dirty="0"/>
              <a:t>Způsob myšlení – převažující tendence ke </a:t>
            </a:r>
            <a:r>
              <a:rPr lang="cs-CZ" dirty="0" smtClean="0"/>
              <a:t>kooperaci, </a:t>
            </a:r>
            <a:r>
              <a:rPr lang="cs-CZ" dirty="0"/>
              <a:t>či </a:t>
            </a:r>
            <a:r>
              <a:rPr lang="cs-CZ" dirty="0" smtClean="0"/>
              <a:t>soutěživosti</a:t>
            </a:r>
            <a:r>
              <a:rPr lang="cs-CZ" dirty="0"/>
              <a:t>. </a:t>
            </a:r>
          </a:p>
          <a:p>
            <a:pPr lvl="0"/>
            <a:r>
              <a:rPr lang="cs-CZ" dirty="0"/>
              <a:t>Způsob přijímání nejistoty a rizika.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Index distance od autorit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 kulturách s nízkým indexem </a:t>
            </a:r>
            <a:r>
              <a:rPr lang="cs-CZ" dirty="0" smtClean="0"/>
              <a:t>lidé </a:t>
            </a:r>
            <a:r>
              <a:rPr lang="cs-CZ" dirty="0"/>
              <a:t>upřednostňují demokratický, konzultativní styl jednání, nerovnost postavení není v komunikaci akcentována. </a:t>
            </a:r>
            <a:endParaRPr lang="cs-CZ" dirty="0" smtClean="0"/>
          </a:p>
          <a:p>
            <a:r>
              <a:rPr lang="cs-CZ" dirty="0"/>
              <a:t>V </a:t>
            </a:r>
            <a:r>
              <a:rPr lang="cs-CZ" dirty="0" smtClean="0"/>
              <a:t>kulturách s vyšším indexem </a:t>
            </a:r>
            <a:r>
              <a:rPr lang="cs-CZ" dirty="0"/>
              <a:t>jednají nadřízení s podřízenými často autokraticky či paternalisticky. Společenské vztahy jsou hierarchicky uspořádány. 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Individualismus x kolektivismus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Některé kultury jsou založeny spíše na kolektivismu, jednotlivec se musí podřizovat pro dobro </a:t>
            </a:r>
            <a:r>
              <a:rPr lang="cs-CZ" dirty="0" smtClean="0"/>
              <a:t>společnosti (skupiny). </a:t>
            </a:r>
          </a:p>
          <a:p>
            <a:r>
              <a:rPr lang="cs-CZ" dirty="0" smtClean="0"/>
              <a:t>Jiné </a:t>
            </a:r>
            <a:r>
              <a:rPr lang="cs-CZ" dirty="0"/>
              <a:t>kultury jsou založeny na individualismu, důraz je kladen na individualitu každého </a:t>
            </a:r>
            <a:r>
              <a:rPr lang="cs-CZ" dirty="0" smtClean="0"/>
              <a:t>jednotlivce, na nezávislost.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Kooperace x soutěživost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Mužský </a:t>
            </a:r>
            <a:r>
              <a:rPr lang="cs-CZ" dirty="0" smtClean="0"/>
              <a:t>způsob: materialismus</a:t>
            </a:r>
            <a:r>
              <a:rPr lang="cs-CZ" dirty="0"/>
              <a:t>, orientace na výkon a kariéru, asertivní až agresivní </a:t>
            </a:r>
            <a:r>
              <a:rPr lang="cs-CZ" dirty="0" smtClean="0"/>
              <a:t>chování, </a:t>
            </a:r>
            <a:r>
              <a:rPr lang="cs-CZ" dirty="0" err="1" smtClean="0"/>
              <a:t>sebeprosazení</a:t>
            </a:r>
            <a:r>
              <a:rPr lang="cs-CZ" dirty="0" smtClean="0"/>
              <a:t>, soutěživost.</a:t>
            </a:r>
          </a:p>
          <a:p>
            <a:r>
              <a:rPr lang="cs-CZ" dirty="0" smtClean="0"/>
              <a:t>Ženský  způsob: kooperace, </a:t>
            </a:r>
            <a:r>
              <a:rPr lang="cs-CZ" dirty="0"/>
              <a:t>je více brán ohled na druhé, </a:t>
            </a:r>
            <a:r>
              <a:rPr lang="cs-CZ" dirty="0" smtClean="0"/>
              <a:t>není </a:t>
            </a:r>
            <a:r>
              <a:rPr lang="cs-CZ" dirty="0"/>
              <a:t>žádoucí získat vítězství na úkor druhého. </a:t>
            </a:r>
          </a:p>
          <a:p>
            <a:r>
              <a:rPr lang="cs-CZ" dirty="0" smtClean="0"/>
              <a:t>Mužský způsob: </a:t>
            </a:r>
            <a:r>
              <a:rPr lang="cs-CZ" i="1" dirty="0" smtClean="0"/>
              <a:t>žít</a:t>
            </a:r>
            <a:r>
              <a:rPr lang="cs-CZ" i="1" dirty="0"/>
              <a:t>, abys mohl pracovat</a:t>
            </a:r>
            <a:r>
              <a:rPr lang="cs-CZ" dirty="0"/>
              <a:t>, ženský </a:t>
            </a:r>
            <a:r>
              <a:rPr lang="cs-CZ" dirty="0" smtClean="0"/>
              <a:t>způsob: </a:t>
            </a:r>
            <a:r>
              <a:rPr lang="cs-CZ" i="1" dirty="0"/>
              <a:t>pracovat, abys mohl žít.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Tendence vyhýbat se nejistotě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Různé společnosti mají různou tendenci vyhýbat se </a:t>
            </a:r>
            <a:r>
              <a:rPr lang="cs-CZ" dirty="0" smtClean="0"/>
              <a:t>nejistotě, </a:t>
            </a:r>
            <a:r>
              <a:rPr lang="cs-CZ" dirty="0"/>
              <a:t>vyžadují různou míru předvídatelnosti, formálnosti a předpisů. Ve společnostech s větší potřebou jistoty jsou definovány pojmy jako </a:t>
            </a:r>
            <a:r>
              <a:rPr lang="cs-CZ" i="1" dirty="0"/>
              <a:t>odlišné, špinavé a nebezpečné </a:t>
            </a:r>
            <a:r>
              <a:rPr lang="cs-CZ" dirty="0"/>
              <a:t>daleko přesněji, děti jsou vedeny k větší opatrnosti. 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Česká republika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Index distance od autority 57</a:t>
            </a:r>
          </a:p>
          <a:p>
            <a:r>
              <a:rPr lang="cs-CZ" dirty="0" smtClean="0"/>
              <a:t>Individualismus 58</a:t>
            </a:r>
          </a:p>
          <a:p>
            <a:r>
              <a:rPr lang="cs-CZ" dirty="0" smtClean="0"/>
              <a:t>Maskulinita 57</a:t>
            </a:r>
          </a:p>
          <a:p>
            <a:r>
              <a:rPr lang="cs-CZ" dirty="0" smtClean="0"/>
              <a:t>Tendence vyhýbat se nejistotě 74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156</Words>
  <Application>Microsoft Office PowerPoint</Application>
  <PresentationFormat>Předvádění na obrazovce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Kulturní specifika ve vyjadřování zdvořilosti</vt:lpstr>
      <vt:lpstr>Faktory</vt:lpstr>
      <vt:lpstr>Index distance od autorit</vt:lpstr>
      <vt:lpstr>Individualismus x kolektivismus</vt:lpstr>
      <vt:lpstr>Kooperace x soutěživost</vt:lpstr>
      <vt:lpstr>Tendence vyhýbat se nejistotě</vt:lpstr>
      <vt:lpstr>Česká republika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Kulturní specifika ve vyjadřování zdvořilosti</dc:title>
  <dc:creator>Pavla</dc:creator>
  <cp:lastModifiedBy>Pavla</cp:lastModifiedBy>
  <cp:revision>7</cp:revision>
  <dcterms:created xsi:type="dcterms:W3CDTF">2013-01-24T12:29:00Z</dcterms:created>
  <dcterms:modified xsi:type="dcterms:W3CDTF">2013-04-02T13:28:04Z</dcterms:modified>
</cp:coreProperties>
</file>