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71" r:id="rId5"/>
    <p:sldId id="257" r:id="rId6"/>
    <p:sldId id="267" r:id="rId7"/>
    <p:sldId id="273" r:id="rId8"/>
    <p:sldId id="258" r:id="rId9"/>
    <p:sldId id="259" r:id="rId10"/>
    <p:sldId id="260" r:id="rId11"/>
    <p:sldId id="268" r:id="rId12"/>
    <p:sldId id="269" r:id="rId13"/>
    <p:sldId id="261" r:id="rId14"/>
    <p:sldId id="262" r:id="rId15"/>
    <p:sldId id="263" r:id="rId16"/>
    <p:sldId id="264" r:id="rId17"/>
    <p:sldId id="265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Kdo to byl? Co dělal?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R. Kotková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Karel IV.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135" y="1600200"/>
            <a:ext cx="4259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Amy</a:t>
            </a:r>
            <a:r>
              <a:rPr lang="cs-CZ" dirty="0"/>
              <a:t> </a:t>
            </a:r>
            <a:r>
              <a:rPr lang="cs-CZ" dirty="0" err="1"/>
              <a:t>Windhouse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174A0B5-377B-4441-84EE-B09E1B284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00" y="1600200"/>
            <a:ext cx="67638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Krzysztof </a:t>
            </a:r>
            <a:r>
              <a:rPr lang="cs-CZ" dirty="0" err="1"/>
              <a:t>Kieślowski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68E2A10C-C4D9-46E6-A2B1-13193E1A9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844824"/>
            <a:ext cx="3934172" cy="393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Bruce</a:t>
            </a:r>
            <a:r>
              <a:rPr lang="cs-CZ" dirty="0"/>
              <a:t> </a:t>
            </a:r>
            <a:r>
              <a:rPr lang="cs-CZ" dirty="0" err="1"/>
              <a:t>Lee</a:t>
            </a:r>
            <a:r>
              <a:rPr lang="cs-CZ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696244"/>
            <a:ext cx="71247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Audrey</a:t>
            </a:r>
            <a:r>
              <a:rPr lang="cs-CZ" dirty="0"/>
              <a:t> </a:t>
            </a:r>
            <a:r>
              <a:rPr lang="cs-CZ" dirty="0" err="1"/>
              <a:t>Hepburn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2" y="1948656"/>
            <a:ext cx="51339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162050"/>
            <a:ext cx="4800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        </a:t>
            </a:r>
            <a:r>
              <a:rPr lang="cs-CZ" dirty="0" err="1"/>
              <a:t>Pablo</a:t>
            </a:r>
            <a:r>
              <a:rPr lang="cs-CZ" dirty="0"/>
              <a:t> </a:t>
            </a:r>
            <a:r>
              <a:rPr lang="cs-CZ" dirty="0" err="1"/>
              <a:t>Picaso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867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Edith</a:t>
            </a:r>
            <a:r>
              <a:rPr lang="cs-CZ" dirty="0"/>
              <a:t> Piaf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725" y="1600200"/>
            <a:ext cx="3852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287" y="1600200"/>
            <a:ext cx="36274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7" y="1724819"/>
            <a:ext cx="62579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Michael </a:t>
            </a:r>
            <a:r>
              <a:rPr lang="cs-CZ" dirty="0" err="1"/>
              <a:t>Jackon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938" y="1600200"/>
            <a:ext cx="34901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Charlie </a:t>
            </a:r>
            <a:r>
              <a:rPr lang="cs-CZ" dirty="0" err="1"/>
              <a:t>Chaplin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7" y="1734344"/>
            <a:ext cx="49244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Albert Einstein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532" y="1600200"/>
            <a:ext cx="39129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Lady Diana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781969"/>
            <a:ext cx="5505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7068"/>
            <a:ext cx="4032448" cy="53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W. A. Mozart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821" y="1600200"/>
            <a:ext cx="62463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Monroe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222" y="1600200"/>
            <a:ext cx="34375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</Words>
  <Application>Microsoft Office PowerPoint</Application>
  <PresentationFormat>Předvádění na obrazovce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sady Office</vt:lpstr>
      <vt:lpstr>Kdo to byl? Co dělal?</vt:lpstr>
      <vt:lpstr>Prezentace aplikace PowerPoint</vt:lpstr>
      <vt:lpstr>Michael Jackon</vt:lpstr>
      <vt:lpstr>Charlie Chaplin</vt:lpstr>
      <vt:lpstr>Albert Einstein</vt:lpstr>
      <vt:lpstr>Lady Diana</vt:lpstr>
      <vt:lpstr>Prezentace aplikace PowerPoint</vt:lpstr>
      <vt:lpstr>W. A. Mozart</vt:lpstr>
      <vt:lpstr>M. Monroe</vt:lpstr>
      <vt:lpstr>Karel IV.</vt:lpstr>
      <vt:lpstr>Amy Windhouse</vt:lpstr>
      <vt:lpstr> Krzysztof Kieślowski  </vt:lpstr>
      <vt:lpstr>Bruce Lee </vt:lpstr>
      <vt:lpstr>Audrey Hepburn</vt:lpstr>
      <vt:lpstr>Lenin</vt:lpstr>
      <vt:lpstr>        Pablo Picaso</vt:lpstr>
      <vt:lpstr>Edith Piaf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 to byl? Co dělal?</dc:title>
  <dc:creator>Radomila Kotková</dc:creator>
  <cp:lastModifiedBy>kotkovar</cp:lastModifiedBy>
  <cp:revision>5</cp:revision>
  <dcterms:created xsi:type="dcterms:W3CDTF">2018-11-27T19:08:11Z</dcterms:created>
  <dcterms:modified xsi:type="dcterms:W3CDTF">2024-11-15T12:31:37Z</dcterms:modified>
</cp:coreProperties>
</file>