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289" r:id="rId3"/>
    <p:sldId id="324" r:id="rId4"/>
    <p:sldId id="326" r:id="rId5"/>
    <p:sldId id="325" r:id="rId6"/>
    <p:sldId id="321" r:id="rId7"/>
    <p:sldId id="330" r:id="rId8"/>
    <p:sldId id="327" r:id="rId9"/>
    <p:sldId id="329" r:id="rId10"/>
    <p:sldId id="328" r:id="rId11"/>
    <p:sldId id="320" r:id="rId12"/>
    <p:sldId id="31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analýza, paměť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paměŤ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>
            <a:normAutofit fontScale="70000" lnSpcReduction="20000"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se nám pamatuje snadno?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vizualizovatelné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věci, které známe / dokážeme se s nimi z</a:t>
            </a:r>
            <a:r>
              <a:rPr lang="cs-CZ" sz="2800" dirty="0" smtClean="0"/>
              <a:t>totožnit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logické souvislosti a návaznosti</a:t>
            </a:r>
            <a:endParaRPr lang="cs-CZ" sz="28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chronologie/příběh</a:t>
            </a:r>
            <a:endParaRPr lang="cs-CZ" sz="24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e</a:t>
            </a:r>
            <a:r>
              <a:rPr lang="cs-CZ" sz="2400" dirty="0" smtClean="0"/>
              <a:t>moce/humor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900" dirty="0"/>
              <a:t>to, co se opakuje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se nám pamatuje obtížně?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abstraktní </a:t>
            </a:r>
            <a:r>
              <a:rPr lang="cs-CZ" sz="2800" dirty="0"/>
              <a:t>koncepty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/>
              <a:t>č</a:t>
            </a:r>
            <a:r>
              <a:rPr lang="cs-CZ" sz="2400" dirty="0" smtClean="0"/>
              <a:t>ísla</a:t>
            </a:r>
            <a:endParaRPr lang="cs-CZ" sz="24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/>
              <a:t>j</a:t>
            </a:r>
            <a:r>
              <a:rPr lang="cs-CZ" sz="2400" dirty="0" smtClean="0"/>
              <a:t>ména</a:t>
            </a:r>
            <a:endParaRPr lang="cs-CZ" sz="24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koncepty, kter</a:t>
            </a:r>
            <a:r>
              <a:rPr lang="cs-CZ" sz="2800" dirty="0" smtClean="0"/>
              <a:t>é jsme nepochopili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výčty, v nichž nevidíme logiku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/>
              <a:t>k</a:t>
            </a:r>
            <a:r>
              <a:rPr lang="cs-CZ" sz="2800" smtClean="0"/>
              <a:t>once</a:t>
            </a: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63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57940" y="2836492"/>
            <a:ext cx="4436936" cy="1499616"/>
          </a:xfrm>
        </p:spPr>
        <p:txBody>
          <a:bodyPr>
            <a:noAutofit/>
          </a:bodyPr>
          <a:lstStyle/>
          <a:p>
            <a:pPr algn="ctr"/>
            <a:r>
              <a:rPr lang="cs-CZ" sz="13800" dirty="0" smtClean="0">
                <a:solidFill>
                  <a:schemeClr val="bg1"/>
                </a:solidFill>
              </a:rPr>
              <a:t>?!?</a:t>
            </a:r>
            <a:endParaRPr lang="cs-CZ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36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– </a:t>
            </a:r>
            <a:r>
              <a:rPr lang="cs-CZ" dirty="0" err="1" smtClean="0"/>
              <a:t>checklist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ve skupině identifikujte, které položky figurují na všech vašich </a:t>
            </a:r>
            <a:r>
              <a:rPr lang="cs-CZ" sz="2800" dirty="0" err="1" smtClean="0"/>
              <a:t>checklistech</a:t>
            </a: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3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– </a:t>
            </a:r>
            <a:r>
              <a:rPr lang="cs-CZ" dirty="0" err="1" smtClean="0"/>
              <a:t>checklist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záměr řečníka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/>
              <a:t>t</a:t>
            </a:r>
            <a:r>
              <a:rPr lang="cs-CZ" sz="2400" dirty="0" smtClean="0"/>
              <a:t>yp projevu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/>
              <a:t>h</a:t>
            </a:r>
            <a:r>
              <a:rPr lang="cs-CZ" sz="2400" dirty="0" smtClean="0"/>
              <a:t>ierarchie myšlenek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+ fakt/názor/cizí názor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+ modalita, </a:t>
            </a:r>
            <a:r>
              <a:rPr lang="cs-CZ" sz="2000" dirty="0" err="1" smtClean="0"/>
              <a:t>příznakovost</a:t>
            </a:r>
            <a:endParaRPr lang="cs-CZ" sz="2000" dirty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l</a:t>
            </a:r>
            <a:r>
              <a:rPr lang="cs-CZ" sz="2400" dirty="0" smtClean="0"/>
              <a:t>inky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kulturní </a:t>
            </a:r>
            <a:r>
              <a:rPr lang="cs-CZ" sz="2400" dirty="0" smtClean="0"/>
              <a:t>bariéry</a:t>
            </a:r>
            <a:endParaRPr lang="cs-CZ" sz="2400" dirty="0"/>
          </a:p>
          <a:p>
            <a:pPr marL="516636" lvl="1" indent="-342900"/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38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– 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Alexandria </a:t>
            </a:r>
            <a:r>
              <a:rPr lang="cs-CZ" sz="2800" dirty="0" err="1" smtClean="0"/>
              <a:t>Ocasio-Cortez</a:t>
            </a:r>
            <a:r>
              <a:rPr lang="cs-CZ" sz="2800" dirty="0" smtClean="0"/>
              <a:t> – </a:t>
            </a:r>
            <a:r>
              <a:rPr lang="cs-CZ" sz="2800" dirty="0" err="1" smtClean="0"/>
              <a:t>government</a:t>
            </a:r>
            <a:r>
              <a:rPr lang="cs-CZ" sz="2800" dirty="0" smtClean="0"/>
              <a:t> </a:t>
            </a:r>
            <a:r>
              <a:rPr lang="cs-CZ" sz="2800" dirty="0" err="1" smtClean="0"/>
              <a:t>shutdown</a:t>
            </a:r>
            <a:r>
              <a:rPr lang="cs-CZ" sz="2800" dirty="0" smtClean="0"/>
              <a:t> </a:t>
            </a:r>
            <a:r>
              <a:rPr lang="cs-CZ" sz="2800" dirty="0" err="1" smtClean="0"/>
              <a:t>speech</a:t>
            </a:r>
            <a:r>
              <a:rPr lang="cs-CZ" sz="2800" dirty="0" smtClean="0"/>
              <a:t> in </a:t>
            </a:r>
            <a:r>
              <a:rPr lang="cs-CZ" sz="2800" dirty="0" err="1" smtClean="0"/>
              <a:t>the</a:t>
            </a:r>
            <a:r>
              <a:rPr lang="cs-CZ" sz="2800" dirty="0" smtClean="0"/>
              <a:t> House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Representatives</a:t>
            </a: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792" y="3093392"/>
            <a:ext cx="6196313" cy="348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9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paměť – cvičení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12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paměť – 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poslouchejte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analyzujte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zapamatujte si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přetlumočte do </a:t>
            </a:r>
            <a:r>
              <a:rPr lang="cs-CZ" sz="2800" dirty="0" err="1" smtClean="0"/>
              <a:t>ČJ</a:t>
            </a: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97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paměť – 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dvojice: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A: tlumočí do </a:t>
            </a:r>
            <a:r>
              <a:rPr lang="cs-CZ" sz="2800" dirty="0" err="1" smtClean="0"/>
              <a:t>ČJ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B: kontroluje obsah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494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paměŤ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se nám pamatuje snadno?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se nám pamatuje obtížně?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436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1413</TotalTime>
  <Words>149</Words>
  <Application>Microsoft Office PowerPoint</Application>
  <PresentationFormat>Širokoúhlá obrazovka</PresentationFormat>
  <Paragraphs>48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Tw Cen MT</vt:lpstr>
      <vt:lpstr>Tw Cen MT Condensed</vt:lpstr>
      <vt:lpstr>Wingdings 3</vt:lpstr>
      <vt:lpstr>Integrál</vt:lpstr>
      <vt:lpstr>analýza, paměť</vt:lpstr>
      <vt:lpstr>analýza</vt:lpstr>
      <vt:lpstr>analýza – checklist</vt:lpstr>
      <vt:lpstr>analýza – checklist</vt:lpstr>
      <vt:lpstr>analýza – cvičení</vt:lpstr>
      <vt:lpstr>paměť – cvičení</vt:lpstr>
      <vt:lpstr>paměť – cvičení</vt:lpstr>
      <vt:lpstr>paměť – cvičení</vt:lpstr>
      <vt:lpstr>paměŤ</vt:lpstr>
      <vt:lpstr>paměŤ</vt:lpstr>
      <vt:lpstr>?!?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40</cp:revision>
  <dcterms:created xsi:type="dcterms:W3CDTF">2019-03-09T16:29:07Z</dcterms:created>
  <dcterms:modified xsi:type="dcterms:W3CDTF">2019-10-16T08:58:13Z</dcterms:modified>
</cp:coreProperties>
</file>