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59" r:id="rId5"/>
    <p:sldId id="262" r:id="rId6"/>
    <p:sldId id="263" r:id="rId7"/>
    <p:sldId id="260" r:id="rId8"/>
    <p:sldId id="266" r:id="rId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D50D83-9500-AEE4-B467-774AF68C5E56}" v="37" dt="2024-03-25T13:40:38.710"/>
    <p1510:client id="{5A987F05-AF38-12F5-A376-D37E444D6FBF}" v="172" dt="2024-03-25T21:08:37.938"/>
    <p1510:client id="{63B888FB-8102-FDD2-A310-B9A215E54D01}" v="71" dt="2024-03-25T14:35:31.709"/>
    <p1510:client id="{67CC7BA7-29EE-21EC-886E-6863A8A67021}" v="23" dt="2024-03-25T18:32:44.226"/>
    <p1510:client id="{CB427D4F-21C8-308D-6715-65A86D77C337}" v="10" dt="2024-03-26T19:44:12.650"/>
    <p1510:client id="{F1BE3F1D-1B07-12EE-6420-6829ED019CBD}" v="335" dt="2024-03-25T18:57:29.9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řibová, Michaela" userId="S::hribovam@ff.cuni.cz::3dac8243-15ef-408b-819e-9df4952d2f8d" providerId="AD" clId="Web-{63B888FB-8102-FDD2-A310-B9A215E54D01}"/>
    <pc:docChg chg="addSld modSld">
      <pc:chgData name="Hřibová, Michaela" userId="S::hribovam@ff.cuni.cz::3dac8243-15ef-408b-819e-9df4952d2f8d" providerId="AD" clId="Web-{63B888FB-8102-FDD2-A310-B9A215E54D01}" dt="2024-03-25T14:35:31.709" v="70"/>
      <pc:docMkLst>
        <pc:docMk/>
      </pc:docMkLst>
      <pc:sldChg chg="addSp delSp">
        <pc:chgData name="Hřibová, Michaela" userId="S::hribovam@ff.cuni.cz::3dac8243-15ef-408b-819e-9df4952d2f8d" providerId="AD" clId="Web-{63B888FB-8102-FDD2-A310-B9A215E54D01}" dt="2024-03-25T13:55:36.070" v="33"/>
        <pc:sldMkLst>
          <pc:docMk/>
          <pc:sldMk cId="1344667928" sldId="257"/>
        </pc:sldMkLst>
        <pc:inkChg chg="add del">
          <ac:chgData name="Hřibová, Michaela" userId="S::hribovam@ff.cuni.cz::3dac8243-15ef-408b-819e-9df4952d2f8d" providerId="AD" clId="Web-{63B888FB-8102-FDD2-A310-B9A215E54D01}" dt="2024-03-25T13:45:06.753" v="2"/>
          <ac:inkMkLst>
            <pc:docMk/>
            <pc:sldMk cId="1344667928" sldId="257"/>
            <ac:inkMk id="2" creationId="{44454CA9-7D5F-825F-7E38-F9C88AC7071C}"/>
          </ac:inkMkLst>
        </pc:inkChg>
        <pc:inkChg chg="add">
          <ac:chgData name="Hřibová, Michaela" userId="S::hribovam@ff.cuni.cz::3dac8243-15ef-408b-819e-9df4952d2f8d" providerId="AD" clId="Web-{63B888FB-8102-FDD2-A310-B9A215E54D01}" dt="2024-03-25T13:45:44.520" v="3"/>
          <ac:inkMkLst>
            <pc:docMk/>
            <pc:sldMk cId="1344667928" sldId="257"/>
            <ac:inkMk id="3" creationId="{593EC60E-4A75-2213-02C5-25A11F9E0556}"/>
          </ac:inkMkLst>
        </pc:inkChg>
        <pc:inkChg chg="add">
          <ac:chgData name="Hřibová, Michaela" userId="S::hribovam@ff.cuni.cz::3dac8243-15ef-408b-819e-9df4952d2f8d" providerId="AD" clId="Web-{63B888FB-8102-FDD2-A310-B9A215E54D01}" dt="2024-03-25T13:46:56.538" v="4"/>
          <ac:inkMkLst>
            <pc:docMk/>
            <pc:sldMk cId="1344667928" sldId="257"/>
            <ac:inkMk id="5" creationId="{BA601643-5E61-D56B-6AB5-4E677D53A686}"/>
          </ac:inkMkLst>
        </pc:inkChg>
        <pc:inkChg chg="add">
          <ac:chgData name="Hřibová, Michaela" userId="S::hribovam@ff.cuni.cz::3dac8243-15ef-408b-819e-9df4952d2f8d" providerId="AD" clId="Web-{63B888FB-8102-FDD2-A310-B9A215E54D01}" dt="2024-03-25T13:46:59.538" v="5"/>
          <ac:inkMkLst>
            <pc:docMk/>
            <pc:sldMk cId="1344667928" sldId="257"/>
            <ac:inkMk id="6" creationId="{4628A0E2-4DB2-47C8-50A1-11377483E3D5}"/>
          </ac:inkMkLst>
        </pc:inkChg>
        <pc:inkChg chg="add">
          <ac:chgData name="Hřibová, Michaela" userId="S::hribovam@ff.cuni.cz::3dac8243-15ef-408b-819e-9df4952d2f8d" providerId="AD" clId="Web-{63B888FB-8102-FDD2-A310-B9A215E54D01}" dt="2024-03-25T13:47:02.772" v="6"/>
          <ac:inkMkLst>
            <pc:docMk/>
            <pc:sldMk cId="1344667928" sldId="257"/>
            <ac:inkMk id="7" creationId="{0F9F02C0-62A8-1160-F9D4-D458256C9BFC}"/>
          </ac:inkMkLst>
        </pc:inkChg>
        <pc:inkChg chg="add">
          <ac:chgData name="Hřibová, Michaela" userId="S::hribovam@ff.cuni.cz::3dac8243-15ef-408b-819e-9df4952d2f8d" providerId="AD" clId="Web-{63B888FB-8102-FDD2-A310-B9A215E54D01}" dt="2024-03-25T13:47:31.195" v="7"/>
          <ac:inkMkLst>
            <pc:docMk/>
            <pc:sldMk cId="1344667928" sldId="257"/>
            <ac:inkMk id="8" creationId="{F4DEEE4E-9A92-4410-EB27-9C010ECB3E9B}"/>
          </ac:inkMkLst>
        </pc:inkChg>
        <pc:inkChg chg="add">
          <ac:chgData name="Hřibová, Michaela" userId="S::hribovam@ff.cuni.cz::3dac8243-15ef-408b-819e-9df4952d2f8d" providerId="AD" clId="Web-{63B888FB-8102-FDD2-A310-B9A215E54D01}" dt="2024-03-25T13:47:33.023" v="8"/>
          <ac:inkMkLst>
            <pc:docMk/>
            <pc:sldMk cId="1344667928" sldId="257"/>
            <ac:inkMk id="9" creationId="{88E06DD8-1E1D-8FA5-5339-ED8E95CCE696}"/>
          </ac:inkMkLst>
        </pc:inkChg>
        <pc:inkChg chg="add">
          <ac:chgData name="Hřibová, Michaela" userId="S::hribovam@ff.cuni.cz::3dac8243-15ef-408b-819e-9df4952d2f8d" providerId="AD" clId="Web-{63B888FB-8102-FDD2-A310-B9A215E54D01}" dt="2024-03-25T13:48:15.103" v="9"/>
          <ac:inkMkLst>
            <pc:docMk/>
            <pc:sldMk cId="1344667928" sldId="257"/>
            <ac:inkMk id="10" creationId="{F493B06C-FB83-229B-8BD9-21D237312BE5}"/>
          </ac:inkMkLst>
        </pc:inkChg>
        <pc:inkChg chg="add">
          <ac:chgData name="Hřibová, Michaela" userId="S::hribovam@ff.cuni.cz::3dac8243-15ef-408b-819e-9df4952d2f8d" providerId="AD" clId="Web-{63B888FB-8102-FDD2-A310-B9A215E54D01}" dt="2024-03-25T13:48:17.509" v="10"/>
          <ac:inkMkLst>
            <pc:docMk/>
            <pc:sldMk cId="1344667928" sldId="257"/>
            <ac:inkMk id="11" creationId="{BCBAAC43-12AC-72CF-68E7-77775ACF104C}"/>
          </ac:inkMkLst>
        </pc:inkChg>
        <pc:inkChg chg="add">
          <ac:chgData name="Hřibová, Michaela" userId="S::hribovam@ff.cuni.cz::3dac8243-15ef-408b-819e-9df4952d2f8d" providerId="AD" clId="Web-{63B888FB-8102-FDD2-A310-B9A215E54D01}" dt="2024-03-25T13:48:18.806" v="11"/>
          <ac:inkMkLst>
            <pc:docMk/>
            <pc:sldMk cId="1344667928" sldId="257"/>
            <ac:inkMk id="12" creationId="{992BC5ED-0280-FBF9-96F9-B652604FFEE6}"/>
          </ac:inkMkLst>
        </pc:inkChg>
        <pc:inkChg chg="add">
          <ac:chgData name="Hřibová, Michaela" userId="S::hribovam@ff.cuni.cz::3dac8243-15ef-408b-819e-9df4952d2f8d" providerId="AD" clId="Web-{63B888FB-8102-FDD2-A310-B9A215E54D01}" dt="2024-03-25T13:48:38.463" v="12"/>
          <ac:inkMkLst>
            <pc:docMk/>
            <pc:sldMk cId="1344667928" sldId="257"/>
            <ac:inkMk id="13" creationId="{07B81D04-1D7A-6C29-77AC-32103928B6CB}"/>
          </ac:inkMkLst>
        </pc:inkChg>
        <pc:inkChg chg="add">
          <ac:chgData name="Hřibová, Michaela" userId="S::hribovam@ff.cuni.cz::3dac8243-15ef-408b-819e-9df4952d2f8d" providerId="AD" clId="Web-{63B888FB-8102-FDD2-A310-B9A215E54D01}" dt="2024-03-25T13:48:42.119" v="13"/>
          <ac:inkMkLst>
            <pc:docMk/>
            <pc:sldMk cId="1344667928" sldId="257"/>
            <ac:inkMk id="14" creationId="{9E8AACF2-9BA6-A1F5-F9C8-AE3AB11806D5}"/>
          </ac:inkMkLst>
        </pc:inkChg>
        <pc:inkChg chg="add">
          <ac:chgData name="Hřibová, Michaela" userId="S::hribovam@ff.cuni.cz::3dac8243-15ef-408b-819e-9df4952d2f8d" providerId="AD" clId="Web-{63B888FB-8102-FDD2-A310-B9A215E54D01}" dt="2024-03-25T13:48:43.510" v="14"/>
          <ac:inkMkLst>
            <pc:docMk/>
            <pc:sldMk cId="1344667928" sldId="257"/>
            <ac:inkMk id="15" creationId="{7D647609-E16D-5A98-82FA-DD707C07B1B5}"/>
          </ac:inkMkLst>
        </pc:inkChg>
        <pc:inkChg chg="add">
          <ac:chgData name="Hřibová, Michaela" userId="S::hribovam@ff.cuni.cz::3dac8243-15ef-408b-819e-9df4952d2f8d" providerId="AD" clId="Web-{63B888FB-8102-FDD2-A310-B9A215E54D01}" dt="2024-03-25T13:48:47.635" v="15"/>
          <ac:inkMkLst>
            <pc:docMk/>
            <pc:sldMk cId="1344667928" sldId="257"/>
            <ac:inkMk id="16" creationId="{F222B120-2DA5-4A43-E4E7-C5228EDB3E5D}"/>
          </ac:inkMkLst>
        </pc:inkChg>
        <pc:inkChg chg="add">
          <ac:chgData name="Hřibová, Michaela" userId="S::hribovam@ff.cuni.cz::3dac8243-15ef-408b-819e-9df4952d2f8d" providerId="AD" clId="Web-{63B888FB-8102-FDD2-A310-B9A215E54D01}" dt="2024-03-25T13:50:41.811" v="16"/>
          <ac:inkMkLst>
            <pc:docMk/>
            <pc:sldMk cId="1344667928" sldId="257"/>
            <ac:inkMk id="17" creationId="{296D1F8F-0CA7-27F8-5DC0-10936FAC2FC4}"/>
          </ac:inkMkLst>
        </pc:inkChg>
        <pc:inkChg chg="add">
          <ac:chgData name="Hřibová, Michaela" userId="S::hribovam@ff.cuni.cz::3dac8243-15ef-408b-819e-9df4952d2f8d" providerId="AD" clId="Web-{63B888FB-8102-FDD2-A310-B9A215E54D01}" dt="2024-03-25T13:53:01.034" v="17"/>
          <ac:inkMkLst>
            <pc:docMk/>
            <pc:sldMk cId="1344667928" sldId="257"/>
            <ac:inkMk id="18" creationId="{D2C84684-A467-A24A-8868-5C6922C6A73B}"/>
          </ac:inkMkLst>
        </pc:inkChg>
        <pc:inkChg chg="add">
          <ac:chgData name="Hřibová, Michaela" userId="S::hribovam@ff.cuni.cz::3dac8243-15ef-408b-819e-9df4952d2f8d" providerId="AD" clId="Web-{63B888FB-8102-FDD2-A310-B9A215E54D01}" dt="2024-03-25T13:53:06.878" v="18"/>
          <ac:inkMkLst>
            <pc:docMk/>
            <pc:sldMk cId="1344667928" sldId="257"/>
            <ac:inkMk id="19" creationId="{7553D2E2-FC5E-7BA3-7901-9A5281AEFDCE}"/>
          </ac:inkMkLst>
        </pc:inkChg>
        <pc:inkChg chg="add">
          <ac:chgData name="Hřibová, Michaela" userId="S::hribovam@ff.cuni.cz::3dac8243-15ef-408b-819e-9df4952d2f8d" providerId="AD" clId="Web-{63B888FB-8102-FDD2-A310-B9A215E54D01}" dt="2024-03-25T13:53:09.768" v="19"/>
          <ac:inkMkLst>
            <pc:docMk/>
            <pc:sldMk cId="1344667928" sldId="257"/>
            <ac:inkMk id="20" creationId="{39CA7499-BEB3-2534-DACD-E0784DA470F8}"/>
          </ac:inkMkLst>
        </pc:inkChg>
        <pc:inkChg chg="add">
          <ac:chgData name="Hřibová, Michaela" userId="S::hribovam@ff.cuni.cz::3dac8243-15ef-408b-819e-9df4952d2f8d" providerId="AD" clId="Web-{63B888FB-8102-FDD2-A310-B9A215E54D01}" dt="2024-03-25T13:53:12.457" v="20"/>
          <ac:inkMkLst>
            <pc:docMk/>
            <pc:sldMk cId="1344667928" sldId="257"/>
            <ac:inkMk id="21" creationId="{FC482D17-EC29-39CD-B67B-46D3CCD5E865}"/>
          </ac:inkMkLst>
        </pc:inkChg>
        <pc:inkChg chg="add">
          <ac:chgData name="Hřibová, Michaela" userId="S::hribovam@ff.cuni.cz::3dac8243-15ef-408b-819e-9df4952d2f8d" providerId="AD" clId="Web-{63B888FB-8102-FDD2-A310-B9A215E54D01}" dt="2024-03-25T13:54:34.568" v="21"/>
          <ac:inkMkLst>
            <pc:docMk/>
            <pc:sldMk cId="1344667928" sldId="257"/>
            <ac:inkMk id="22" creationId="{B8F4724B-DD4D-2D20-7775-47D8F47F8311}"/>
          </ac:inkMkLst>
        </pc:inkChg>
        <pc:inkChg chg="add">
          <ac:chgData name="Hřibová, Michaela" userId="S::hribovam@ff.cuni.cz::3dac8243-15ef-408b-819e-9df4952d2f8d" providerId="AD" clId="Web-{63B888FB-8102-FDD2-A310-B9A215E54D01}" dt="2024-03-25T13:54:39.240" v="22"/>
          <ac:inkMkLst>
            <pc:docMk/>
            <pc:sldMk cId="1344667928" sldId="257"/>
            <ac:inkMk id="23" creationId="{174F144F-FB86-28BA-736D-A91D9F379B60}"/>
          </ac:inkMkLst>
        </pc:inkChg>
        <pc:inkChg chg="add">
          <ac:chgData name="Hřibová, Michaela" userId="S::hribovam@ff.cuni.cz::3dac8243-15ef-408b-819e-9df4952d2f8d" providerId="AD" clId="Web-{63B888FB-8102-FDD2-A310-B9A215E54D01}" dt="2024-03-25T13:54:40.912" v="23"/>
          <ac:inkMkLst>
            <pc:docMk/>
            <pc:sldMk cId="1344667928" sldId="257"/>
            <ac:inkMk id="24" creationId="{33789959-D5BB-34D3-9C4F-75F5BC733988}"/>
          </ac:inkMkLst>
        </pc:inkChg>
        <pc:inkChg chg="add">
          <ac:chgData name="Hřibová, Michaela" userId="S::hribovam@ff.cuni.cz::3dac8243-15ef-408b-819e-9df4952d2f8d" providerId="AD" clId="Web-{63B888FB-8102-FDD2-A310-B9A215E54D01}" dt="2024-03-25T13:54:43.256" v="24"/>
          <ac:inkMkLst>
            <pc:docMk/>
            <pc:sldMk cId="1344667928" sldId="257"/>
            <ac:inkMk id="25" creationId="{3AF69BAC-9DC6-DBCD-F98F-3B57A75CEDE4}"/>
          </ac:inkMkLst>
        </pc:inkChg>
        <pc:inkChg chg="add">
          <ac:chgData name="Hřibová, Michaela" userId="S::hribovam@ff.cuni.cz::3dac8243-15ef-408b-819e-9df4952d2f8d" providerId="AD" clId="Web-{63B888FB-8102-FDD2-A310-B9A215E54D01}" dt="2024-03-25T13:54:45.162" v="25"/>
          <ac:inkMkLst>
            <pc:docMk/>
            <pc:sldMk cId="1344667928" sldId="257"/>
            <ac:inkMk id="26" creationId="{A0B20B71-A2CC-0E22-1792-13EB0E77FF07}"/>
          </ac:inkMkLst>
        </pc:inkChg>
        <pc:inkChg chg="add">
          <ac:chgData name="Hřibová, Michaela" userId="S::hribovam@ff.cuni.cz::3dac8243-15ef-408b-819e-9df4952d2f8d" providerId="AD" clId="Web-{63B888FB-8102-FDD2-A310-B9A215E54D01}" dt="2024-03-25T13:54:46.225" v="26"/>
          <ac:inkMkLst>
            <pc:docMk/>
            <pc:sldMk cId="1344667928" sldId="257"/>
            <ac:inkMk id="27" creationId="{2158B32D-7F3C-1C97-FD7E-B072067BEB99}"/>
          </ac:inkMkLst>
        </pc:inkChg>
        <pc:inkChg chg="add">
          <ac:chgData name="Hřibová, Michaela" userId="S::hribovam@ff.cuni.cz::3dac8243-15ef-408b-819e-9df4952d2f8d" providerId="AD" clId="Web-{63B888FB-8102-FDD2-A310-B9A215E54D01}" dt="2024-03-25T13:54:50.319" v="27"/>
          <ac:inkMkLst>
            <pc:docMk/>
            <pc:sldMk cId="1344667928" sldId="257"/>
            <ac:inkMk id="28" creationId="{28F55662-5C79-8BF9-6505-874A33ED5577}"/>
          </ac:inkMkLst>
        </pc:inkChg>
        <pc:inkChg chg="add">
          <ac:chgData name="Hřibová, Michaela" userId="S::hribovam@ff.cuni.cz::3dac8243-15ef-408b-819e-9df4952d2f8d" providerId="AD" clId="Web-{63B888FB-8102-FDD2-A310-B9A215E54D01}" dt="2024-03-25T13:55:10.038" v="28"/>
          <ac:inkMkLst>
            <pc:docMk/>
            <pc:sldMk cId="1344667928" sldId="257"/>
            <ac:inkMk id="29" creationId="{23AFF2A9-ECC0-FCBA-C67B-0E166E70296D}"/>
          </ac:inkMkLst>
        </pc:inkChg>
        <pc:inkChg chg="add">
          <ac:chgData name="Hřibová, Michaela" userId="S::hribovam@ff.cuni.cz::3dac8243-15ef-408b-819e-9df4952d2f8d" providerId="AD" clId="Web-{63B888FB-8102-FDD2-A310-B9A215E54D01}" dt="2024-03-25T13:55:14.757" v="29"/>
          <ac:inkMkLst>
            <pc:docMk/>
            <pc:sldMk cId="1344667928" sldId="257"/>
            <ac:inkMk id="30" creationId="{E75C568B-80C6-3675-5BF3-824F4A3D2B4D}"/>
          </ac:inkMkLst>
        </pc:inkChg>
        <pc:inkChg chg="add">
          <ac:chgData name="Hřibová, Michaela" userId="S::hribovam@ff.cuni.cz::3dac8243-15ef-408b-819e-9df4952d2f8d" providerId="AD" clId="Web-{63B888FB-8102-FDD2-A310-B9A215E54D01}" dt="2024-03-25T13:55:28.585" v="30"/>
          <ac:inkMkLst>
            <pc:docMk/>
            <pc:sldMk cId="1344667928" sldId="257"/>
            <ac:inkMk id="31" creationId="{DE0197EC-F472-6FCD-342F-95208DDFF85C}"/>
          </ac:inkMkLst>
        </pc:inkChg>
        <pc:inkChg chg="add">
          <ac:chgData name="Hřibová, Michaela" userId="S::hribovam@ff.cuni.cz::3dac8243-15ef-408b-819e-9df4952d2f8d" providerId="AD" clId="Web-{63B888FB-8102-FDD2-A310-B9A215E54D01}" dt="2024-03-25T13:55:33.429" v="31"/>
          <ac:inkMkLst>
            <pc:docMk/>
            <pc:sldMk cId="1344667928" sldId="257"/>
            <ac:inkMk id="32" creationId="{BB7ED9BB-9716-1DF6-ADD6-43A0D7C585A9}"/>
          </ac:inkMkLst>
        </pc:inkChg>
        <pc:inkChg chg="add">
          <ac:chgData name="Hřibová, Michaela" userId="S::hribovam@ff.cuni.cz::3dac8243-15ef-408b-819e-9df4952d2f8d" providerId="AD" clId="Web-{63B888FB-8102-FDD2-A310-B9A215E54D01}" dt="2024-03-25T13:55:35.242" v="32"/>
          <ac:inkMkLst>
            <pc:docMk/>
            <pc:sldMk cId="1344667928" sldId="257"/>
            <ac:inkMk id="33" creationId="{5DAA522E-762A-AAC7-2D6A-20534B5E7516}"/>
          </ac:inkMkLst>
        </pc:inkChg>
        <pc:inkChg chg="add">
          <ac:chgData name="Hřibová, Michaela" userId="S::hribovam@ff.cuni.cz::3dac8243-15ef-408b-819e-9df4952d2f8d" providerId="AD" clId="Web-{63B888FB-8102-FDD2-A310-B9A215E54D01}" dt="2024-03-25T13:55:36.070" v="33"/>
          <ac:inkMkLst>
            <pc:docMk/>
            <pc:sldMk cId="1344667928" sldId="257"/>
            <ac:inkMk id="34" creationId="{C4489527-70BE-79B7-7BA3-C4B95DD1D422}"/>
          </ac:inkMkLst>
        </pc:inkChg>
      </pc:sldChg>
      <pc:sldChg chg="addSp delSp">
        <pc:chgData name="Hřibová, Michaela" userId="S::hribovam@ff.cuni.cz::3dac8243-15ef-408b-819e-9df4952d2f8d" providerId="AD" clId="Web-{63B888FB-8102-FDD2-A310-B9A215E54D01}" dt="2024-03-25T14:24:35.266" v="66"/>
        <pc:sldMkLst>
          <pc:docMk/>
          <pc:sldMk cId="3704698247" sldId="259"/>
        </pc:sldMkLst>
        <pc:inkChg chg="add del">
          <ac:chgData name="Hřibová, Michaela" userId="S::hribovam@ff.cuni.cz::3dac8243-15ef-408b-819e-9df4952d2f8d" providerId="AD" clId="Web-{63B888FB-8102-FDD2-A310-B9A215E54D01}" dt="2024-03-25T14:13:00.525" v="36"/>
          <ac:inkMkLst>
            <pc:docMk/>
            <pc:sldMk cId="3704698247" sldId="259"/>
            <ac:inkMk id="2" creationId="{98229E81-3E5B-3F3E-D9C0-7EE566631810}"/>
          </ac:inkMkLst>
        </pc:inkChg>
        <pc:inkChg chg="add">
          <ac:chgData name="Hřibová, Michaela" userId="S::hribovam@ff.cuni.cz::3dac8243-15ef-408b-819e-9df4952d2f8d" providerId="AD" clId="Web-{63B888FB-8102-FDD2-A310-B9A215E54D01}" dt="2024-03-25T14:13:22.791" v="37"/>
          <ac:inkMkLst>
            <pc:docMk/>
            <pc:sldMk cId="3704698247" sldId="259"/>
            <ac:inkMk id="3" creationId="{11F61C76-7A62-BB42-EB4D-D8E454693169}"/>
          </ac:inkMkLst>
        </pc:inkChg>
        <pc:inkChg chg="add">
          <ac:chgData name="Hřibová, Michaela" userId="S::hribovam@ff.cuni.cz::3dac8243-15ef-408b-819e-9df4952d2f8d" providerId="AD" clId="Web-{63B888FB-8102-FDD2-A310-B9A215E54D01}" dt="2024-03-25T14:13:30.932" v="38"/>
          <ac:inkMkLst>
            <pc:docMk/>
            <pc:sldMk cId="3704698247" sldId="259"/>
            <ac:inkMk id="5" creationId="{F225A948-5EA6-2C21-28BF-01728C843995}"/>
          </ac:inkMkLst>
        </pc:inkChg>
        <pc:inkChg chg="add del">
          <ac:chgData name="Hřibová, Michaela" userId="S::hribovam@ff.cuni.cz::3dac8243-15ef-408b-819e-9df4952d2f8d" providerId="AD" clId="Web-{63B888FB-8102-FDD2-A310-B9A215E54D01}" dt="2024-03-25T14:13:54.792" v="40"/>
          <ac:inkMkLst>
            <pc:docMk/>
            <pc:sldMk cId="3704698247" sldId="259"/>
            <ac:inkMk id="6" creationId="{602E197B-4DD7-1B29-6F5E-9EB527B5696D}"/>
          </ac:inkMkLst>
        </pc:inkChg>
        <pc:inkChg chg="add del">
          <ac:chgData name="Hřibová, Michaela" userId="S::hribovam@ff.cuni.cz::3dac8243-15ef-408b-819e-9df4952d2f8d" providerId="AD" clId="Web-{63B888FB-8102-FDD2-A310-B9A215E54D01}" dt="2024-03-25T14:14:36.653" v="44"/>
          <ac:inkMkLst>
            <pc:docMk/>
            <pc:sldMk cId="3704698247" sldId="259"/>
            <ac:inkMk id="7" creationId="{A6BC49A8-8BD0-FE64-3ABB-6B5B6B07541F}"/>
          </ac:inkMkLst>
        </pc:inkChg>
        <pc:inkChg chg="add del">
          <ac:chgData name="Hřibová, Michaela" userId="S::hribovam@ff.cuni.cz::3dac8243-15ef-408b-819e-9df4952d2f8d" providerId="AD" clId="Web-{63B888FB-8102-FDD2-A310-B9A215E54D01}" dt="2024-03-25T14:14:33.903" v="43"/>
          <ac:inkMkLst>
            <pc:docMk/>
            <pc:sldMk cId="3704698247" sldId="259"/>
            <ac:inkMk id="8" creationId="{F0E448F9-C232-D71E-33B2-35145172A6EC}"/>
          </ac:inkMkLst>
        </pc:inkChg>
        <pc:inkChg chg="add">
          <ac:chgData name="Hřibová, Michaela" userId="S::hribovam@ff.cuni.cz::3dac8243-15ef-408b-819e-9df4952d2f8d" providerId="AD" clId="Web-{63B888FB-8102-FDD2-A310-B9A215E54D01}" dt="2024-03-25T14:14:46.654" v="45"/>
          <ac:inkMkLst>
            <pc:docMk/>
            <pc:sldMk cId="3704698247" sldId="259"/>
            <ac:inkMk id="9" creationId="{ADA628EC-C713-9B22-B8D3-FEF5F8531893}"/>
          </ac:inkMkLst>
        </pc:inkChg>
        <pc:inkChg chg="add">
          <ac:chgData name="Hřibová, Michaela" userId="S::hribovam@ff.cuni.cz::3dac8243-15ef-408b-819e-9df4952d2f8d" providerId="AD" clId="Web-{63B888FB-8102-FDD2-A310-B9A215E54D01}" dt="2024-03-25T14:14:50.388" v="46"/>
          <ac:inkMkLst>
            <pc:docMk/>
            <pc:sldMk cId="3704698247" sldId="259"/>
            <ac:inkMk id="10" creationId="{7F142894-3E20-2BFB-7841-28EE8181D8AE}"/>
          </ac:inkMkLst>
        </pc:inkChg>
        <pc:inkChg chg="add">
          <ac:chgData name="Hřibová, Michaela" userId="S::hribovam@ff.cuni.cz::3dac8243-15ef-408b-819e-9df4952d2f8d" providerId="AD" clId="Web-{63B888FB-8102-FDD2-A310-B9A215E54D01}" dt="2024-03-25T14:23:55.030" v="55"/>
          <ac:inkMkLst>
            <pc:docMk/>
            <pc:sldMk cId="3704698247" sldId="259"/>
            <ac:inkMk id="11" creationId="{871236D8-BCD8-5EA3-5805-4E9A0F0D2027}"/>
          </ac:inkMkLst>
        </pc:inkChg>
        <pc:inkChg chg="add">
          <ac:chgData name="Hřibová, Michaela" userId="S::hribovam@ff.cuni.cz::3dac8243-15ef-408b-819e-9df4952d2f8d" providerId="AD" clId="Web-{63B888FB-8102-FDD2-A310-B9A215E54D01}" dt="2024-03-25T14:23:56.530" v="56"/>
          <ac:inkMkLst>
            <pc:docMk/>
            <pc:sldMk cId="3704698247" sldId="259"/>
            <ac:inkMk id="12" creationId="{85D1E5ED-BE05-8B34-F8E0-81F42AC00B09}"/>
          </ac:inkMkLst>
        </pc:inkChg>
        <pc:inkChg chg="add">
          <ac:chgData name="Hřibová, Michaela" userId="S::hribovam@ff.cuni.cz::3dac8243-15ef-408b-819e-9df4952d2f8d" providerId="AD" clId="Web-{63B888FB-8102-FDD2-A310-B9A215E54D01}" dt="2024-03-25T14:23:58.687" v="57"/>
          <ac:inkMkLst>
            <pc:docMk/>
            <pc:sldMk cId="3704698247" sldId="259"/>
            <ac:inkMk id="13" creationId="{B9B6A1A4-2319-F4A3-74BB-F77520ACD120}"/>
          </ac:inkMkLst>
        </pc:inkChg>
        <pc:inkChg chg="add">
          <ac:chgData name="Hřibová, Michaela" userId="S::hribovam@ff.cuni.cz::3dac8243-15ef-408b-819e-9df4952d2f8d" providerId="AD" clId="Web-{63B888FB-8102-FDD2-A310-B9A215E54D01}" dt="2024-03-25T14:24:00.110" v="58"/>
          <ac:inkMkLst>
            <pc:docMk/>
            <pc:sldMk cId="3704698247" sldId="259"/>
            <ac:inkMk id="14" creationId="{B7B24E41-D86D-955B-2E73-7175E143B5FB}"/>
          </ac:inkMkLst>
        </pc:inkChg>
        <pc:inkChg chg="add">
          <ac:chgData name="Hřibová, Michaela" userId="S::hribovam@ff.cuni.cz::3dac8243-15ef-408b-819e-9df4952d2f8d" providerId="AD" clId="Web-{63B888FB-8102-FDD2-A310-B9A215E54D01}" dt="2024-03-25T14:24:09.359" v="59"/>
          <ac:inkMkLst>
            <pc:docMk/>
            <pc:sldMk cId="3704698247" sldId="259"/>
            <ac:inkMk id="15" creationId="{25BB101C-ADB9-14C0-4B4A-F1B928F358DC}"/>
          </ac:inkMkLst>
        </pc:inkChg>
        <pc:inkChg chg="add del">
          <ac:chgData name="Hřibová, Michaela" userId="S::hribovam@ff.cuni.cz::3dac8243-15ef-408b-819e-9df4952d2f8d" providerId="AD" clId="Web-{63B888FB-8102-FDD2-A310-B9A215E54D01}" dt="2024-03-25T14:24:15.687" v="61"/>
          <ac:inkMkLst>
            <pc:docMk/>
            <pc:sldMk cId="3704698247" sldId="259"/>
            <ac:inkMk id="16" creationId="{893B1ABA-E147-0B90-A0D1-5F522B6B1203}"/>
          </ac:inkMkLst>
        </pc:inkChg>
        <pc:inkChg chg="add del">
          <ac:chgData name="Hřibová, Michaela" userId="S::hribovam@ff.cuni.cz::3dac8243-15ef-408b-819e-9df4952d2f8d" providerId="AD" clId="Web-{63B888FB-8102-FDD2-A310-B9A215E54D01}" dt="2024-03-25T14:24:25.234" v="63"/>
          <ac:inkMkLst>
            <pc:docMk/>
            <pc:sldMk cId="3704698247" sldId="259"/>
            <ac:inkMk id="17" creationId="{72F53442-C08D-CC10-29B0-43809F892E11}"/>
          </ac:inkMkLst>
        </pc:inkChg>
        <pc:inkChg chg="add">
          <ac:chgData name="Hřibová, Michaela" userId="S::hribovam@ff.cuni.cz::3dac8243-15ef-408b-819e-9df4952d2f8d" providerId="AD" clId="Web-{63B888FB-8102-FDD2-A310-B9A215E54D01}" dt="2024-03-25T14:24:31.172" v="64"/>
          <ac:inkMkLst>
            <pc:docMk/>
            <pc:sldMk cId="3704698247" sldId="259"/>
            <ac:inkMk id="18" creationId="{249C0AA8-BEA5-C6F5-B1A3-3F936617FEE7}"/>
          </ac:inkMkLst>
        </pc:inkChg>
        <pc:inkChg chg="add">
          <ac:chgData name="Hřibová, Michaela" userId="S::hribovam@ff.cuni.cz::3dac8243-15ef-408b-819e-9df4952d2f8d" providerId="AD" clId="Web-{63B888FB-8102-FDD2-A310-B9A215E54D01}" dt="2024-03-25T14:24:33.188" v="65"/>
          <ac:inkMkLst>
            <pc:docMk/>
            <pc:sldMk cId="3704698247" sldId="259"/>
            <ac:inkMk id="19" creationId="{53F1AEEE-C74D-C5FC-7C7E-001B1159B83E}"/>
          </ac:inkMkLst>
        </pc:inkChg>
        <pc:inkChg chg="add">
          <ac:chgData name="Hřibová, Michaela" userId="S::hribovam@ff.cuni.cz::3dac8243-15ef-408b-819e-9df4952d2f8d" providerId="AD" clId="Web-{63B888FB-8102-FDD2-A310-B9A215E54D01}" dt="2024-03-25T14:24:35.266" v="66"/>
          <ac:inkMkLst>
            <pc:docMk/>
            <pc:sldMk cId="3704698247" sldId="259"/>
            <ac:inkMk id="20" creationId="{1CD88B89-35C9-D981-B63A-DFB15FCA64E3}"/>
          </ac:inkMkLst>
        </pc:inkChg>
      </pc:sldChg>
      <pc:sldChg chg="add replId">
        <pc:chgData name="Hřibová, Michaela" userId="S::hribovam@ff.cuni.cz::3dac8243-15ef-408b-819e-9df4952d2f8d" providerId="AD" clId="Web-{63B888FB-8102-FDD2-A310-B9A215E54D01}" dt="2024-03-25T13:44:37.487" v="0"/>
        <pc:sldMkLst>
          <pc:docMk/>
          <pc:sldMk cId="1487242759" sldId="261"/>
        </pc:sldMkLst>
      </pc:sldChg>
      <pc:sldChg chg="addSp add replId">
        <pc:chgData name="Hřibová, Michaela" userId="S::hribovam@ff.cuni.cz::3dac8243-15ef-408b-819e-9df4952d2f8d" providerId="AD" clId="Web-{63B888FB-8102-FDD2-A310-B9A215E54D01}" dt="2024-03-25T14:23:17.967" v="54"/>
        <pc:sldMkLst>
          <pc:docMk/>
          <pc:sldMk cId="3736025096" sldId="262"/>
        </pc:sldMkLst>
        <pc:inkChg chg="add">
          <ac:chgData name="Hřibová, Michaela" userId="S::hribovam@ff.cuni.cz::3dac8243-15ef-408b-819e-9df4952d2f8d" providerId="AD" clId="Web-{63B888FB-8102-FDD2-A310-B9A215E54D01}" dt="2024-03-25T14:21:30.104" v="48"/>
          <ac:inkMkLst>
            <pc:docMk/>
            <pc:sldMk cId="3736025096" sldId="262"/>
            <ac:inkMk id="2" creationId="{E4EBB0FF-DB0A-FDDA-653F-C954123DFED1}"/>
          </ac:inkMkLst>
        </pc:inkChg>
        <pc:inkChg chg="add">
          <ac:chgData name="Hřibová, Michaela" userId="S::hribovam@ff.cuni.cz::3dac8243-15ef-408b-819e-9df4952d2f8d" providerId="AD" clId="Web-{63B888FB-8102-FDD2-A310-B9A215E54D01}" dt="2024-03-25T14:21:54.870" v="49"/>
          <ac:inkMkLst>
            <pc:docMk/>
            <pc:sldMk cId="3736025096" sldId="262"/>
            <ac:inkMk id="3" creationId="{C9326E87-7CB7-0330-658D-DF616D3AACBE}"/>
          </ac:inkMkLst>
        </pc:inkChg>
        <pc:inkChg chg="add">
          <ac:chgData name="Hřibová, Michaela" userId="S::hribovam@ff.cuni.cz::3dac8243-15ef-408b-819e-9df4952d2f8d" providerId="AD" clId="Web-{63B888FB-8102-FDD2-A310-B9A215E54D01}" dt="2024-03-25T14:22:28.621" v="50"/>
          <ac:inkMkLst>
            <pc:docMk/>
            <pc:sldMk cId="3736025096" sldId="262"/>
            <ac:inkMk id="5" creationId="{CB34A21C-8629-6682-F4AE-A31CF51FC6F6}"/>
          </ac:inkMkLst>
        </pc:inkChg>
        <pc:inkChg chg="add">
          <ac:chgData name="Hřibová, Michaela" userId="S::hribovam@ff.cuni.cz::3dac8243-15ef-408b-819e-9df4952d2f8d" providerId="AD" clId="Web-{63B888FB-8102-FDD2-A310-B9A215E54D01}" dt="2024-03-25T14:22:54.294" v="51"/>
          <ac:inkMkLst>
            <pc:docMk/>
            <pc:sldMk cId="3736025096" sldId="262"/>
            <ac:inkMk id="6" creationId="{BB2757E3-76A4-C4C9-0FDC-A29E1819D7A4}"/>
          </ac:inkMkLst>
        </pc:inkChg>
        <pc:inkChg chg="add">
          <ac:chgData name="Hřibová, Michaela" userId="S::hribovam@ff.cuni.cz::3dac8243-15ef-408b-819e-9df4952d2f8d" providerId="AD" clId="Web-{63B888FB-8102-FDD2-A310-B9A215E54D01}" dt="2024-03-25T14:23:00.419" v="52"/>
          <ac:inkMkLst>
            <pc:docMk/>
            <pc:sldMk cId="3736025096" sldId="262"/>
            <ac:inkMk id="7" creationId="{352CFBAC-EE79-2672-3CD2-840F13235ACB}"/>
          </ac:inkMkLst>
        </pc:inkChg>
        <pc:inkChg chg="add">
          <ac:chgData name="Hřibová, Michaela" userId="S::hribovam@ff.cuni.cz::3dac8243-15ef-408b-819e-9df4952d2f8d" providerId="AD" clId="Web-{63B888FB-8102-FDD2-A310-B9A215E54D01}" dt="2024-03-25T14:23:15.795" v="53"/>
          <ac:inkMkLst>
            <pc:docMk/>
            <pc:sldMk cId="3736025096" sldId="262"/>
            <ac:inkMk id="8" creationId="{34BEB1F4-A5D8-FD39-E85B-408713371065}"/>
          </ac:inkMkLst>
        </pc:inkChg>
        <pc:inkChg chg="add">
          <ac:chgData name="Hřibová, Michaela" userId="S::hribovam@ff.cuni.cz::3dac8243-15ef-408b-819e-9df4952d2f8d" providerId="AD" clId="Web-{63B888FB-8102-FDD2-A310-B9A215E54D01}" dt="2024-03-25T14:23:17.967" v="54"/>
          <ac:inkMkLst>
            <pc:docMk/>
            <pc:sldMk cId="3736025096" sldId="262"/>
            <ac:inkMk id="9" creationId="{6D481B44-929C-23EC-2976-02BBD97642B6}"/>
          </ac:inkMkLst>
        </pc:inkChg>
      </pc:sldChg>
      <pc:sldChg chg="add replId">
        <pc:chgData name="Hřibová, Michaela" userId="S::hribovam@ff.cuni.cz::3dac8243-15ef-408b-819e-9df4952d2f8d" providerId="AD" clId="Web-{63B888FB-8102-FDD2-A310-B9A215E54D01}" dt="2024-03-25T14:20:37.915" v="47"/>
        <pc:sldMkLst>
          <pc:docMk/>
          <pc:sldMk cId="3668098316" sldId="263"/>
        </pc:sldMkLst>
      </pc:sldChg>
      <pc:sldChg chg="addSp add replId">
        <pc:chgData name="Hřibová, Michaela" userId="S::hribovam@ff.cuni.cz::3dac8243-15ef-408b-819e-9df4952d2f8d" providerId="AD" clId="Web-{63B888FB-8102-FDD2-A310-B9A215E54D01}" dt="2024-03-25T14:35:31.709" v="70"/>
        <pc:sldMkLst>
          <pc:docMk/>
          <pc:sldMk cId="2508894190" sldId="264"/>
        </pc:sldMkLst>
        <pc:inkChg chg="add">
          <ac:chgData name="Hřibová, Michaela" userId="S::hribovam@ff.cuni.cz::3dac8243-15ef-408b-819e-9df4952d2f8d" providerId="AD" clId="Web-{63B888FB-8102-FDD2-A310-B9A215E54D01}" dt="2024-03-25T14:32:52.063" v="68"/>
          <ac:inkMkLst>
            <pc:docMk/>
            <pc:sldMk cId="2508894190" sldId="264"/>
            <ac:inkMk id="2" creationId="{D2D9B4B7-A93A-5EF6-11BC-C759AF52DD1A}"/>
          </ac:inkMkLst>
        </pc:inkChg>
        <pc:inkChg chg="add">
          <ac:chgData name="Hřibová, Michaela" userId="S::hribovam@ff.cuni.cz::3dac8243-15ef-408b-819e-9df4952d2f8d" providerId="AD" clId="Web-{63B888FB-8102-FDD2-A310-B9A215E54D01}" dt="2024-03-25T14:35:25.349" v="69"/>
          <ac:inkMkLst>
            <pc:docMk/>
            <pc:sldMk cId="2508894190" sldId="264"/>
            <ac:inkMk id="3" creationId="{D6C604F7-A6CD-7628-C401-6664920F054F}"/>
          </ac:inkMkLst>
        </pc:inkChg>
        <pc:inkChg chg="add">
          <ac:chgData name="Hřibová, Michaela" userId="S::hribovam@ff.cuni.cz::3dac8243-15ef-408b-819e-9df4952d2f8d" providerId="AD" clId="Web-{63B888FB-8102-FDD2-A310-B9A215E54D01}" dt="2024-03-25T14:35:31.709" v="70"/>
          <ac:inkMkLst>
            <pc:docMk/>
            <pc:sldMk cId="2508894190" sldId="264"/>
            <ac:inkMk id="5" creationId="{C4CF9F08-0F05-0925-48B9-52436EC60819}"/>
          </ac:inkMkLst>
        </pc:inkChg>
      </pc:sldChg>
    </pc:docChg>
  </pc:docChgLst>
  <pc:docChgLst>
    <pc:chgData name="Hřibová, Michaela" userId="S::hribovam@ff.cuni.cz::3dac8243-15ef-408b-819e-9df4952d2f8d" providerId="AD" clId="Web-{AF067E01-E524-16A7-FF2F-43CF05CD685D}"/>
    <pc:docChg chg="addSld modSld">
      <pc:chgData name="Hřibová, Michaela" userId="S::hribovam@ff.cuni.cz::3dac8243-15ef-408b-819e-9df4952d2f8d" providerId="AD" clId="Web-{AF067E01-E524-16A7-FF2F-43CF05CD685D}" dt="2024-03-24T12:33:29.415" v="14"/>
      <pc:docMkLst>
        <pc:docMk/>
      </pc:docMkLst>
      <pc:sldChg chg="modSp">
        <pc:chgData name="Hřibová, Michaela" userId="S::hribovam@ff.cuni.cz::3dac8243-15ef-408b-819e-9df4952d2f8d" providerId="AD" clId="Web-{AF067E01-E524-16A7-FF2F-43CF05CD685D}" dt="2024-03-24T12:33:29.337" v="13" actId="20577"/>
        <pc:sldMkLst>
          <pc:docMk/>
          <pc:sldMk cId="3799523001" sldId="256"/>
        </pc:sldMkLst>
        <pc:spChg chg="mod">
          <ac:chgData name="Hřibová, Michaela" userId="S::hribovam@ff.cuni.cz::3dac8243-15ef-408b-819e-9df4952d2f8d" providerId="AD" clId="Web-{AF067E01-E524-16A7-FF2F-43CF05CD685D}" dt="2024-03-24T12:33:13.258" v="9" actId="20577"/>
          <ac:spMkLst>
            <pc:docMk/>
            <pc:sldMk cId="3799523001" sldId="256"/>
            <ac:spMk id="2" creationId="{00000000-0000-0000-0000-000000000000}"/>
          </ac:spMkLst>
        </pc:spChg>
        <pc:spChg chg="mod">
          <ac:chgData name="Hřibová, Michaela" userId="S::hribovam@ff.cuni.cz::3dac8243-15ef-408b-819e-9df4952d2f8d" providerId="AD" clId="Web-{AF067E01-E524-16A7-FF2F-43CF05CD685D}" dt="2024-03-24T12:33:29.337" v="13" actId="20577"/>
          <ac:spMkLst>
            <pc:docMk/>
            <pc:sldMk cId="3799523001" sldId="256"/>
            <ac:spMk id="3" creationId="{00000000-0000-0000-0000-000000000000}"/>
          </ac:spMkLst>
        </pc:spChg>
      </pc:sldChg>
      <pc:sldChg chg="new">
        <pc:chgData name="Hřibová, Michaela" userId="S::hribovam@ff.cuni.cz::3dac8243-15ef-408b-819e-9df4952d2f8d" providerId="AD" clId="Web-{AF067E01-E524-16A7-FF2F-43CF05CD685D}" dt="2024-03-24T12:33:29.415" v="14"/>
        <pc:sldMkLst>
          <pc:docMk/>
          <pc:sldMk cId="1344667928" sldId="257"/>
        </pc:sldMkLst>
      </pc:sldChg>
    </pc:docChg>
  </pc:docChgLst>
  <pc:docChgLst>
    <pc:chgData name="Hřibová, Michaela" userId="S::hribovam@ff.cuni.cz::3dac8243-15ef-408b-819e-9df4952d2f8d" providerId="AD" clId="Web-{37D50D83-9500-AEE4-B467-774AF68C5E56}"/>
    <pc:docChg chg="addSld modSld">
      <pc:chgData name="Hřibová, Michaela" userId="S::hribovam@ff.cuni.cz::3dac8243-15ef-408b-819e-9df4952d2f8d" providerId="AD" clId="Web-{37D50D83-9500-AEE4-B467-774AF68C5E56}" dt="2024-03-25T13:40:38.710" v="36"/>
      <pc:docMkLst>
        <pc:docMk/>
      </pc:docMkLst>
      <pc:sldChg chg="addSp delSp modSp mod setBg">
        <pc:chgData name="Hřibová, Michaela" userId="S::hribovam@ff.cuni.cz::3dac8243-15ef-408b-819e-9df4952d2f8d" providerId="AD" clId="Web-{37D50D83-9500-AEE4-B467-774AF68C5E56}" dt="2024-03-25T13:40:18.772" v="34"/>
        <pc:sldMkLst>
          <pc:docMk/>
          <pc:sldMk cId="1344667928" sldId="257"/>
        </pc:sldMkLst>
        <pc:spChg chg="del">
          <ac:chgData name="Hřibová, Michaela" userId="S::hribovam@ff.cuni.cz::3dac8243-15ef-408b-819e-9df4952d2f8d" providerId="AD" clId="Web-{37D50D83-9500-AEE4-B467-774AF68C5E56}" dt="2024-03-25T13:35:44.343" v="1"/>
          <ac:spMkLst>
            <pc:docMk/>
            <pc:sldMk cId="1344667928" sldId="257"/>
            <ac:spMk id="2" creationId="{58DDF91C-35EE-1B2B-ACCD-483CA2218079}"/>
          </ac:spMkLst>
        </pc:spChg>
        <pc:spChg chg="del">
          <ac:chgData name="Hřibová, Michaela" userId="S::hribovam@ff.cuni.cz::3dac8243-15ef-408b-819e-9df4952d2f8d" providerId="AD" clId="Web-{37D50D83-9500-AEE4-B467-774AF68C5E56}" dt="2024-03-25T13:35:39.640" v="0"/>
          <ac:spMkLst>
            <pc:docMk/>
            <pc:sldMk cId="1344667928" sldId="257"/>
            <ac:spMk id="3" creationId="{9A8767F4-1152-BA72-4AAE-9E6A5AD840AD}"/>
          </ac:spMkLst>
        </pc:spChg>
        <pc:picChg chg="add mod ord modCrop">
          <ac:chgData name="Hřibová, Michaela" userId="S::hribovam@ff.cuni.cz::3dac8243-15ef-408b-819e-9df4952d2f8d" providerId="AD" clId="Web-{37D50D83-9500-AEE4-B467-774AF68C5E56}" dt="2024-03-25T13:40:18.772" v="34"/>
          <ac:picMkLst>
            <pc:docMk/>
            <pc:sldMk cId="1344667928" sldId="257"/>
            <ac:picMk id="4" creationId="{C4772DD3-AEBA-1881-463C-55DA9F25DBB4}"/>
          </ac:picMkLst>
        </pc:picChg>
      </pc:sldChg>
      <pc:sldChg chg="addSp delSp modSp new mod setBg">
        <pc:chgData name="Hřibová, Michaela" userId="S::hribovam@ff.cuni.cz::3dac8243-15ef-408b-819e-9df4952d2f8d" providerId="AD" clId="Web-{37D50D83-9500-AEE4-B467-774AF68C5E56}" dt="2024-03-25T13:40:38.710" v="36"/>
        <pc:sldMkLst>
          <pc:docMk/>
          <pc:sldMk cId="1272375823" sldId="258"/>
        </pc:sldMkLst>
        <pc:spChg chg="del">
          <ac:chgData name="Hřibová, Michaela" userId="S::hribovam@ff.cuni.cz::3dac8243-15ef-408b-819e-9df4952d2f8d" providerId="AD" clId="Web-{37D50D83-9500-AEE4-B467-774AF68C5E56}" dt="2024-03-25T13:36:01.547" v="4"/>
          <ac:spMkLst>
            <pc:docMk/>
            <pc:sldMk cId="1272375823" sldId="258"/>
            <ac:spMk id="2" creationId="{D625EF18-3516-9457-7610-7BC82C63445C}"/>
          </ac:spMkLst>
        </pc:spChg>
        <pc:spChg chg="del">
          <ac:chgData name="Hřibová, Michaela" userId="S::hribovam@ff.cuni.cz::3dac8243-15ef-408b-819e-9df4952d2f8d" providerId="AD" clId="Web-{37D50D83-9500-AEE4-B467-774AF68C5E56}" dt="2024-03-25T13:35:57.750" v="3"/>
          <ac:spMkLst>
            <pc:docMk/>
            <pc:sldMk cId="1272375823" sldId="258"/>
            <ac:spMk id="3" creationId="{515F0CA3-5DF2-1CD1-F8DF-29EF11A0B25E}"/>
          </ac:spMkLst>
        </pc:spChg>
        <pc:picChg chg="add mod ord modCrop">
          <ac:chgData name="Hřibová, Michaela" userId="S::hribovam@ff.cuni.cz::3dac8243-15ef-408b-819e-9df4952d2f8d" providerId="AD" clId="Web-{37D50D83-9500-AEE4-B467-774AF68C5E56}" dt="2024-03-25T13:40:38.710" v="36"/>
          <ac:picMkLst>
            <pc:docMk/>
            <pc:sldMk cId="1272375823" sldId="258"/>
            <ac:picMk id="4" creationId="{85596A6E-A976-546C-7ECE-AE1C7FFBA3B4}"/>
          </ac:picMkLst>
        </pc:picChg>
      </pc:sldChg>
      <pc:sldChg chg="addSp delSp modSp new mod setBg">
        <pc:chgData name="Hřibová, Michaela" userId="S::hribovam@ff.cuni.cz::3dac8243-15ef-408b-819e-9df4952d2f8d" providerId="AD" clId="Web-{37D50D83-9500-AEE4-B467-774AF68C5E56}" dt="2024-03-25T13:38:49.301" v="26" actId="1076"/>
        <pc:sldMkLst>
          <pc:docMk/>
          <pc:sldMk cId="3704698247" sldId="259"/>
        </pc:sldMkLst>
        <pc:spChg chg="del">
          <ac:chgData name="Hřibová, Michaela" userId="S::hribovam@ff.cuni.cz::3dac8243-15ef-408b-819e-9df4952d2f8d" providerId="AD" clId="Web-{37D50D83-9500-AEE4-B467-774AF68C5E56}" dt="2024-03-25T13:36:22.188" v="7"/>
          <ac:spMkLst>
            <pc:docMk/>
            <pc:sldMk cId="3704698247" sldId="259"/>
            <ac:spMk id="2" creationId="{A6FF53FA-F8F2-D0DA-C41C-22938FED5697}"/>
          </ac:spMkLst>
        </pc:spChg>
        <pc:spChg chg="del">
          <ac:chgData name="Hřibová, Michaela" userId="S::hribovam@ff.cuni.cz::3dac8243-15ef-408b-819e-9df4952d2f8d" providerId="AD" clId="Web-{37D50D83-9500-AEE4-B467-774AF68C5E56}" dt="2024-03-25T13:36:18.203" v="6"/>
          <ac:spMkLst>
            <pc:docMk/>
            <pc:sldMk cId="3704698247" sldId="259"/>
            <ac:spMk id="3" creationId="{56A5B2F1-BF8A-995B-DFDC-6EF4A1119E9B}"/>
          </ac:spMkLst>
        </pc:spChg>
        <pc:picChg chg="add mod ord modCrop">
          <ac:chgData name="Hřibová, Michaela" userId="S::hribovam@ff.cuni.cz::3dac8243-15ef-408b-819e-9df4952d2f8d" providerId="AD" clId="Web-{37D50D83-9500-AEE4-B467-774AF68C5E56}" dt="2024-03-25T13:38:49.301" v="26" actId="1076"/>
          <ac:picMkLst>
            <pc:docMk/>
            <pc:sldMk cId="3704698247" sldId="259"/>
            <ac:picMk id="4" creationId="{4019F53C-1499-BEF1-FFA9-15973BE8916D}"/>
          </ac:picMkLst>
        </pc:picChg>
      </pc:sldChg>
      <pc:sldChg chg="addSp delSp modSp new mod setBg">
        <pc:chgData name="Hřibová, Michaela" userId="S::hribovam@ff.cuni.cz::3dac8243-15ef-408b-819e-9df4952d2f8d" providerId="AD" clId="Web-{37D50D83-9500-AEE4-B467-774AF68C5E56}" dt="2024-03-25T13:39:23.755" v="32" actId="1076"/>
        <pc:sldMkLst>
          <pc:docMk/>
          <pc:sldMk cId="4137290625" sldId="260"/>
        </pc:sldMkLst>
        <pc:spChg chg="del">
          <ac:chgData name="Hřibová, Michaela" userId="S::hribovam@ff.cuni.cz::3dac8243-15ef-408b-819e-9df4952d2f8d" providerId="AD" clId="Web-{37D50D83-9500-AEE4-B467-774AF68C5E56}" dt="2024-03-25T13:36:40.860" v="10"/>
          <ac:spMkLst>
            <pc:docMk/>
            <pc:sldMk cId="4137290625" sldId="260"/>
            <ac:spMk id="2" creationId="{3CDFC743-1D00-4280-3D0A-72B43FB67AEC}"/>
          </ac:spMkLst>
        </pc:spChg>
        <pc:spChg chg="del">
          <ac:chgData name="Hřibová, Michaela" userId="S::hribovam@ff.cuni.cz::3dac8243-15ef-408b-819e-9df4952d2f8d" providerId="AD" clId="Web-{37D50D83-9500-AEE4-B467-774AF68C5E56}" dt="2024-03-25T13:36:36.922" v="9"/>
          <ac:spMkLst>
            <pc:docMk/>
            <pc:sldMk cId="4137290625" sldId="260"/>
            <ac:spMk id="3" creationId="{4FEA1B4D-102F-3911-B706-A51FD545E2D4}"/>
          </ac:spMkLst>
        </pc:spChg>
        <pc:picChg chg="add mod ord modCrop">
          <ac:chgData name="Hřibová, Michaela" userId="S::hribovam@ff.cuni.cz::3dac8243-15ef-408b-819e-9df4952d2f8d" providerId="AD" clId="Web-{37D50D83-9500-AEE4-B467-774AF68C5E56}" dt="2024-03-25T13:39:23.755" v="32" actId="1076"/>
          <ac:picMkLst>
            <pc:docMk/>
            <pc:sldMk cId="4137290625" sldId="260"/>
            <ac:picMk id="4" creationId="{61AE129E-8328-F71F-F150-7D91AB987920}"/>
          </ac:picMkLst>
        </pc:picChg>
      </pc:sldChg>
    </pc:docChg>
  </pc:docChgLst>
  <pc:docChgLst>
    <pc:chgData name="Hřibová, Michaela" userId="S::hribovam@ff.cuni.cz::3dac8243-15ef-408b-819e-9df4952d2f8d" providerId="AD" clId="Web-{67CC7BA7-29EE-21EC-886E-6863A8A67021}"/>
    <pc:docChg chg="addSld delSld modSld">
      <pc:chgData name="Hřibová, Michaela" userId="S::hribovam@ff.cuni.cz::3dac8243-15ef-408b-819e-9df4952d2f8d" providerId="AD" clId="Web-{67CC7BA7-29EE-21EC-886E-6863A8A67021}" dt="2024-03-25T18:32:44.226" v="22"/>
      <pc:docMkLst>
        <pc:docMk/>
      </pc:docMkLst>
      <pc:sldChg chg="addSp delSp">
        <pc:chgData name="Hřibová, Michaela" userId="S::hribovam@ff.cuni.cz::3dac8243-15ef-408b-819e-9df4952d2f8d" providerId="AD" clId="Web-{67CC7BA7-29EE-21EC-886E-6863A8A67021}" dt="2024-03-25T18:22:51.511" v="15"/>
        <pc:sldMkLst>
          <pc:docMk/>
          <pc:sldMk cId="1487242759" sldId="261"/>
        </pc:sldMkLst>
        <pc:inkChg chg="add del">
          <ac:chgData name="Hřibová, Michaela" userId="S::hribovam@ff.cuni.cz::3dac8243-15ef-408b-819e-9df4952d2f8d" providerId="AD" clId="Web-{67CC7BA7-29EE-21EC-886E-6863A8A67021}" dt="2024-03-25T18:22:51.511" v="15"/>
          <ac:inkMkLst>
            <pc:docMk/>
            <pc:sldMk cId="1487242759" sldId="261"/>
            <ac:inkMk id="2" creationId="{E2084273-4312-AE41-F4E2-18008E1611F7}"/>
          </ac:inkMkLst>
        </pc:inkChg>
      </pc:sldChg>
      <pc:sldChg chg="addSp">
        <pc:chgData name="Hřibová, Michaela" userId="S::hribovam@ff.cuni.cz::3dac8243-15ef-408b-819e-9df4952d2f8d" providerId="AD" clId="Web-{67CC7BA7-29EE-21EC-886E-6863A8A67021}" dt="2024-03-25T18:24:04.635" v="17"/>
        <pc:sldMkLst>
          <pc:docMk/>
          <pc:sldMk cId="3668098316" sldId="263"/>
        </pc:sldMkLst>
        <pc:inkChg chg="add">
          <ac:chgData name="Hřibová, Michaela" userId="S::hribovam@ff.cuni.cz::3dac8243-15ef-408b-819e-9df4952d2f8d" providerId="AD" clId="Web-{67CC7BA7-29EE-21EC-886E-6863A8A67021}" dt="2024-03-25T18:21:41.105" v="10"/>
          <ac:inkMkLst>
            <pc:docMk/>
            <pc:sldMk cId="3668098316" sldId="263"/>
            <ac:inkMk id="2" creationId="{E794C62E-9C66-ED17-5E11-8892BB973B42}"/>
          </ac:inkMkLst>
        </pc:inkChg>
        <pc:inkChg chg="add">
          <ac:chgData name="Hřibová, Michaela" userId="S::hribovam@ff.cuni.cz::3dac8243-15ef-408b-819e-9df4952d2f8d" providerId="AD" clId="Web-{67CC7BA7-29EE-21EC-886E-6863A8A67021}" dt="2024-03-25T18:22:01.933" v="11"/>
          <ac:inkMkLst>
            <pc:docMk/>
            <pc:sldMk cId="3668098316" sldId="263"/>
            <ac:inkMk id="3" creationId="{B7BEA45D-3FF3-AEBB-E365-A8FC904C4773}"/>
          </ac:inkMkLst>
        </pc:inkChg>
        <pc:inkChg chg="add">
          <ac:chgData name="Hřibová, Michaela" userId="S::hribovam@ff.cuni.cz::3dac8243-15ef-408b-819e-9df4952d2f8d" providerId="AD" clId="Web-{67CC7BA7-29EE-21EC-886E-6863A8A67021}" dt="2024-03-25T18:22:08.214" v="12"/>
          <ac:inkMkLst>
            <pc:docMk/>
            <pc:sldMk cId="3668098316" sldId="263"/>
            <ac:inkMk id="5" creationId="{8B9D2E8E-0C2B-3317-0489-95E15A77CAEB}"/>
          </ac:inkMkLst>
        </pc:inkChg>
        <pc:inkChg chg="add">
          <ac:chgData name="Hřibová, Michaela" userId="S::hribovam@ff.cuni.cz::3dac8243-15ef-408b-819e-9df4952d2f8d" providerId="AD" clId="Web-{67CC7BA7-29EE-21EC-886E-6863A8A67021}" dt="2024-03-25T18:22:14.480" v="13"/>
          <ac:inkMkLst>
            <pc:docMk/>
            <pc:sldMk cId="3668098316" sldId="263"/>
            <ac:inkMk id="6" creationId="{B6A4EA45-D9F3-27D5-0E29-5C81DC9F8FAC}"/>
          </ac:inkMkLst>
        </pc:inkChg>
        <pc:inkChg chg="add">
          <ac:chgData name="Hřibová, Michaela" userId="S::hribovam@ff.cuni.cz::3dac8243-15ef-408b-819e-9df4952d2f8d" providerId="AD" clId="Web-{67CC7BA7-29EE-21EC-886E-6863A8A67021}" dt="2024-03-25T18:24:02.995" v="16"/>
          <ac:inkMkLst>
            <pc:docMk/>
            <pc:sldMk cId="3668098316" sldId="263"/>
            <ac:inkMk id="7" creationId="{C040DCDF-F460-F3F2-29EC-0F58B5F05177}"/>
          </ac:inkMkLst>
        </pc:inkChg>
        <pc:inkChg chg="add">
          <ac:chgData name="Hřibová, Michaela" userId="S::hribovam@ff.cuni.cz::3dac8243-15ef-408b-819e-9df4952d2f8d" providerId="AD" clId="Web-{67CC7BA7-29EE-21EC-886E-6863A8A67021}" dt="2024-03-25T18:24:04.635" v="17"/>
          <ac:inkMkLst>
            <pc:docMk/>
            <pc:sldMk cId="3668098316" sldId="263"/>
            <ac:inkMk id="8" creationId="{B260EE9B-A970-992C-75DC-4C57D5386D3C}"/>
          </ac:inkMkLst>
        </pc:inkChg>
      </pc:sldChg>
      <pc:sldChg chg="addSp add replId">
        <pc:chgData name="Hřibová, Michaela" userId="S::hribovam@ff.cuni.cz::3dac8243-15ef-408b-819e-9df4952d2f8d" providerId="AD" clId="Web-{67CC7BA7-29EE-21EC-886E-6863A8A67021}" dt="2024-03-25T18:02:04.769" v="8"/>
        <pc:sldMkLst>
          <pc:docMk/>
          <pc:sldMk cId="2353879987" sldId="264"/>
        </pc:sldMkLst>
        <pc:inkChg chg="add">
          <ac:chgData name="Hřibová, Michaela" userId="S::hribovam@ff.cuni.cz::3dac8243-15ef-408b-819e-9df4952d2f8d" providerId="AD" clId="Web-{67CC7BA7-29EE-21EC-886E-6863A8A67021}" dt="2024-03-25T17:59:40.630" v="2"/>
          <ac:inkMkLst>
            <pc:docMk/>
            <pc:sldMk cId="2353879987" sldId="264"/>
            <ac:inkMk id="2" creationId="{5A76DA66-1F63-FD1B-31AD-9E699886CB5C}"/>
          </ac:inkMkLst>
        </pc:inkChg>
        <pc:inkChg chg="add">
          <ac:chgData name="Hřibová, Michaela" userId="S::hribovam@ff.cuni.cz::3dac8243-15ef-408b-819e-9df4952d2f8d" providerId="AD" clId="Web-{67CC7BA7-29EE-21EC-886E-6863A8A67021}" dt="2024-03-25T17:59:43.895" v="3"/>
          <ac:inkMkLst>
            <pc:docMk/>
            <pc:sldMk cId="2353879987" sldId="264"/>
            <ac:inkMk id="3" creationId="{E946D1C6-82AC-EEA5-B542-0D7B24E45D7D}"/>
          </ac:inkMkLst>
        </pc:inkChg>
        <pc:inkChg chg="add">
          <ac:chgData name="Hřibová, Michaela" userId="S::hribovam@ff.cuni.cz::3dac8243-15ef-408b-819e-9df4952d2f8d" providerId="AD" clId="Web-{67CC7BA7-29EE-21EC-886E-6863A8A67021}" dt="2024-03-25T18:00:05.254" v="4"/>
          <ac:inkMkLst>
            <pc:docMk/>
            <pc:sldMk cId="2353879987" sldId="264"/>
            <ac:inkMk id="5" creationId="{F188687E-9B83-4930-967B-0D1665E87F78}"/>
          </ac:inkMkLst>
        </pc:inkChg>
        <pc:inkChg chg="add">
          <ac:chgData name="Hřibová, Michaela" userId="S::hribovam@ff.cuni.cz::3dac8243-15ef-408b-819e-9df4952d2f8d" providerId="AD" clId="Web-{67CC7BA7-29EE-21EC-886E-6863A8A67021}" dt="2024-03-25T18:00:11.864" v="5"/>
          <ac:inkMkLst>
            <pc:docMk/>
            <pc:sldMk cId="2353879987" sldId="264"/>
            <ac:inkMk id="6" creationId="{61062F57-55E4-7349-EA18-A37C4345AD63}"/>
          </ac:inkMkLst>
        </pc:inkChg>
        <pc:inkChg chg="add">
          <ac:chgData name="Hřibová, Michaela" userId="S::hribovam@ff.cuni.cz::3dac8243-15ef-408b-819e-9df4952d2f8d" providerId="AD" clId="Web-{67CC7BA7-29EE-21EC-886E-6863A8A67021}" dt="2024-03-25T18:01:47.285" v="6"/>
          <ac:inkMkLst>
            <pc:docMk/>
            <pc:sldMk cId="2353879987" sldId="264"/>
            <ac:inkMk id="7" creationId="{39CA762D-DE7D-AAC4-6F81-D3168BC13F1F}"/>
          </ac:inkMkLst>
        </pc:inkChg>
        <pc:inkChg chg="add">
          <ac:chgData name="Hřibová, Michaela" userId="S::hribovam@ff.cuni.cz::3dac8243-15ef-408b-819e-9df4952d2f8d" providerId="AD" clId="Web-{67CC7BA7-29EE-21EC-886E-6863A8A67021}" dt="2024-03-25T18:01:51.957" v="7"/>
          <ac:inkMkLst>
            <pc:docMk/>
            <pc:sldMk cId="2353879987" sldId="264"/>
            <ac:inkMk id="8" creationId="{541FF42C-9025-0E97-5119-B0020AFD93D7}"/>
          </ac:inkMkLst>
        </pc:inkChg>
        <pc:inkChg chg="add">
          <ac:chgData name="Hřibová, Michaela" userId="S::hribovam@ff.cuni.cz::3dac8243-15ef-408b-819e-9df4952d2f8d" providerId="AD" clId="Web-{67CC7BA7-29EE-21EC-886E-6863A8A67021}" dt="2024-03-25T18:02:04.769" v="8"/>
          <ac:inkMkLst>
            <pc:docMk/>
            <pc:sldMk cId="2353879987" sldId="264"/>
            <ac:inkMk id="9" creationId="{00C49587-E3D0-C2C9-CD98-89A068711499}"/>
          </ac:inkMkLst>
        </pc:inkChg>
      </pc:sldChg>
      <pc:sldChg chg="del">
        <pc:chgData name="Hřibová, Michaela" userId="S::hribovam@ff.cuni.cz::3dac8243-15ef-408b-819e-9df4952d2f8d" providerId="AD" clId="Web-{67CC7BA7-29EE-21EC-886E-6863A8A67021}" dt="2024-03-25T17:59:17.177" v="0"/>
        <pc:sldMkLst>
          <pc:docMk/>
          <pc:sldMk cId="2508894190" sldId="264"/>
        </pc:sldMkLst>
      </pc:sldChg>
      <pc:sldChg chg="add replId">
        <pc:chgData name="Hřibová, Michaela" userId="S::hribovam@ff.cuni.cz::3dac8243-15ef-408b-819e-9df4952d2f8d" providerId="AD" clId="Web-{67CC7BA7-29EE-21EC-886E-6863A8A67021}" dt="2024-03-25T18:20:57.730" v="9"/>
        <pc:sldMkLst>
          <pc:docMk/>
          <pc:sldMk cId="4128598485" sldId="265"/>
        </pc:sldMkLst>
      </pc:sldChg>
      <pc:sldChg chg="new">
        <pc:chgData name="Hřibová, Michaela" userId="S::hribovam@ff.cuni.cz::3dac8243-15ef-408b-819e-9df4952d2f8d" providerId="AD" clId="Web-{67CC7BA7-29EE-21EC-886E-6863A8A67021}" dt="2024-03-25T18:32:44.226" v="22"/>
        <pc:sldMkLst>
          <pc:docMk/>
          <pc:sldMk cId="319746010" sldId="266"/>
        </pc:sldMkLst>
      </pc:sldChg>
      <pc:sldChg chg="addSp delSp add del replId">
        <pc:chgData name="Hřibová, Michaela" userId="S::hribovam@ff.cuni.cz::3dac8243-15ef-408b-819e-9df4952d2f8d" providerId="AD" clId="Web-{67CC7BA7-29EE-21EC-886E-6863A8A67021}" dt="2024-03-25T18:31:11.805" v="21"/>
        <pc:sldMkLst>
          <pc:docMk/>
          <pc:sldMk cId="3527570920" sldId="266"/>
        </pc:sldMkLst>
        <pc:inkChg chg="add del">
          <ac:chgData name="Hřibová, Michaela" userId="S::hribovam@ff.cuni.cz::3dac8243-15ef-408b-819e-9df4952d2f8d" providerId="AD" clId="Web-{67CC7BA7-29EE-21EC-886E-6863A8A67021}" dt="2024-03-25T18:31:02.789" v="20"/>
          <ac:inkMkLst>
            <pc:docMk/>
            <pc:sldMk cId="3527570920" sldId="266"/>
            <ac:inkMk id="2" creationId="{3B0BD896-E7EE-6382-6ED4-2732A8B45BCF}"/>
          </ac:inkMkLst>
        </pc:inkChg>
      </pc:sldChg>
    </pc:docChg>
  </pc:docChgLst>
  <pc:docChgLst>
    <pc:chgData name="Hřibová, Michaela" userId="S::hribovam@ff.cuni.cz::3dac8243-15ef-408b-819e-9df4952d2f8d" providerId="AD" clId="Web-{5A987F05-AF38-12F5-A376-D37E444D6FBF}"/>
    <pc:docChg chg="addSld modSld">
      <pc:chgData name="Hřibová, Michaela" userId="S::hribovam@ff.cuni.cz::3dac8243-15ef-408b-819e-9df4952d2f8d" providerId="AD" clId="Web-{5A987F05-AF38-12F5-A376-D37E444D6FBF}" dt="2024-03-25T21:08:37.047" v="156" actId="20577"/>
      <pc:docMkLst>
        <pc:docMk/>
      </pc:docMkLst>
      <pc:sldChg chg="addSp delSp">
        <pc:chgData name="Hřibová, Michaela" userId="S::hribovam@ff.cuni.cz::3dac8243-15ef-408b-819e-9df4952d2f8d" providerId="AD" clId="Web-{5A987F05-AF38-12F5-A376-D37E444D6FBF}" dt="2024-03-25T20:41:29.744" v="9"/>
        <pc:sldMkLst>
          <pc:docMk/>
          <pc:sldMk cId="3704698247" sldId="259"/>
        </pc:sldMkLst>
        <pc:inkChg chg="add">
          <ac:chgData name="Hřibová, Michaela" userId="S::hribovam@ff.cuni.cz::3dac8243-15ef-408b-819e-9df4952d2f8d" providerId="AD" clId="Web-{5A987F05-AF38-12F5-A376-D37E444D6FBF}" dt="2024-03-25T20:41:25.931" v="8"/>
          <ac:inkMkLst>
            <pc:docMk/>
            <pc:sldMk cId="3704698247" sldId="259"/>
            <ac:inkMk id="3" creationId="{BA438EC6-FB01-690C-574F-0C3B8AA6373F}"/>
          </ac:inkMkLst>
        </pc:inkChg>
        <pc:inkChg chg="add">
          <ac:chgData name="Hřibová, Michaela" userId="S::hribovam@ff.cuni.cz::3dac8243-15ef-408b-819e-9df4952d2f8d" providerId="AD" clId="Web-{5A987F05-AF38-12F5-A376-D37E444D6FBF}" dt="2024-03-25T20:41:29.744" v="9"/>
          <ac:inkMkLst>
            <pc:docMk/>
            <pc:sldMk cId="3704698247" sldId="259"/>
            <ac:inkMk id="5" creationId="{CCB097F9-179C-9C99-15AA-A4BD7AA80DBF}"/>
          </ac:inkMkLst>
        </pc:inkChg>
        <pc:inkChg chg="del">
          <ac:chgData name="Hřibová, Michaela" userId="S::hribovam@ff.cuni.cz::3dac8243-15ef-408b-819e-9df4952d2f8d" providerId="AD" clId="Web-{5A987F05-AF38-12F5-A376-D37E444D6FBF}" dt="2024-03-25T20:41:17.759" v="7"/>
          <ac:inkMkLst>
            <pc:docMk/>
            <pc:sldMk cId="3704698247" sldId="259"/>
            <ac:inkMk id="7" creationId="{657572CA-FF61-4F32-8FDB-203CD92B595D}"/>
          </ac:inkMkLst>
        </pc:inkChg>
        <pc:inkChg chg="del">
          <ac:chgData name="Hřibová, Michaela" userId="S::hribovam@ff.cuni.cz::3dac8243-15ef-408b-819e-9df4952d2f8d" providerId="AD" clId="Web-{5A987F05-AF38-12F5-A376-D37E444D6FBF}" dt="2024-03-25T20:41:16.243" v="6"/>
          <ac:inkMkLst>
            <pc:docMk/>
            <pc:sldMk cId="3704698247" sldId="259"/>
            <ac:inkMk id="8" creationId="{6C4C92B0-7B7C-6FA0-8818-BF3D5181D8DB}"/>
          </ac:inkMkLst>
        </pc:inkChg>
      </pc:sldChg>
      <pc:sldChg chg="addSp delSp modSp">
        <pc:chgData name="Hřibová, Michaela" userId="S::hribovam@ff.cuni.cz::3dac8243-15ef-408b-819e-9df4952d2f8d" providerId="AD" clId="Web-{5A987F05-AF38-12F5-A376-D37E444D6FBF}" dt="2024-03-25T20:45:47.331" v="29" actId="1076"/>
        <pc:sldMkLst>
          <pc:docMk/>
          <pc:sldMk cId="4137290625" sldId="260"/>
        </pc:sldMkLst>
        <pc:spChg chg="mod">
          <ac:chgData name="Hřibová, Michaela" userId="S::hribovam@ff.cuni.cz::3dac8243-15ef-408b-819e-9df4952d2f8d" providerId="AD" clId="Web-{5A987F05-AF38-12F5-A376-D37E444D6FBF}" dt="2024-03-25T20:45:47.331" v="29" actId="1076"/>
          <ac:spMkLst>
            <pc:docMk/>
            <pc:sldMk cId="4137290625" sldId="260"/>
            <ac:spMk id="5" creationId="{7622A764-1D50-D5B2-F5B8-07F8211F5566}"/>
          </ac:spMkLst>
        </pc:spChg>
        <pc:inkChg chg="add del">
          <ac:chgData name="Hřibová, Michaela" userId="S::hribovam@ff.cuni.cz::3dac8243-15ef-408b-819e-9df4952d2f8d" providerId="AD" clId="Web-{5A987F05-AF38-12F5-A376-D37E444D6FBF}" dt="2024-03-25T20:45:29.924" v="26"/>
          <ac:inkMkLst>
            <pc:docMk/>
            <pc:sldMk cId="4137290625" sldId="260"/>
            <ac:inkMk id="2" creationId="{6B35F70C-5F34-968D-FE96-ED09F6A4BFE6}"/>
          </ac:inkMkLst>
        </pc:inkChg>
      </pc:sldChg>
      <pc:sldChg chg="addSp delSp">
        <pc:chgData name="Hřibová, Michaela" userId="S::hribovam@ff.cuni.cz::3dac8243-15ef-408b-819e-9df4952d2f8d" providerId="AD" clId="Web-{5A987F05-AF38-12F5-A376-D37E444D6FBF}" dt="2024-03-25T20:44:29.672" v="24"/>
        <pc:sldMkLst>
          <pc:docMk/>
          <pc:sldMk cId="3736025096" sldId="262"/>
        </pc:sldMkLst>
        <pc:inkChg chg="add">
          <ac:chgData name="Hřibová, Michaela" userId="S::hribovam@ff.cuni.cz::3dac8243-15ef-408b-819e-9df4952d2f8d" providerId="AD" clId="Web-{5A987F05-AF38-12F5-A376-D37E444D6FBF}" dt="2024-03-25T20:43:43.812" v="15"/>
          <ac:inkMkLst>
            <pc:docMk/>
            <pc:sldMk cId="3736025096" sldId="262"/>
            <ac:inkMk id="2" creationId="{60519419-7880-6FBF-E085-32096844E48B}"/>
          </ac:inkMkLst>
        </pc:inkChg>
        <pc:inkChg chg="add">
          <ac:chgData name="Hřibová, Michaela" userId="S::hribovam@ff.cuni.cz::3dac8243-15ef-408b-819e-9df4952d2f8d" providerId="AD" clId="Web-{5A987F05-AF38-12F5-A376-D37E444D6FBF}" dt="2024-03-25T20:43:52.359" v="16"/>
          <ac:inkMkLst>
            <pc:docMk/>
            <pc:sldMk cId="3736025096" sldId="262"/>
            <ac:inkMk id="3" creationId="{2D8C279B-5D77-9195-D33D-6B48DE61EFB2}"/>
          </ac:inkMkLst>
        </pc:inkChg>
        <pc:inkChg chg="add">
          <ac:chgData name="Hřibová, Michaela" userId="S::hribovam@ff.cuni.cz::3dac8243-15ef-408b-819e-9df4952d2f8d" providerId="AD" clId="Web-{5A987F05-AF38-12F5-A376-D37E444D6FBF}" dt="2024-03-25T20:43:57.140" v="17"/>
          <ac:inkMkLst>
            <pc:docMk/>
            <pc:sldMk cId="3736025096" sldId="262"/>
            <ac:inkMk id="5" creationId="{B1B51251-AC26-F6BA-F1DB-BE34A6BB504C}"/>
          </ac:inkMkLst>
        </pc:inkChg>
        <pc:inkChg chg="add">
          <ac:chgData name="Hřibová, Michaela" userId="S::hribovam@ff.cuni.cz::3dac8243-15ef-408b-819e-9df4952d2f8d" providerId="AD" clId="Web-{5A987F05-AF38-12F5-A376-D37E444D6FBF}" dt="2024-03-25T20:44:01.281" v="18"/>
          <ac:inkMkLst>
            <pc:docMk/>
            <pc:sldMk cId="3736025096" sldId="262"/>
            <ac:inkMk id="6" creationId="{4028B5B2-9625-699B-7BBC-CBE553DC2502}"/>
          </ac:inkMkLst>
        </pc:inkChg>
        <pc:inkChg chg="add">
          <ac:chgData name="Hřibová, Michaela" userId="S::hribovam@ff.cuni.cz::3dac8243-15ef-408b-819e-9df4952d2f8d" providerId="AD" clId="Web-{5A987F05-AF38-12F5-A376-D37E444D6FBF}" dt="2024-03-25T20:44:15.453" v="21"/>
          <ac:inkMkLst>
            <pc:docMk/>
            <pc:sldMk cId="3736025096" sldId="262"/>
            <ac:inkMk id="7" creationId="{F5EF1491-CF5E-88AE-7C42-01FDF6FC9F03}"/>
          </ac:inkMkLst>
        </pc:inkChg>
        <pc:inkChg chg="add">
          <ac:chgData name="Hřibová, Michaela" userId="S::hribovam@ff.cuni.cz::3dac8243-15ef-408b-819e-9df4952d2f8d" providerId="AD" clId="Web-{5A987F05-AF38-12F5-A376-D37E444D6FBF}" dt="2024-03-25T20:44:22.766" v="22"/>
          <ac:inkMkLst>
            <pc:docMk/>
            <pc:sldMk cId="3736025096" sldId="262"/>
            <ac:inkMk id="8" creationId="{D67F2A71-49E8-46E9-DE72-286019627E8C}"/>
          </ac:inkMkLst>
        </pc:inkChg>
        <pc:inkChg chg="add">
          <ac:chgData name="Hřibová, Michaela" userId="S::hribovam@ff.cuni.cz::3dac8243-15ef-408b-819e-9df4952d2f8d" providerId="AD" clId="Web-{5A987F05-AF38-12F5-A376-D37E444D6FBF}" dt="2024-03-25T20:44:28.579" v="23"/>
          <ac:inkMkLst>
            <pc:docMk/>
            <pc:sldMk cId="3736025096" sldId="262"/>
            <ac:inkMk id="9" creationId="{3B19F5F6-F830-ADC5-EA8F-EDF4D32A1121}"/>
          </ac:inkMkLst>
        </pc:inkChg>
        <pc:inkChg chg="add">
          <ac:chgData name="Hřibová, Michaela" userId="S::hribovam@ff.cuni.cz::3dac8243-15ef-408b-819e-9df4952d2f8d" providerId="AD" clId="Web-{5A987F05-AF38-12F5-A376-D37E444D6FBF}" dt="2024-03-25T20:44:29.672" v="24"/>
          <ac:inkMkLst>
            <pc:docMk/>
            <pc:sldMk cId="3736025096" sldId="262"/>
            <ac:inkMk id="10" creationId="{348BD984-3808-6E0E-8708-73BDBF57B549}"/>
          </ac:inkMkLst>
        </pc:inkChg>
        <pc:inkChg chg="del">
          <ac:chgData name="Hřibová, Michaela" userId="S::hribovam@ff.cuni.cz::3dac8243-15ef-408b-819e-9df4952d2f8d" providerId="AD" clId="Web-{5A987F05-AF38-12F5-A376-D37E444D6FBF}" dt="2024-03-25T20:43:30.545" v="13"/>
          <ac:inkMkLst>
            <pc:docMk/>
            <pc:sldMk cId="3736025096" sldId="262"/>
            <ac:inkMk id="15" creationId="{60EA5B86-E55B-358E-9B95-A1C9003D28AF}"/>
          </ac:inkMkLst>
        </pc:inkChg>
        <pc:inkChg chg="del">
          <ac:chgData name="Hřibová, Michaela" userId="S::hribovam@ff.cuni.cz::3dac8243-15ef-408b-819e-9df4952d2f8d" providerId="AD" clId="Web-{5A987F05-AF38-12F5-A376-D37E444D6FBF}" dt="2024-03-25T20:43:34.264" v="14"/>
          <ac:inkMkLst>
            <pc:docMk/>
            <pc:sldMk cId="3736025096" sldId="262"/>
            <ac:inkMk id="16" creationId="{1406B555-4EB3-4EAD-D9F2-4786EE8DCF64}"/>
          </ac:inkMkLst>
        </pc:inkChg>
        <pc:inkChg chg="del">
          <ac:chgData name="Hřibová, Michaela" userId="S::hribovam@ff.cuni.cz::3dac8243-15ef-408b-819e-9df4952d2f8d" providerId="AD" clId="Web-{5A987F05-AF38-12F5-A376-D37E444D6FBF}" dt="2024-03-25T20:43:30.545" v="12"/>
          <ac:inkMkLst>
            <pc:docMk/>
            <pc:sldMk cId="3736025096" sldId="262"/>
            <ac:inkMk id="17" creationId="{A525E48D-9B47-CB4E-161A-A01C2290E15B}"/>
          </ac:inkMkLst>
        </pc:inkChg>
        <pc:inkChg chg="del">
          <ac:chgData name="Hřibová, Michaela" userId="S::hribovam@ff.cuni.cz::3dac8243-15ef-408b-819e-9df4952d2f8d" providerId="AD" clId="Web-{5A987F05-AF38-12F5-A376-D37E444D6FBF}" dt="2024-03-25T20:44:05.812" v="19"/>
          <ac:inkMkLst>
            <pc:docMk/>
            <pc:sldMk cId="3736025096" sldId="262"/>
            <ac:inkMk id="18" creationId="{80B7121A-0E7B-7210-15D5-86A3777E6DF8}"/>
          </ac:inkMkLst>
        </pc:inkChg>
        <pc:inkChg chg="del">
          <ac:chgData name="Hřibová, Michaela" userId="S::hribovam@ff.cuni.cz::3dac8243-15ef-408b-819e-9df4952d2f8d" providerId="AD" clId="Web-{5A987F05-AF38-12F5-A376-D37E444D6FBF}" dt="2024-03-25T20:44:10.906" v="20"/>
          <ac:inkMkLst>
            <pc:docMk/>
            <pc:sldMk cId="3736025096" sldId="262"/>
            <ac:inkMk id="19" creationId="{EB310797-D686-3278-3226-288331EC659F}"/>
          </ac:inkMkLst>
        </pc:inkChg>
      </pc:sldChg>
      <pc:sldChg chg="addSp delSp">
        <pc:chgData name="Hřibová, Michaela" userId="S::hribovam@ff.cuni.cz::3dac8243-15ef-408b-819e-9df4952d2f8d" providerId="AD" clId="Web-{5A987F05-AF38-12F5-A376-D37E444D6FBF}" dt="2024-03-25T20:41:47.291" v="11"/>
        <pc:sldMkLst>
          <pc:docMk/>
          <pc:sldMk cId="2353879987" sldId="264"/>
        </pc:sldMkLst>
        <pc:inkChg chg="del">
          <ac:chgData name="Hřibová, Michaela" userId="S::hribovam@ff.cuni.cz::3dac8243-15ef-408b-819e-9df4952d2f8d" providerId="AD" clId="Web-{5A987F05-AF38-12F5-A376-D37E444D6FBF}" dt="2024-03-25T20:41:39.229" v="10"/>
          <ac:inkMkLst>
            <pc:docMk/>
            <pc:sldMk cId="2353879987" sldId="264"/>
            <ac:inkMk id="2" creationId="{5A76DA66-1F63-FD1B-31AD-9E699886CB5C}"/>
          </ac:inkMkLst>
        </pc:inkChg>
        <pc:inkChg chg="add">
          <ac:chgData name="Hřibová, Michaela" userId="S::hribovam@ff.cuni.cz::3dac8243-15ef-408b-819e-9df4952d2f8d" providerId="AD" clId="Web-{5A987F05-AF38-12F5-A376-D37E444D6FBF}" dt="2024-03-25T20:41:47.291" v="11"/>
          <ac:inkMkLst>
            <pc:docMk/>
            <pc:sldMk cId="2353879987" sldId="264"/>
            <ac:inkMk id="5" creationId="{4ECC951C-B661-4154-1986-1778A0CCE8A5}"/>
          </ac:inkMkLst>
        </pc:inkChg>
      </pc:sldChg>
      <pc:sldChg chg="addSp delSp modSp">
        <pc:chgData name="Hřibová, Michaela" userId="S::hribovam@ff.cuni.cz::3dac8243-15ef-408b-819e-9df4952d2f8d" providerId="AD" clId="Web-{5A987F05-AF38-12F5-A376-D37E444D6FBF}" dt="2024-03-25T21:08:37.047" v="156" actId="20577"/>
        <pc:sldMkLst>
          <pc:docMk/>
          <pc:sldMk cId="319746010" sldId="266"/>
        </pc:sldMkLst>
        <pc:spChg chg="add del mod">
          <ac:chgData name="Hřibová, Michaela" userId="S::hribovam@ff.cuni.cz::3dac8243-15ef-408b-819e-9df4952d2f8d" providerId="AD" clId="Web-{5A987F05-AF38-12F5-A376-D37E444D6FBF}" dt="2024-03-25T21:08:37.047" v="156" actId="20577"/>
          <ac:spMkLst>
            <pc:docMk/>
            <pc:sldMk cId="319746010" sldId="266"/>
            <ac:spMk id="3" creationId="{620D83BD-7284-22DE-A3D9-F098A9F35A7E}"/>
          </ac:spMkLst>
        </pc:spChg>
        <pc:spChg chg="add del mod">
          <ac:chgData name="Hřibová, Michaela" userId="S::hribovam@ff.cuni.cz::3dac8243-15ef-408b-819e-9df4952d2f8d" providerId="AD" clId="Web-{5A987F05-AF38-12F5-A376-D37E444D6FBF}" dt="2024-03-25T21:08:21.422" v="152"/>
          <ac:spMkLst>
            <pc:docMk/>
            <pc:sldMk cId="319746010" sldId="266"/>
            <ac:spMk id="5" creationId="{B13F55C5-09E6-B911-AED5-1A8329876363}"/>
          </ac:spMkLst>
        </pc:spChg>
      </pc:sldChg>
      <pc:sldChg chg="addSp delSp modSp new mod modClrScheme addAnim chgLayout">
        <pc:chgData name="Hřibová, Michaela" userId="S::hribovam@ff.cuni.cz::3dac8243-15ef-408b-819e-9df4952d2f8d" providerId="AD" clId="Web-{5A987F05-AF38-12F5-A376-D37E444D6FBF}" dt="2024-03-25T21:04:43.961" v="141"/>
        <pc:sldMkLst>
          <pc:docMk/>
          <pc:sldMk cId="3449414847" sldId="267"/>
        </pc:sldMkLst>
        <pc:spChg chg="del">
          <ac:chgData name="Hřibová, Michaela" userId="S::hribovam@ff.cuni.cz::3dac8243-15ef-408b-819e-9df4952d2f8d" providerId="AD" clId="Web-{5A987F05-AF38-12F5-A376-D37E444D6FBF}" dt="2024-03-25T20:46:17.910" v="31"/>
          <ac:spMkLst>
            <pc:docMk/>
            <pc:sldMk cId="3449414847" sldId="267"/>
            <ac:spMk id="2" creationId="{2484E46A-A7AF-EC38-5E38-BDF719459636}"/>
          </ac:spMkLst>
        </pc:spChg>
        <pc:spChg chg="del">
          <ac:chgData name="Hřibová, Michaela" userId="S::hribovam@ff.cuni.cz::3dac8243-15ef-408b-819e-9df4952d2f8d" providerId="AD" clId="Web-{5A987F05-AF38-12F5-A376-D37E444D6FBF}" dt="2024-03-25T20:46:17.910" v="31"/>
          <ac:spMkLst>
            <pc:docMk/>
            <pc:sldMk cId="3449414847" sldId="267"/>
            <ac:spMk id="3" creationId="{2F816990-CF30-2AA9-FD7B-E5A34DCA028A}"/>
          </ac:spMkLst>
        </pc:spChg>
        <pc:spChg chg="add mod ord">
          <ac:chgData name="Hřibová, Michaela" userId="S::hribovam@ff.cuni.cz::3dac8243-15ef-408b-819e-9df4952d2f8d" providerId="AD" clId="Web-{5A987F05-AF38-12F5-A376-D37E444D6FBF}" dt="2024-03-25T20:48:54.040" v="48" actId="20577"/>
          <ac:spMkLst>
            <pc:docMk/>
            <pc:sldMk cId="3449414847" sldId="267"/>
            <ac:spMk id="4" creationId="{01D1E0C8-8F93-1890-A55F-ABD281D72B12}"/>
          </ac:spMkLst>
        </pc:spChg>
        <pc:spChg chg="add del mod ord">
          <ac:chgData name="Hřibová, Michaela" userId="S::hribovam@ff.cuni.cz::3dac8243-15ef-408b-819e-9df4952d2f8d" providerId="AD" clId="Web-{5A987F05-AF38-12F5-A376-D37E444D6FBF}" dt="2024-03-25T20:47:53.773" v="34"/>
          <ac:spMkLst>
            <pc:docMk/>
            <pc:sldMk cId="3449414847" sldId="267"/>
            <ac:spMk id="5" creationId="{F6072691-8FFA-528B-CFA4-5BC6ABCF7C3F}"/>
          </ac:spMkLst>
        </pc:spChg>
        <pc:picChg chg="add mod ord">
          <ac:chgData name="Hřibová, Michaela" userId="S::hribovam@ff.cuni.cz::3dac8243-15ef-408b-819e-9df4952d2f8d" providerId="AD" clId="Web-{5A987F05-AF38-12F5-A376-D37E444D6FBF}" dt="2024-03-25T20:48:11.180" v="36" actId="1076"/>
          <ac:picMkLst>
            <pc:docMk/>
            <pc:sldMk cId="3449414847" sldId="267"/>
            <ac:picMk id="6" creationId="{65789D92-28BE-2699-DBD8-3FB2E6CE6E03}"/>
          </ac:picMkLst>
        </pc:picChg>
      </pc:sldChg>
      <pc:sldChg chg="addSp delSp modSp new mod modClrScheme addAnim chgLayout">
        <pc:chgData name="Hřibová, Michaela" userId="S::hribovam@ff.cuni.cz::3dac8243-15ef-408b-819e-9df4952d2f8d" providerId="AD" clId="Web-{5A987F05-AF38-12F5-A376-D37E444D6FBF}" dt="2024-03-25T21:05:11.744" v="142"/>
        <pc:sldMkLst>
          <pc:docMk/>
          <pc:sldMk cId="2066052046" sldId="268"/>
        </pc:sldMkLst>
        <pc:spChg chg="mod ord">
          <ac:chgData name="Hřibová, Michaela" userId="S::hribovam@ff.cuni.cz::3dac8243-15ef-408b-819e-9df4952d2f8d" providerId="AD" clId="Web-{5A987F05-AF38-12F5-A376-D37E444D6FBF}" dt="2024-03-25T20:52:07.562" v="67" actId="20577"/>
          <ac:spMkLst>
            <pc:docMk/>
            <pc:sldMk cId="2066052046" sldId="268"/>
            <ac:spMk id="2" creationId="{674FE5C6-939C-5CFA-7691-C1D080BBA90D}"/>
          </ac:spMkLst>
        </pc:spChg>
        <pc:spChg chg="del mod ord">
          <ac:chgData name="Hřibová, Michaela" userId="S::hribovam@ff.cuni.cz::3dac8243-15ef-408b-819e-9df4952d2f8d" providerId="AD" clId="Web-{5A987F05-AF38-12F5-A376-D37E444D6FBF}" dt="2024-03-25T20:50:10.058" v="51"/>
          <ac:spMkLst>
            <pc:docMk/>
            <pc:sldMk cId="2066052046" sldId="268"/>
            <ac:spMk id="3" creationId="{1A5844CF-ED9C-255A-D2D0-EA0C2C03DC21}"/>
          </ac:spMkLst>
        </pc:spChg>
        <pc:spChg chg="add del mod ord">
          <ac:chgData name="Hřibová, Michaela" userId="S::hribovam@ff.cuni.cz::3dac8243-15ef-408b-819e-9df4952d2f8d" providerId="AD" clId="Web-{5A987F05-AF38-12F5-A376-D37E444D6FBF}" dt="2024-03-25T20:50:31.762" v="52"/>
          <ac:spMkLst>
            <pc:docMk/>
            <pc:sldMk cId="2066052046" sldId="268"/>
            <ac:spMk id="4" creationId="{B9D57EB7-7B92-D9C3-C830-7C4B5014FC83}"/>
          </ac:spMkLst>
        </pc:spChg>
        <pc:picChg chg="add mod ord">
          <ac:chgData name="Hřibová, Michaela" userId="S::hribovam@ff.cuni.cz::3dac8243-15ef-408b-819e-9df4952d2f8d" providerId="AD" clId="Web-{5A987F05-AF38-12F5-A376-D37E444D6FBF}" dt="2024-03-25T20:51:23.904" v="62" actId="1076"/>
          <ac:picMkLst>
            <pc:docMk/>
            <pc:sldMk cId="2066052046" sldId="268"/>
            <ac:picMk id="5" creationId="{2AFD18B0-40D8-5214-591C-2B5356A03BE6}"/>
          </ac:picMkLst>
        </pc:picChg>
        <pc:picChg chg="add mod ord modCrop">
          <ac:chgData name="Hřibová, Michaela" userId="S::hribovam@ff.cuni.cz::3dac8243-15ef-408b-819e-9df4952d2f8d" providerId="AD" clId="Web-{5A987F05-AF38-12F5-A376-D37E444D6FBF}" dt="2024-03-25T20:51:17.842" v="61" actId="1076"/>
          <ac:picMkLst>
            <pc:docMk/>
            <pc:sldMk cId="2066052046" sldId="268"/>
            <ac:picMk id="6" creationId="{3DB36184-6B72-CD4E-77AF-05F3614CD338}"/>
          </ac:picMkLst>
        </pc:picChg>
      </pc:sldChg>
      <pc:sldChg chg="addSp delSp modSp new mod modClrScheme addAnim chgLayout">
        <pc:chgData name="Hřibová, Michaela" userId="S::hribovam@ff.cuni.cz::3dac8243-15ef-408b-819e-9df4952d2f8d" providerId="AD" clId="Web-{5A987F05-AF38-12F5-A376-D37E444D6FBF}" dt="2024-03-25T21:05:28.494" v="145"/>
        <pc:sldMkLst>
          <pc:docMk/>
          <pc:sldMk cId="2981767990" sldId="269"/>
        </pc:sldMkLst>
        <pc:spChg chg="mod ord">
          <ac:chgData name="Hřibová, Michaela" userId="S::hribovam@ff.cuni.cz::3dac8243-15ef-408b-819e-9df4952d2f8d" providerId="AD" clId="Web-{5A987F05-AF38-12F5-A376-D37E444D6FBF}" dt="2024-03-25T21:05:28.385" v="144" actId="20577"/>
          <ac:spMkLst>
            <pc:docMk/>
            <pc:sldMk cId="2981767990" sldId="269"/>
            <ac:spMk id="2" creationId="{0FB7006D-AFE0-6015-8DB0-9C0D35B89809}"/>
          </ac:spMkLst>
        </pc:spChg>
        <pc:spChg chg="del">
          <ac:chgData name="Hřibová, Michaela" userId="S::hribovam@ff.cuni.cz::3dac8243-15ef-408b-819e-9df4952d2f8d" providerId="AD" clId="Web-{5A987F05-AF38-12F5-A376-D37E444D6FBF}" dt="2024-03-25T20:53:25.236" v="69"/>
          <ac:spMkLst>
            <pc:docMk/>
            <pc:sldMk cId="2981767990" sldId="269"/>
            <ac:spMk id="3" creationId="{82FDDB58-375C-3F93-267D-6B088293C1C8}"/>
          </ac:spMkLst>
        </pc:spChg>
        <pc:spChg chg="del">
          <ac:chgData name="Hřibová, Michaela" userId="S::hribovam@ff.cuni.cz::3dac8243-15ef-408b-819e-9df4952d2f8d" providerId="AD" clId="Web-{5A987F05-AF38-12F5-A376-D37E444D6FBF}" dt="2024-03-25T20:54:41.536" v="70"/>
          <ac:spMkLst>
            <pc:docMk/>
            <pc:sldMk cId="2981767990" sldId="269"/>
            <ac:spMk id="4" creationId="{61636F29-2DEB-5938-42C4-2B57E749186B}"/>
          </ac:spMkLst>
        </pc:spChg>
        <pc:picChg chg="add mod ord">
          <ac:chgData name="Hřibová, Michaela" userId="S::hribovam@ff.cuni.cz::3dac8243-15ef-408b-819e-9df4952d2f8d" providerId="AD" clId="Web-{5A987F05-AF38-12F5-A376-D37E444D6FBF}" dt="2024-03-25T20:54:41.536" v="70"/>
          <ac:picMkLst>
            <pc:docMk/>
            <pc:sldMk cId="2981767990" sldId="269"/>
            <ac:picMk id="5" creationId="{C9B27A66-6318-167B-5ABC-858747336182}"/>
          </ac:picMkLst>
        </pc:picChg>
      </pc:sldChg>
      <pc:sldChg chg="addSp delSp modSp new addAnim">
        <pc:chgData name="Hřibová, Michaela" userId="S::hribovam@ff.cuni.cz::3dac8243-15ef-408b-819e-9df4952d2f8d" providerId="AD" clId="Web-{5A987F05-AF38-12F5-A376-D37E444D6FBF}" dt="2024-03-25T21:08:01.311" v="150" actId="20577"/>
        <pc:sldMkLst>
          <pc:docMk/>
          <pc:sldMk cId="2999473389" sldId="270"/>
        </pc:sldMkLst>
        <pc:spChg chg="mod">
          <ac:chgData name="Hřibová, Michaela" userId="S::hribovam@ff.cuni.cz::3dac8243-15ef-408b-819e-9df4952d2f8d" providerId="AD" clId="Web-{5A987F05-AF38-12F5-A376-D37E444D6FBF}" dt="2024-03-25T21:01:38.315" v="118" actId="20577"/>
          <ac:spMkLst>
            <pc:docMk/>
            <pc:sldMk cId="2999473389" sldId="270"/>
            <ac:spMk id="2" creationId="{CB5BEACE-EC8C-398B-6262-20356C99E6BB}"/>
          </ac:spMkLst>
        </pc:spChg>
        <pc:spChg chg="del">
          <ac:chgData name="Hřibová, Michaela" userId="S::hribovam@ff.cuni.cz::3dac8243-15ef-408b-819e-9df4952d2f8d" providerId="AD" clId="Web-{5A987F05-AF38-12F5-A376-D37E444D6FBF}" dt="2024-03-25T20:59:42.545" v="86"/>
          <ac:spMkLst>
            <pc:docMk/>
            <pc:sldMk cId="2999473389" sldId="270"/>
            <ac:spMk id="3" creationId="{04148AE3-C76A-7606-633B-E70852E5AE37}"/>
          </ac:spMkLst>
        </pc:spChg>
        <pc:spChg chg="add mod">
          <ac:chgData name="Hřibová, Michaela" userId="S::hribovam@ff.cuni.cz::3dac8243-15ef-408b-819e-9df4952d2f8d" providerId="AD" clId="Web-{5A987F05-AF38-12F5-A376-D37E444D6FBF}" dt="2024-03-25T21:08:01.311" v="150" actId="20577"/>
          <ac:spMkLst>
            <pc:docMk/>
            <pc:sldMk cId="2999473389" sldId="270"/>
            <ac:spMk id="5" creationId="{3E61CDDC-CEEC-934E-BDDB-BBC48E2938F1}"/>
          </ac:spMkLst>
        </pc:spChg>
        <pc:picChg chg="add mod ord">
          <ac:chgData name="Hřibová, Michaela" userId="S::hribovam@ff.cuni.cz::3dac8243-15ef-408b-819e-9df4952d2f8d" providerId="AD" clId="Web-{5A987F05-AF38-12F5-A376-D37E444D6FBF}" dt="2024-03-25T21:00:04.999" v="90" actId="1076"/>
          <ac:picMkLst>
            <pc:docMk/>
            <pc:sldMk cId="2999473389" sldId="270"/>
            <ac:picMk id="4" creationId="{6B4C4373-1B1C-8FFD-C8B3-ECB5ACA061C0}"/>
          </ac:picMkLst>
        </pc:picChg>
        <pc:inkChg chg="add">
          <ac:chgData name="Hřibová, Michaela" userId="S::hribovam@ff.cuni.cz::3dac8243-15ef-408b-819e-9df4952d2f8d" providerId="AD" clId="Web-{5A987F05-AF38-12F5-A376-D37E444D6FBF}" dt="2024-03-25T21:02:19.519" v="119"/>
          <ac:inkMkLst>
            <pc:docMk/>
            <pc:sldMk cId="2999473389" sldId="270"/>
            <ac:inkMk id="6" creationId="{BC1F342B-9386-5DE4-68D9-60D861B3F18E}"/>
          </ac:inkMkLst>
        </pc:inkChg>
        <pc:inkChg chg="add">
          <ac:chgData name="Hřibová, Michaela" userId="S::hribovam@ff.cuni.cz::3dac8243-15ef-408b-819e-9df4952d2f8d" providerId="AD" clId="Web-{5A987F05-AF38-12F5-A376-D37E444D6FBF}" dt="2024-03-25T21:02:33.817" v="120"/>
          <ac:inkMkLst>
            <pc:docMk/>
            <pc:sldMk cId="2999473389" sldId="270"/>
            <ac:inkMk id="7" creationId="{1C0379C8-5F01-42EB-A3D5-7F89F83143F0}"/>
          </ac:inkMkLst>
        </pc:inkChg>
        <pc:inkChg chg="add">
          <ac:chgData name="Hřibová, Michaela" userId="S::hribovam@ff.cuni.cz::3dac8243-15ef-408b-819e-9df4952d2f8d" providerId="AD" clId="Web-{5A987F05-AF38-12F5-A376-D37E444D6FBF}" dt="2024-03-25T21:02:36.551" v="121"/>
          <ac:inkMkLst>
            <pc:docMk/>
            <pc:sldMk cId="2999473389" sldId="270"/>
            <ac:inkMk id="8" creationId="{BC111827-20A8-4987-01CA-9D7C3CEAA84A}"/>
          </ac:inkMkLst>
        </pc:inkChg>
        <pc:inkChg chg="add">
          <ac:chgData name="Hřibová, Michaela" userId="S::hribovam@ff.cuni.cz::3dac8243-15ef-408b-819e-9df4952d2f8d" providerId="AD" clId="Web-{5A987F05-AF38-12F5-A376-D37E444D6FBF}" dt="2024-03-25T21:02:39.067" v="122"/>
          <ac:inkMkLst>
            <pc:docMk/>
            <pc:sldMk cId="2999473389" sldId="270"/>
            <ac:inkMk id="9" creationId="{32CCD801-6E9A-E12E-BC41-86D2208C778D}"/>
          </ac:inkMkLst>
        </pc:inkChg>
        <pc:inkChg chg="add">
          <ac:chgData name="Hřibová, Michaela" userId="S::hribovam@ff.cuni.cz::3dac8243-15ef-408b-819e-9df4952d2f8d" providerId="AD" clId="Web-{5A987F05-AF38-12F5-A376-D37E444D6FBF}" dt="2024-03-25T21:02:41.457" v="123"/>
          <ac:inkMkLst>
            <pc:docMk/>
            <pc:sldMk cId="2999473389" sldId="270"/>
            <ac:inkMk id="10" creationId="{C5579A6D-4D82-7660-10AD-F004DE8DD04A}"/>
          </ac:inkMkLst>
        </pc:inkChg>
        <pc:inkChg chg="add">
          <ac:chgData name="Hřibová, Michaela" userId="S::hribovam@ff.cuni.cz::3dac8243-15ef-408b-819e-9df4952d2f8d" providerId="AD" clId="Web-{5A987F05-AF38-12F5-A376-D37E444D6FBF}" dt="2024-03-25T21:02:44.098" v="124"/>
          <ac:inkMkLst>
            <pc:docMk/>
            <pc:sldMk cId="2999473389" sldId="270"/>
            <ac:inkMk id="11" creationId="{CB63D593-ECE6-E70B-ED03-F1589FC02A65}"/>
          </ac:inkMkLst>
        </pc:inkChg>
      </pc:sldChg>
    </pc:docChg>
  </pc:docChgLst>
  <pc:docChgLst>
    <pc:chgData name="Hřibová, Michaela" userId="S::hribovam@ff.cuni.cz::3dac8243-15ef-408b-819e-9df4952d2f8d" providerId="AD" clId="Web-{F1BE3F1D-1B07-12EE-6420-6829ED019CBD}"/>
    <pc:docChg chg="modSld sldOrd">
      <pc:chgData name="Hřibová, Michaela" userId="S::hribovam@ff.cuni.cz::3dac8243-15ef-408b-819e-9df4952d2f8d" providerId="AD" clId="Web-{F1BE3F1D-1B07-12EE-6420-6829ED019CBD}" dt="2024-03-25T18:57:29.932" v="219"/>
      <pc:docMkLst>
        <pc:docMk/>
      </pc:docMkLst>
      <pc:sldChg chg="addSp modSp">
        <pc:chgData name="Hřibová, Michaela" userId="S::hribovam@ff.cuni.cz::3dac8243-15ef-408b-819e-9df4952d2f8d" providerId="AD" clId="Web-{F1BE3F1D-1B07-12EE-6420-6829ED019CBD}" dt="2024-03-25T18:37:38.525" v="42" actId="1076"/>
        <pc:sldMkLst>
          <pc:docMk/>
          <pc:sldMk cId="1344667928" sldId="257"/>
        </pc:sldMkLst>
        <pc:spChg chg="add mod">
          <ac:chgData name="Hřibová, Michaela" userId="S::hribovam@ff.cuni.cz::3dac8243-15ef-408b-819e-9df4952d2f8d" providerId="AD" clId="Web-{F1BE3F1D-1B07-12EE-6420-6829ED019CBD}" dt="2024-03-25T18:37:38.525" v="42" actId="1076"/>
          <ac:spMkLst>
            <pc:docMk/>
            <pc:sldMk cId="1344667928" sldId="257"/>
            <ac:spMk id="2" creationId="{955581A8-E9D2-FCE0-3E1F-363CCD39C480}"/>
          </ac:spMkLst>
        </pc:spChg>
        <pc:spChg chg="add mod">
          <ac:chgData name="Hřibová, Michaela" userId="S::hribovam@ff.cuni.cz::3dac8243-15ef-408b-819e-9df4952d2f8d" providerId="AD" clId="Web-{F1BE3F1D-1B07-12EE-6420-6829ED019CBD}" dt="2024-03-25T18:37:27.244" v="41" actId="1076"/>
          <ac:spMkLst>
            <pc:docMk/>
            <pc:sldMk cId="1344667928" sldId="257"/>
            <ac:spMk id="35" creationId="{7449057F-C4CA-1E5C-4ECD-DC0A372DCE74}"/>
          </ac:spMkLst>
        </pc:spChg>
      </pc:sldChg>
      <pc:sldChg chg="ord">
        <pc:chgData name="Hřibová, Michaela" userId="S::hribovam@ff.cuni.cz::3dac8243-15ef-408b-819e-9df4952d2f8d" providerId="AD" clId="Web-{F1BE3F1D-1B07-12EE-6420-6829ED019CBD}" dt="2024-03-25T18:53:20.954" v="196"/>
        <pc:sldMkLst>
          <pc:docMk/>
          <pc:sldMk cId="1272375823" sldId="258"/>
        </pc:sldMkLst>
      </pc:sldChg>
      <pc:sldChg chg="addSp delSp modSp">
        <pc:chgData name="Hřibová, Michaela" userId="S::hribovam@ff.cuni.cz::3dac8243-15ef-408b-819e-9df4952d2f8d" providerId="AD" clId="Web-{F1BE3F1D-1B07-12EE-6420-6829ED019CBD}" dt="2024-03-25T18:46:18.720" v="133" actId="1076"/>
        <pc:sldMkLst>
          <pc:docMk/>
          <pc:sldMk cId="3704698247" sldId="259"/>
        </pc:sldMkLst>
        <pc:spChg chg="add mod">
          <ac:chgData name="Hřibová, Michaela" userId="S::hribovam@ff.cuni.cz::3dac8243-15ef-408b-819e-9df4952d2f8d" providerId="AD" clId="Web-{F1BE3F1D-1B07-12EE-6420-6829ED019CBD}" dt="2024-03-25T18:44:58.729" v="118" actId="1076"/>
          <ac:spMkLst>
            <pc:docMk/>
            <pc:sldMk cId="3704698247" sldId="259"/>
            <ac:spMk id="16" creationId="{45BCBD50-B950-FC4C-082F-42885CE3B276}"/>
          </ac:spMkLst>
        </pc:spChg>
        <pc:spChg chg="add mod">
          <ac:chgData name="Hřibová, Michaela" userId="S::hribovam@ff.cuni.cz::3dac8243-15ef-408b-819e-9df4952d2f8d" providerId="AD" clId="Web-{F1BE3F1D-1B07-12EE-6420-6829ED019CBD}" dt="2024-03-25T18:46:18.720" v="133" actId="1076"/>
          <ac:spMkLst>
            <pc:docMk/>
            <pc:sldMk cId="3704698247" sldId="259"/>
            <ac:spMk id="17" creationId="{618BBD82-39D1-825C-24DF-E2E6AADFBC06}"/>
          </ac:spMkLst>
        </pc:spChg>
        <pc:inkChg chg="add">
          <ac:chgData name="Hřibová, Michaela" userId="S::hribovam@ff.cuni.cz::3dac8243-15ef-408b-819e-9df4952d2f8d" providerId="AD" clId="Web-{F1BE3F1D-1B07-12EE-6420-6829ED019CBD}" dt="2024-03-25T18:43:48.945" v="104"/>
          <ac:inkMkLst>
            <pc:docMk/>
            <pc:sldMk cId="3704698247" sldId="259"/>
            <ac:inkMk id="2" creationId="{8FA2429D-8189-AB11-C676-02F6D7178F6E}"/>
          </ac:inkMkLst>
        </pc:inkChg>
        <pc:inkChg chg="del">
          <ac:chgData name="Hřibová, Michaela" userId="S::hribovam@ff.cuni.cz::3dac8243-15ef-408b-819e-9df4952d2f8d" providerId="AD" clId="Web-{F1BE3F1D-1B07-12EE-6420-6829ED019CBD}" dt="2024-03-25T18:43:14.756" v="93"/>
          <ac:inkMkLst>
            <pc:docMk/>
            <pc:sldMk cId="3704698247" sldId="259"/>
            <ac:inkMk id="3" creationId="{11F61C76-7A62-BB42-EB4D-D8E454693169}"/>
          </ac:inkMkLst>
        </pc:inkChg>
        <pc:inkChg chg="del">
          <ac:chgData name="Hřibová, Michaela" userId="S::hribovam@ff.cuni.cz::3dac8243-15ef-408b-819e-9df4952d2f8d" providerId="AD" clId="Web-{F1BE3F1D-1B07-12EE-6420-6829ED019CBD}" dt="2024-03-25T18:43:18.022" v="95"/>
          <ac:inkMkLst>
            <pc:docMk/>
            <pc:sldMk cId="3704698247" sldId="259"/>
            <ac:inkMk id="5" creationId="{F225A948-5EA6-2C21-28BF-01728C843995}"/>
          </ac:inkMkLst>
        </pc:inkChg>
        <pc:inkChg chg="add">
          <ac:chgData name="Hřibová, Michaela" userId="S::hribovam@ff.cuni.cz::3dac8243-15ef-408b-819e-9df4952d2f8d" providerId="AD" clId="Web-{F1BE3F1D-1B07-12EE-6420-6829ED019CBD}" dt="2024-03-25T18:43:53.804" v="105"/>
          <ac:inkMkLst>
            <pc:docMk/>
            <pc:sldMk cId="3704698247" sldId="259"/>
            <ac:inkMk id="6" creationId="{54DFCC0E-15DE-FD59-2E7B-9F369715A774}"/>
          </ac:inkMkLst>
        </pc:inkChg>
        <pc:inkChg chg="add">
          <ac:chgData name="Hřibová, Michaela" userId="S::hribovam@ff.cuni.cz::3dac8243-15ef-408b-819e-9df4952d2f8d" providerId="AD" clId="Web-{F1BE3F1D-1B07-12EE-6420-6829ED019CBD}" dt="2024-03-25T18:44:04.227" v="106"/>
          <ac:inkMkLst>
            <pc:docMk/>
            <pc:sldMk cId="3704698247" sldId="259"/>
            <ac:inkMk id="7" creationId="{657572CA-FF61-4F32-8FDB-203CD92B595D}"/>
          </ac:inkMkLst>
        </pc:inkChg>
        <pc:inkChg chg="add">
          <ac:chgData name="Hřibová, Michaela" userId="S::hribovam@ff.cuni.cz::3dac8243-15ef-408b-819e-9df4952d2f8d" providerId="AD" clId="Web-{F1BE3F1D-1B07-12EE-6420-6829ED019CBD}" dt="2024-03-25T18:44:08.633" v="107"/>
          <ac:inkMkLst>
            <pc:docMk/>
            <pc:sldMk cId="3704698247" sldId="259"/>
            <ac:inkMk id="8" creationId="{6C4C92B0-7B7C-6FA0-8818-BF3D5181D8DB}"/>
          </ac:inkMkLst>
        </pc:inkChg>
        <pc:inkChg chg="del">
          <ac:chgData name="Hřibová, Michaela" userId="S::hribovam@ff.cuni.cz::3dac8243-15ef-408b-819e-9df4952d2f8d" providerId="AD" clId="Web-{F1BE3F1D-1B07-12EE-6420-6829ED019CBD}" dt="2024-03-25T18:43:22.835" v="99"/>
          <ac:inkMkLst>
            <pc:docMk/>
            <pc:sldMk cId="3704698247" sldId="259"/>
            <ac:inkMk id="9" creationId="{ADA628EC-C713-9B22-B8D3-FEF5F8531893}"/>
          </ac:inkMkLst>
        </pc:inkChg>
        <pc:inkChg chg="del">
          <ac:chgData name="Hřibová, Michaela" userId="S::hribovam@ff.cuni.cz::3dac8243-15ef-408b-819e-9df4952d2f8d" providerId="AD" clId="Web-{F1BE3F1D-1B07-12EE-6420-6829ED019CBD}" dt="2024-03-25T18:43:27.850" v="103"/>
          <ac:inkMkLst>
            <pc:docMk/>
            <pc:sldMk cId="3704698247" sldId="259"/>
            <ac:inkMk id="10" creationId="{7F142894-3E20-2BFB-7841-28EE8181D8AE}"/>
          </ac:inkMkLst>
        </pc:inkChg>
        <pc:inkChg chg="del">
          <ac:chgData name="Hřibová, Michaela" userId="S::hribovam@ff.cuni.cz::3dac8243-15ef-408b-819e-9df4952d2f8d" providerId="AD" clId="Web-{F1BE3F1D-1B07-12EE-6420-6829ED019CBD}" dt="2024-03-25T18:43:14.756" v="92"/>
          <ac:inkMkLst>
            <pc:docMk/>
            <pc:sldMk cId="3704698247" sldId="259"/>
            <ac:inkMk id="11" creationId="{871236D8-BCD8-5EA3-5805-4E9A0F0D2027}"/>
          </ac:inkMkLst>
        </pc:inkChg>
        <pc:inkChg chg="del">
          <ac:chgData name="Hřibová, Michaela" userId="S::hribovam@ff.cuni.cz::3dac8243-15ef-408b-819e-9df4952d2f8d" providerId="AD" clId="Web-{F1BE3F1D-1B07-12EE-6420-6829ED019CBD}" dt="2024-03-25T18:43:16.209" v="94"/>
          <ac:inkMkLst>
            <pc:docMk/>
            <pc:sldMk cId="3704698247" sldId="259"/>
            <ac:inkMk id="12" creationId="{85D1E5ED-BE05-8B34-F8E0-81F42AC00B09}"/>
          </ac:inkMkLst>
        </pc:inkChg>
        <pc:inkChg chg="del">
          <ac:chgData name="Hřibová, Michaela" userId="S::hribovam@ff.cuni.cz::3dac8243-15ef-408b-819e-9df4952d2f8d" providerId="AD" clId="Web-{F1BE3F1D-1B07-12EE-6420-6829ED019CBD}" dt="2024-03-25T18:43:20.178" v="97"/>
          <ac:inkMkLst>
            <pc:docMk/>
            <pc:sldMk cId="3704698247" sldId="259"/>
            <ac:inkMk id="13" creationId="{B9B6A1A4-2319-F4A3-74BB-F77520ACD120}"/>
          </ac:inkMkLst>
        </pc:inkChg>
        <pc:inkChg chg="del">
          <ac:chgData name="Hřibová, Michaela" userId="S::hribovam@ff.cuni.cz::3dac8243-15ef-408b-819e-9df4952d2f8d" providerId="AD" clId="Web-{F1BE3F1D-1B07-12EE-6420-6829ED019CBD}" dt="2024-03-25T18:43:20.178" v="96"/>
          <ac:inkMkLst>
            <pc:docMk/>
            <pc:sldMk cId="3704698247" sldId="259"/>
            <ac:inkMk id="14" creationId="{B7B24E41-D86D-955B-2E73-7175E143B5FB}"/>
          </ac:inkMkLst>
        </pc:inkChg>
        <pc:inkChg chg="del">
          <ac:chgData name="Hřibová, Michaela" userId="S::hribovam@ff.cuni.cz::3dac8243-15ef-408b-819e-9df4952d2f8d" providerId="AD" clId="Web-{F1BE3F1D-1B07-12EE-6420-6829ED019CBD}" dt="2024-03-25T18:43:22.835" v="98"/>
          <ac:inkMkLst>
            <pc:docMk/>
            <pc:sldMk cId="3704698247" sldId="259"/>
            <ac:inkMk id="15" creationId="{25BB101C-ADB9-14C0-4B4A-F1B928F358DC}"/>
          </ac:inkMkLst>
        </pc:inkChg>
        <pc:inkChg chg="del">
          <ac:chgData name="Hřibová, Michaela" userId="S::hribovam@ff.cuni.cz::3dac8243-15ef-408b-819e-9df4952d2f8d" providerId="AD" clId="Web-{F1BE3F1D-1B07-12EE-6420-6829ED019CBD}" dt="2024-03-25T18:43:24.725" v="100"/>
          <ac:inkMkLst>
            <pc:docMk/>
            <pc:sldMk cId="3704698247" sldId="259"/>
            <ac:inkMk id="18" creationId="{249C0AA8-BEA5-C6F5-B1A3-3F936617FEE7}"/>
          </ac:inkMkLst>
        </pc:inkChg>
        <pc:inkChg chg="del">
          <ac:chgData name="Hřibová, Michaela" userId="S::hribovam@ff.cuni.cz::3dac8243-15ef-408b-819e-9df4952d2f8d" providerId="AD" clId="Web-{F1BE3F1D-1B07-12EE-6420-6829ED019CBD}" dt="2024-03-25T18:43:27.850" v="102"/>
          <ac:inkMkLst>
            <pc:docMk/>
            <pc:sldMk cId="3704698247" sldId="259"/>
            <ac:inkMk id="19" creationId="{53F1AEEE-C74D-C5FC-7C7E-001B1159B83E}"/>
          </ac:inkMkLst>
        </pc:inkChg>
        <pc:inkChg chg="del">
          <ac:chgData name="Hřibová, Michaela" userId="S::hribovam@ff.cuni.cz::3dac8243-15ef-408b-819e-9df4952d2f8d" providerId="AD" clId="Web-{F1BE3F1D-1B07-12EE-6420-6829ED019CBD}" dt="2024-03-25T18:43:27.850" v="101"/>
          <ac:inkMkLst>
            <pc:docMk/>
            <pc:sldMk cId="3704698247" sldId="259"/>
            <ac:inkMk id="20" creationId="{1CD88B89-35C9-D981-B63A-DFB15FCA64E3}"/>
          </ac:inkMkLst>
        </pc:inkChg>
      </pc:sldChg>
      <pc:sldChg chg="addSp modSp">
        <pc:chgData name="Hřibová, Michaela" userId="S::hribovam@ff.cuni.cz::3dac8243-15ef-408b-819e-9df4952d2f8d" providerId="AD" clId="Web-{F1BE3F1D-1B07-12EE-6420-6829ED019CBD}" dt="2024-03-25T18:48:25.897" v="150" actId="1076"/>
        <pc:sldMkLst>
          <pc:docMk/>
          <pc:sldMk cId="4137290625" sldId="260"/>
        </pc:sldMkLst>
        <pc:spChg chg="add mod">
          <ac:chgData name="Hřibová, Michaela" userId="S::hribovam@ff.cuni.cz::3dac8243-15ef-408b-819e-9df4952d2f8d" providerId="AD" clId="Web-{F1BE3F1D-1B07-12EE-6420-6829ED019CBD}" dt="2024-03-25T18:47:15.331" v="139" actId="20577"/>
          <ac:spMkLst>
            <pc:docMk/>
            <pc:sldMk cId="4137290625" sldId="260"/>
            <ac:spMk id="3" creationId="{E2739967-0333-D202-FED9-64A6E2824FC7}"/>
          </ac:spMkLst>
        </pc:spChg>
        <pc:spChg chg="add mod">
          <ac:chgData name="Hřibová, Michaela" userId="S::hribovam@ff.cuni.cz::3dac8243-15ef-408b-819e-9df4952d2f8d" providerId="AD" clId="Web-{F1BE3F1D-1B07-12EE-6420-6829ED019CBD}" dt="2024-03-25T18:48:25.897" v="150" actId="1076"/>
          <ac:spMkLst>
            <pc:docMk/>
            <pc:sldMk cId="4137290625" sldId="260"/>
            <ac:spMk id="5" creationId="{7622A764-1D50-D5B2-F5B8-07F8211F5566}"/>
          </ac:spMkLst>
        </pc:spChg>
      </pc:sldChg>
      <pc:sldChg chg="ord">
        <pc:chgData name="Hřibová, Michaela" userId="S::hribovam@ff.cuni.cz::3dac8243-15ef-408b-819e-9df4952d2f8d" providerId="AD" clId="Web-{F1BE3F1D-1B07-12EE-6420-6829ED019CBD}" dt="2024-03-25T18:53:44.502" v="197"/>
        <pc:sldMkLst>
          <pc:docMk/>
          <pc:sldMk cId="1487242759" sldId="261"/>
        </pc:sldMkLst>
      </pc:sldChg>
      <pc:sldChg chg="addSp delSp modSp">
        <pc:chgData name="Hřibová, Michaela" userId="S::hribovam@ff.cuni.cz::3dac8243-15ef-408b-819e-9df4952d2f8d" providerId="AD" clId="Web-{F1BE3F1D-1B07-12EE-6420-6829ED019CBD}" dt="2024-03-25T18:57:29.932" v="219"/>
        <pc:sldMkLst>
          <pc:docMk/>
          <pc:sldMk cId="3736025096" sldId="262"/>
        </pc:sldMkLst>
        <pc:spChg chg="add">
          <ac:chgData name="Hřibová, Michaela" userId="S::hribovam@ff.cuni.cz::3dac8243-15ef-408b-819e-9df4952d2f8d" providerId="AD" clId="Web-{F1BE3F1D-1B07-12EE-6420-6829ED019CBD}" dt="2024-03-25T18:46:35.392" v="134"/>
          <ac:spMkLst>
            <pc:docMk/>
            <pc:sldMk cId="3736025096" sldId="262"/>
            <ac:spMk id="11" creationId="{68360A28-B6F0-BC0F-39F0-9992ADAFE826}"/>
          </ac:spMkLst>
        </pc:spChg>
        <pc:spChg chg="add mod">
          <ac:chgData name="Hřibová, Michaela" userId="S::hribovam@ff.cuni.cz::3dac8243-15ef-408b-819e-9df4952d2f8d" providerId="AD" clId="Web-{F1BE3F1D-1B07-12EE-6420-6829ED019CBD}" dt="2024-03-25T18:51:47.638" v="182" actId="1076"/>
          <ac:spMkLst>
            <pc:docMk/>
            <pc:sldMk cId="3736025096" sldId="262"/>
            <ac:spMk id="12" creationId="{CFAB34F9-714A-E3E1-AF93-BB6DBE22506E}"/>
          </ac:spMkLst>
        </pc:spChg>
        <pc:inkChg chg="del">
          <ac:chgData name="Hřibová, Michaela" userId="S::hribovam@ff.cuni.cz::3dac8243-15ef-408b-819e-9df4952d2f8d" providerId="AD" clId="Web-{F1BE3F1D-1B07-12EE-6420-6829ED019CBD}" dt="2024-03-25T18:56:40.680" v="209"/>
          <ac:inkMkLst>
            <pc:docMk/>
            <pc:sldMk cId="3736025096" sldId="262"/>
            <ac:inkMk id="2" creationId="{E4EBB0FF-DB0A-FDDA-653F-C954123DFED1}"/>
          </ac:inkMkLst>
        </pc:inkChg>
        <pc:inkChg chg="del">
          <ac:chgData name="Hřibová, Michaela" userId="S::hribovam@ff.cuni.cz::3dac8243-15ef-408b-819e-9df4952d2f8d" providerId="AD" clId="Web-{F1BE3F1D-1B07-12EE-6420-6829ED019CBD}" dt="2024-03-25T18:56:40.680" v="208"/>
          <ac:inkMkLst>
            <pc:docMk/>
            <pc:sldMk cId="3736025096" sldId="262"/>
            <ac:inkMk id="3" creationId="{C9326E87-7CB7-0330-658D-DF616D3AACBE}"/>
          </ac:inkMkLst>
        </pc:inkChg>
        <pc:inkChg chg="del">
          <ac:chgData name="Hřibová, Michaela" userId="S::hribovam@ff.cuni.cz::3dac8243-15ef-408b-819e-9df4952d2f8d" providerId="AD" clId="Web-{F1BE3F1D-1B07-12EE-6420-6829ED019CBD}" dt="2024-03-25T18:56:45.102" v="210"/>
          <ac:inkMkLst>
            <pc:docMk/>
            <pc:sldMk cId="3736025096" sldId="262"/>
            <ac:inkMk id="5" creationId="{CB34A21C-8629-6682-F4AE-A31CF51FC6F6}"/>
          </ac:inkMkLst>
        </pc:inkChg>
        <pc:inkChg chg="del">
          <ac:chgData name="Hřibová, Michaela" userId="S::hribovam@ff.cuni.cz::3dac8243-15ef-408b-819e-9df4952d2f8d" providerId="AD" clId="Web-{F1BE3F1D-1B07-12EE-6420-6829ED019CBD}" dt="2024-03-25T18:56:51.180" v="214"/>
          <ac:inkMkLst>
            <pc:docMk/>
            <pc:sldMk cId="3736025096" sldId="262"/>
            <ac:inkMk id="6" creationId="{BB2757E3-76A4-C4C9-0FDC-A29E1819D7A4}"/>
          </ac:inkMkLst>
        </pc:inkChg>
        <pc:inkChg chg="del">
          <ac:chgData name="Hřibová, Michaela" userId="S::hribovam@ff.cuni.cz::3dac8243-15ef-408b-819e-9df4952d2f8d" providerId="AD" clId="Web-{F1BE3F1D-1B07-12EE-6420-6829ED019CBD}" dt="2024-03-25T18:56:51.180" v="213"/>
          <ac:inkMkLst>
            <pc:docMk/>
            <pc:sldMk cId="3736025096" sldId="262"/>
            <ac:inkMk id="7" creationId="{352CFBAC-EE79-2672-3CD2-840F13235ACB}"/>
          </ac:inkMkLst>
        </pc:inkChg>
        <pc:inkChg chg="del">
          <ac:chgData name="Hřibová, Michaela" userId="S::hribovam@ff.cuni.cz::3dac8243-15ef-408b-819e-9df4952d2f8d" providerId="AD" clId="Web-{F1BE3F1D-1B07-12EE-6420-6829ED019CBD}" dt="2024-03-25T18:56:47.899" v="212"/>
          <ac:inkMkLst>
            <pc:docMk/>
            <pc:sldMk cId="3736025096" sldId="262"/>
            <ac:inkMk id="8" creationId="{34BEB1F4-A5D8-FD39-E85B-408713371065}"/>
          </ac:inkMkLst>
        </pc:inkChg>
        <pc:inkChg chg="del">
          <ac:chgData name="Hřibová, Michaela" userId="S::hribovam@ff.cuni.cz::3dac8243-15ef-408b-819e-9df4952d2f8d" providerId="AD" clId="Web-{F1BE3F1D-1B07-12EE-6420-6829ED019CBD}" dt="2024-03-25T18:56:47.899" v="211"/>
          <ac:inkMkLst>
            <pc:docMk/>
            <pc:sldMk cId="3736025096" sldId="262"/>
            <ac:inkMk id="9" creationId="{6D481B44-929C-23EC-2976-02BBD97642B6}"/>
          </ac:inkMkLst>
        </pc:inkChg>
        <pc:inkChg chg="add del">
          <ac:chgData name="Hřibová, Michaela" userId="S::hribovam@ff.cuni.cz::3dac8243-15ef-408b-819e-9df4952d2f8d" providerId="AD" clId="Web-{F1BE3F1D-1B07-12EE-6420-6829ED019CBD}" dt="2024-03-25T18:51:07.152" v="174"/>
          <ac:inkMkLst>
            <pc:docMk/>
            <pc:sldMk cId="3736025096" sldId="262"/>
            <ac:inkMk id="13" creationId="{3381D0F5-10C1-EE06-8FF1-73D031A91084}"/>
          </ac:inkMkLst>
        </pc:inkChg>
        <pc:inkChg chg="add del">
          <ac:chgData name="Hřibová, Michaela" userId="S::hribovam@ff.cuni.cz::3dac8243-15ef-408b-819e-9df4952d2f8d" providerId="AD" clId="Web-{F1BE3F1D-1B07-12EE-6420-6829ED019CBD}" dt="2024-03-25T18:51:07.152" v="173"/>
          <ac:inkMkLst>
            <pc:docMk/>
            <pc:sldMk cId="3736025096" sldId="262"/>
            <ac:inkMk id="14" creationId="{3E6654CA-7D1B-C6F5-A456-3D8ECEE12F3B}"/>
          </ac:inkMkLst>
        </pc:inkChg>
        <pc:inkChg chg="add">
          <ac:chgData name="Hřibová, Michaela" userId="S::hribovam@ff.cuni.cz::3dac8243-15ef-408b-819e-9df4952d2f8d" providerId="AD" clId="Web-{F1BE3F1D-1B07-12EE-6420-6829ED019CBD}" dt="2024-03-25T18:57:07.837" v="215"/>
          <ac:inkMkLst>
            <pc:docMk/>
            <pc:sldMk cId="3736025096" sldId="262"/>
            <ac:inkMk id="15" creationId="{60EA5B86-E55B-358E-9B95-A1C9003D28AF}"/>
          </ac:inkMkLst>
        </pc:inkChg>
        <pc:inkChg chg="add">
          <ac:chgData name="Hřibová, Michaela" userId="S::hribovam@ff.cuni.cz::3dac8243-15ef-408b-819e-9df4952d2f8d" providerId="AD" clId="Web-{F1BE3F1D-1B07-12EE-6420-6829ED019CBD}" dt="2024-03-25T18:57:10.603" v="216"/>
          <ac:inkMkLst>
            <pc:docMk/>
            <pc:sldMk cId="3736025096" sldId="262"/>
            <ac:inkMk id="16" creationId="{1406B555-4EB3-4EAD-D9F2-4786EE8DCF64}"/>
          </ac:inkMkLst>
        </pc:inkChg>
        <pc:inkChg chg="add">
          <ac:chgData name="Hřibová, Michaela" userId="S::hribovam@ff.cuni.cz::3dac8243-15ef-408b-819e-9df4952d2f8d" providerId="AD" clId="Web-{F1BE3F1D-1B07-12EE-6420-6829ED019CBD}" dt="2024-03-25T18:57:15.197" v="217"/>
          <ac:inkMkLst>
            <pc:docMk/>
            <pc:sldMk cId="3736025096" sldId="262"/>
            <ac:inkMk id="17" creationId="{A525E48D-9B47-CB4E-161A-A01C2290E15B}"/>
          </ac:inkMkLst>
        </pc:inkChg>
        <pc:inkChg chg="add">
          <ac:chgData name="Hřibová, Michaela" userId="S::hribovam@ff.cuni.cz::3dac8243-15ef-408b-819e-9df4952d2f8d" providerId="AD" clId="Web-{F1BE3F1D-1B07-12EE-6420-6829ED019CBD}" dt="2024-03-25T18:57:23.369" v="218"/>
          <ac:inkMkLst>
            <pc:docMk/>
            <pc:sldMk cId="3736025096" sldId="262"/>
            <ac:inkMk id="18" creationId="{80B7121A-0E7B-7210-15D5-86A3777E6DF8}"/>
          </ac:inkMkLst>
        </pc:inkChg>
        <pc:inkChg chg="add">
          <ac:chgData name="Hřibová, Michaela" userId="S::hribovam@ff.cuni.cz::3dac8243-15ef-408b-819e-9df4952d2f8d" providerId="AD" clId="Web-{F1BE3F1D-1B07-12EE-6420-6829ED019CBD}" dt="2024-03-25T18:57:29.932" v="219"/>
          <ac:inkMkLst>
            <pc:docMk/>
            <pc:sldMk cId="3736025096" sldId="262"/>
            <ac:inkMk id="19" creationId="{EB310797-D686-3278-3226-288331EC659F}"/>
          </ac:inkMkLst>
        </pc:inkChg>
      </pc:sldChg>
      <pc:sldChg chg="addSp delSp modSp">
        <pc:chgData name="Hřibová, Michaela" userId="S::hribovam@ff.cuni.cz::3dac8243-15ef-408b-819e-9df4952d2f8d" providerId="AD" clId="Web-{F1BE3F1D-1B07-12EE-6420-6829ED019CBD}" dt="2024-03-25T18:56:24.211" v="207"/>
        <pc:sldMkLst>
          <pc:docMk/>
          <pc:sldMk cId="3668098316" sldId="263"/>
        </pc:sldMkLst>
        <pc:spChg chg="add">
          <ac:chgData name="Hřibová, Michaela" userId="S::hribovam@ff.cuni.cz::3dac8243-15ef-408b-819e-9df4952d2f8d" providerId="AD" clId="Web-{F1BE3F1D-1B07-12EE-6420-6829ED019CBD}" dt="2024-03-25T18:46:40.549" v="135"/>
          <ac:spMkLst>
            <pc:docMk/>
            <pc:sldMk cId="3668098316" sldId="263"/>
            <ac:spMk id="10" creationId="{9440A70C-70FC-B50B-D4BC-EE088507BE06}"/>
          </ac:spMkLst>
        </pc:spChg>
        <pc:spChg chg="add mod">
          <ac:chgData name="Hřibová, Michaela" userId="S::hribovam@ff.cuni.cz::3dac8243-15ef-408b-819e-9df4952d2f8d" providerId="AD" clId="Web-{F1BE3F1D-1B07-12EE-6420-6829ED019CBD}" dt="2024-03-25T18:52:29.249" v="195" actId="1076"/>
          <ac:spMkLst>
            <pc:docMk/>
            <pc:sldMk cId="3668098316" sldId="263"/>
            <ac:spMk id="16" creationId="{3519AD2E-BF7E-A009-8CF8-DFBBF1DD7CA3}"/>
          </ac:spMkLst>
        </pc:spChg>
        <pc:inkChg chg="del">
          <ac:chgData name="Hřibová, Michaela" userId="S::hribovam@ff.cuni.cz::3dac8243-15ef-408b-819e-9df4952d2f8d" providerId="AD" clId="Web-{F1BE3F1D-1B07-12EE-6420-6829ED019CBD}" dt="2024-03-25T18:49:11.148" v="153"/>
          <ac:inkMkLst>
            <pc:docMk/>
            <pc:sldMk cId="3668098316" sldId="263"/>
            <ac:inkMk id="2" creationId="{E794C62E-9C66-ED17-5E11-8892BB973B42}"/>
          </ac:inkMkLst>
        </pc:inkChg>
        <pc:inkChg chg="del">
          <ac:chgData name="Hřibová, Michaela" userId="S::hribovam@ff.cuni.cz::3dac8243-15ef-408b-819e-9df4952d2f8d" providerId="AD" clId="Web-{F1BE3F1D-1B07-12EE-6420-6829ED019CBD}" dt="2024-03-25T18:48:58.429" v="151"/>
          <ac:inkMkLst>
            <pc:docMk/>
            <pc:sldMk cId="3668098316" sldId="263"/>
            <ac:inkMk id="3" creationId="{B7BEA45D-3FF3-AEBB-E365-A8FC904C4773}"/>
          </ac:inkMkLst>
        </pc:inkChg>
        <pc:inkChg chg="del">
          <ac:chgData name="Hřibová, Michaela" userId="S::hribovam@ff.cuni.cz::3dac8243-15ef-408b-819e-9df4952d2f8d" providerId="AD" clId="Web-{F1BE3F1D-1B07-12EE-6420-6829ED019CBD}" dt="2024-03-25T18:49:05.335" v="152"/>
          <ac:inkMkLst>
            <pc:docMk/>
            <pc:sldMk cId="3668098316" sldId="263"/>
            <ac:inkMk id="5" creationId="{8B9D2E8E-0C2B-3317-0489-95E15A77CAEB}"/>
          </ac:inkMkLst>
        </pc:inkChg>
        <pc:inkChg chg="del">
          <ac:chgData name="Hřibová, Michaela" userId="S::hribovam@ff.cuni.cz::3dac8243-15ef-408b-819e-9df4952d2f8d" providerId="AD" clId="Web-{F1BE3F1D-1B07-12EE-6420-6829ED019CBD}" dt="2024-03-25T18:49:31.086" v="156"/>
          <ac:inkMkLst>
            <pc:docMk/>
            <pc:sldMk cId="3668098316" sldId="263"/>
            <ac:inkMk id="6" creationId="{B6A4EA45-D9F3-27D5-0E29-5C81DC9F8FAC}"/>
          </ac:inkMkLst>
        </pc:inkChg>
        <pc:inkChg chg="del">
          <ac:chgData name="Hřibová, Michaela" userId="S::hribovam@ff.cuni.cz::3dac8243-15ef-408b-819e-9df4952d2f8d" providerId="AD" clId="Web-{F1BE3F1D-1B07-12EE-6420-6829ED019CBD}" dt="2024-03-25T18:49:25.805" v="155"/>
          <ac:inkMkLst>
            <pc:docMk/>
            <pc:sldMk cId="3668098316" sldId="263"/>
            <ac:inkMk id="7" creationId="{C040DCDF-F460-F3F2-29EC-0F58B5F05177}"/>
          </ac:inkMkLst>
        </pc:inkChg>
        <pc:inkChg chg="del">
          <ac:chgData name="Hřibová, Michaela" userId="S::hribovam@ff.cuni.cz::3dac8243-15ef-408b-819e-9df4952d2f8d" providerId="AD" clId="Web-{F1BE3F1D-1B07-12EE-6420-6829ED019CBD}" dt="2024-03-25T18:49:25.789" v="154"/>
          <ac:inkMkLst>
            <pc:docMk/>
            <pc:sldMk cId="3668098316" sldId="263"/>
            <ac:inkMk id="8" creationId="{B260EE9B-A970-992C-75DC-4C57D5386D3C}"/>
          </ac:inkMkLst>
        </pc:inkChg>
        <pc:inkChg chg="add del">
          <ac:chgData name="Hřibová, Michaela" userId="S::hribovam@ff.cuni.cz::3dac8243-15ef-408b-819e-9df4952d2f8d" providerId="AD" clId="Web-{F1BE3F1D-1B07-12EE-6420-6829ED019CBD}" dt="2024-03-25T18:55:43.772" v="202"/>
          <ac:inkMkLst>
            <pc:docMk/>
            <pc:sldMk cId="3668098316" sldId="263"/>
            <ac:inkMk id="11" creationId="{CEED9AE9-7C65-709D-73F3-D059840092A8}"/>
          </ac:inkMkLst>
        </pc:inkChg>
        <pc:inkChg chg="add del">
          <ac:chgData name="Hřibová, Michaela" userId="S::hribovam@ff.cuni.cz::3dac8243-15ef-408b-819e-9df4952d2f8d" providerId="AD" clId="Web-{F1BE3F1D-1B07-12EE-6420-6829ED019CBD}" dt="2024-03-25T18:55:40.178" v="201"/>
          <ac:inkMkLst>
            <pc:docMk/>
            <pc:sldMk cId="3668098316" sldId="263"/>
            <ac:inkMk id="12" creationId="{A61018B8-4A24-2BA4-53EC-4253A822C741}"/>
          </ac:inkMkLst>
        </pc:inkChg>
        <pc:inkChg chg="add del">
          <ac:chgData name="Hřibová, Michaela" userId="S::hribovam@ff.cuni.cz::3dac8243-15ef-408b-819e-9df4952d2f8d" providerId="AD" clId="Web-{F1BE3F1D-1B07-12EE-6420-6829ED019CBD}" dt="2024-03-25T18:55:40.178" v="200"/>
          <ac:inkMkLst>
            <pc:docMk/>
            <pc:sldMk cId="3668098316" sldId="263"/>
            <ac:inkMk id="13" creationId="{6E86CD63-8523-98E1-BD03-C33E733330D8}"/>
          </ac:inkMkLst>
        </pc:inkChg>
        <pc:inkChg chg="add del">
          <ac:chgData name="Hřibová, Michaela" userId="S::hribovam@ff.cuni.cz::3dac8243-15ef-408b-819e-9df4952d2f8d" providerId="AD" clId="Web-{F1BE3F1D-1B07-12EE-6420-6829ED019CBD}" dt="2024-03-25T18:55:40.178" v="199"/>
          <ac:inkMkLst>
            <pc:docMk/>
            <pc:sldMk cId="3668098316" sldId="263"/>
            <ac:inkMk id="14" creationId="{0BA21D82-9DF4-9F6A-8158-C2DAFDBE0E81}"/>
          </ac:inkMkLst>
        </pc:inkChg>
        <pc:inkChg chg="add del">
          <ac:chgData name="Hřibová, Michaela" userId="S::hribovam@ff.cuni.cz::3dac8243-15ef-408b-819e-9df4952d2f8d" providerId="AD" clId="Web-{F1BE3F1D-1B07-12EE-6420-6829ED019CBD}" dt="2024-03-25T18:55:40.178" v="198"/>
          <ac:inkMkLst>
            <pc:docMk/>
            <pc:sldMk cId="3668098316" sldId="263"/>
            <ac:inkMk id="15" creationId="{C8964AA9-AEDE-90F6-9BD0-00A1776D9FBF}"/>
          </ac:inkMkLst>
        </pc:inkChg>
        <pc:inkChg chg="add">
          <ac:chgData name="Hřibová, Michaela" userId="S::hribovam@ff.cuni.cz::3dac8243-15ef-408b-819e-9df4952d2f8d" providerId="AD" clId="Web-{F1BE3F1D-1B07-12EE-6420-6829ED019CBD}" dt="2024-03-25T18:55:55.053" v="203"/>
          <ac:inkMkLst>
            <pc:docMk/>
            <pc:sldMk cId="3668098316" sldId="263"/>
            <ac:inkMk id="17" creationId="{F3928086-439B-D07F-6C33-5A671AE9E8FC}"/>
          </ac:inkMkLst>
        </pc:inkChg>
        <pc:inkChg chg="add">
          <ac:chgData name="Hřibová, Michaela" userId="S::hribovam@ff.cuni.cz::3dac8243-15ef-408b-819e-9df4952d2f8d" providerId="AD" clId="Web-{F1BE3F1D-1B07-12EE-6420-6829ED019CBD}" dt="2024-03-25T18:56:03.444" v="204"/>
          <ac:inkMkLst>
            <pc:docMk/>
            <pc:sldMk cId="3668098316" sldId="263"/>
            <ac:inkMk id="18" creationId="{8C29A9DA-AA29-63EB-3A7B-69BCA57610D9}"/>
          </ac:inkMkLst>
        </pc:inkChg>
        <pc:inkChg chg="add">
          <ac:chgData name="Hřibová, Michaela" userId="S::hribovam@ff.cuni.cz::3dac8243-15ef-408b-819e-9df4952d2f8d" providerId="AD" clId="Web-{F1BE3F1D-1B07-12EE-6420-6829ED019CBD}" dt="2024-03-25T18:56:09.179" v="205"/>
          <ac:inkMkLst>
            <pc:docMk/>
            <pc:sldMk cId="3668098316" sldId="263"/>
            <ac:inkMk id="19" creationId="{782BE6EB-0284-49DB-2D05-3146E35E1DF9}"/>
          </ac:inkMkLst>
        </pc:inkChg>
        <pc:inkChg chg="add">
          <ac:chgData name="Hřibová, Michaela" userId="S::hribovam@ff.cuni.cz::3dac8243-15ef-408b-819e-9df4952d2f8d" providerId="AD" clId="Web-{F1BE3F1D-1B07-12EE-6420-6829ED019CBD}" dt="2024-03-25T18:56:19.476" v="206"/>
          <ac:inkMkLst>
            <pc:docMk/>
            <pc:sldMk cId="3668098316" sldId="263"/>
            <ac:inkMk id="20" creationId="{F85E1BDA-0143-7861-C704-B676CC328774}"/>
          </ac:inkMkLst>
        </pc:inkChg>
        <pc:inkChg chg="add">
          <ac:chgData name="Hřibová, Michaela" userId="S::hribovam@ff.cuni.cz::3dac8243-15ef-408b-819e-9df4952d2f8d" providerId="AD" clId="Web-{F1BE3F1D-1B07-12EE-6420-6829ED019CBD}" dt="2024-03-25T18:56:24.211" v="207"/>
          <ac:inkMkLst>
            <pc:docMk/>
            <pc:sldMk cId="3668098316" sldId="263"/>
            <ac:inkMk id="21" creationId="{65BB2885-66DD-559F-ABE2-347C5509D997}"/>
          </ac:inkMkLst>
        </pc:inkChg>
      </pc:sldChg>
      <pc:sldChg chg="addSp delSp modSp">
        <pc:chgData name="Hřibová, Michaela" userId="S::hribovam@ff.cuni.cz::3dac8243-15ef-408b-819e-9df4952d2f8d" providerId="AD" clId="Web-{F1BE3F1D-1B07-12EE-6420-6829ED019CBD}" dt="2024-03-25T18:42:48.036" v="91" actId="1076"/>
        <pc:sldMkLst>
          <pc:docMk/>
          <pc:sldMk cId="2353879987" sldId="264"/>
        </pc:sldMkLst>
        <pc:spChg chg="add mod">
          <ac:chgData name="Hřibová, Michaela" userId="S::hribovam@ff.cuni.cz::3dac8243-15ef-408b-819e-9df4952d2f8d" providerId="AD" clId="Web-{F1BE3F1D-1B07-12EE-6420-6829ED019CBD}" dt="2024-03-25T18:42:48.036" v="91" actId="1076"/>
          <ac:spMkLst>
            <pc:docMk/>
            <pc:sldMk cId="2353879987" sldId="264"/>
            <ac:spMk id="15" creationId="{6F1771E8-2973-A288-0EF2-CEC9C305E275}"/>
          </ac:spMkLst>
        </pc:spChg>
        <pc:spChg chg="add mod">
          <ac:chgData name="Hřibová, Michaela" userId="S::hribovam@ff.cuni.cz::3dac8243-15ef-408b-819e-9df4952d2f8d" providerId="AD" clId="Web-{F1BE3F1D-1B07-12EE-6420-6829ED019CBD}" dt="2024-03-25T18:42:05.207" v="82" actId="1076"/>
          <ac:spMkLst>
            <pc:docMk/>
            <pc:sldMk cId="2353879987" sldId="264"/>
            <ac:spMk id="17" creationId="{45B12039-0C35-0104-AF43-208B71E682CB}"/>
          </ac:spMkLst>
        </pc:spChg>
        <pc:picChg chg="mod">
          <ac:chgData name="Hřibová, Michaela" userId="S::hribovam@ff.cuni.cz::3dac8243-15ef-408b-819e-9df4952d2f8d" providerId="AD" clId="Web-{F1BE3F1D-1B07-12EE-6420-6829ED019CBD}" dt="2024-03-25T18:38:08.354" v="43" actId="14100"/>
          <ac:picMkLst>
            <pc:docMk/>
            <pc:sldMk cId="2353879987" sldId="264"/>
            <ac:picMk id="4" creationId="{85596A6E-A976-546C-7ECE-AE1C7FFBA3B4}"/>
          </ac:picMkLst>
        </pc:picChg>
        <pc:inkChg chg="del">
          <ac:chgData name="Hřibová, Michaela" userId="S::hribovam@ff.cuni.cz::3dac8243-15ef-408b-819e-9df4952d2f8d" providerId="AD" clId="Web-{F1BE3F1D-1B07-12EE-6420-6829ED019CBD}" dt="2024-03-25T18:38:30.730" v="44"/>
          <ac:inkMkLst>
            <pc:docMk/>
            <pc:sldMk cId="2353879987" sldId="264"/>
            <ac:inkMk id="5" creationId="{F188687E-9B83-4930-967B-0D1665E87F78}"/>
          </ac:inkMkLst>
        </pc:inkChg>
        <pc:inkChg chg="del">
          <ac:chgData name="Hřibová, Michaela" userId="S::hribovam@ff.cuni.cz::3dac8243-15ef-408b-819e-9df4952d2f8d" providerId="AD" clId="Web-{F1BE3F1D-1B07-12EE-6420-6829ED019CBD}" dt="2024-03-25T18:39:01.716" v="46"/>
          <ac:inkMkLst>
            <pc:docMk/>
            <pc:sldMk cId="2353879987" sldId="264"/>
            <ac:inkMk id="6" creationId="{61062F57-55E4-7349-EA18-A37C4345AD63}"/>
          </ac:inkMkLst>
        </pc:inkChg>
        <pc:inkChg chg="del">
          <ac:chgData name="Hřibová, Michaela" userId="S::hribovam@ff.cuni.cz::3dac8243-15ef-408b-819e-9df4952d2f8d" providerId="AD" clId="Web-{F1BE3F1D-1B07-12EE-6420-6829ED019CBD}" dt="2024-03-25T18:39:18.185" v="50"/>
          <ac:inkMkLst>
            <pc:docMk/>
            <pc:sldMk cId="2353879987" sldId="264"/>
            <ac:inkMk id="7" creationId="{39CA762D-DE7D-AAC4-6F81-D3168BC13F1F}"/>
          </ac:inkMkLst>
        </pc:inkChg>
        <pc:inkChg chg="del">
          <ac:chgData name="Hřibová, Michaela" userId="S::hribovam@ff.cuni.cz::3dac8243-15ef-408b-819e-9df4952d2f8d" providerId="AD" clId="Web-{F1BE3F1D-1B07-12EE-6420-6829ED019CBD}" dt="2024-03-25T18:39:13.904" v="48"/>
          <ac:inkMkLst>
            <pc:docMk/>
            <pc:sldMk cId="2353879987" sldId="264"/>
            <ac:inkMk id="8" creationId="{541FF42C-9025-0E97-5119-B0020AFD93D7}"/>
          </ac:inkMkLst>
        </pc:inkChg>
        <pc:inkChg chg="del">
          <ac:chgData name="Hřibová, Michaela" userId="S::hribovam@ff.cuni.cz::3dac8243-15ef-408b-819e-9df4952d2f8d" providerId="AD" clId="Web-{F1BE3F1D-1B07-12EE-6420-6829ED019CBD}" dt="2024-03-25T18:39:16.232" v="49"/>
          <ac:inkMkLst>
            <pc:docMk/>
            <pc:sldMk cId="2353879987" sldId="264"/>
            <ac:inkMk id="9" creationId="{00C49587-E3D0-C2C9-CD98-89A068711499}"/>
          </ac:inkMkLst>
        </pc:inkChg>
        <pc:inkChg chg="add">
          <ac:chgData name="Hřibová, Michaela" userId="S::hribovam@ff.cuni.cz::3dac8243-15ef-408b-819e-9df4952d2f8d" providerId="AD" clId="Web-{F1BE3F1D-1B07-12EE-6420-6829ED019CBD}" dt="2024-03-25T18:38:52.590" v="45"/>
          <ac:inkMkLst>
            <pc:docMk/>
            <pc:sldMk cId="2353879987" sldId="264"/>
            <ac:inkMk id="10" creationId="{C74A9A54-E876-F59D-EBAB-F112B203BE35}"/>
          </ac:inkMkLst>
        </pc:inkChg>
        <pc:inkChg chg="add">
          <ac:chgData name="Hřibová, Michaela" userId="S::hribovam@ff.cuni.cz::3dac8243-15ef-408b-819e-9df4952d2f8d" providerId="AD" clId="Web-{F1BE3F1D-1B07-12EE-6420-6829ED019CBD}" dt="2024-03-25T18:39:08.654" v="47"/>
          <ac:inkMkLst>
            <pc:docMk/>
            <pc:sldMk cId="2353879987" sldId="264"/>
            <ac:inkMk id="11" creationId="{33515A1E-D0D3-531F-9C4F-612AC14B3BB8}"/>
          </ac:inkMkLst>
        </pc:inkChg>
        <pc:inkChg chg="add">
          <ac:chgData name="Hřibová, Michaela" userId="S::hribovam@ff.cuni.cz::3dac8243-15ef-408b-819e-9df4952d2f8d" providerId="AD" clId="Web-{F1BE3F1D-1B07-12EE-6420-6829ED019CBD}" dt="2024-03-25T18:39:25.264" v="51"/>
          <ac:inkMkLst>
            <pc:docMk/>
            <pc:sldMk cId="2353879987" sldId="264"/>
            <ac:inkMk id="12" creationId="{5A3D895D-0D55-966B-CF2F-37D095A508CE}"/>
          </ac:inkMkLst>
        </pc:inkChg>
        <pc:inkChg chg="add">
          <ac:chgData name="Hřibová, Michaela" userId="S::hribovam@ff.cuni.cz::3dac8243-15ef-408b-819e-9df4952d2f8d" providerId="AD" clId="Web-{F1BE3F1D-1B07-12EE-6420-6829ED019CBD}" dt="2024-03-25T18:39:27.982" v="52"/>
          <ac:inkMkLst>
            <pc:docMk/>
            <pc:sldMk cId="2353879987" sldId="264"/>
            <ac:inkMk id="13" creationId="{94AEEBDF-0F02-1FB6-7C06-A001CA2A1537}"/>
          </ac:inkMkLst>
        </pc:inkChg>
        <pc:inkChg chg="add">
          <ac:chgData name="Hřibová, Michaela" userId="S::hribovam@ff.cuni.cz::3dac8243-15ef-408b-819e-9df4952d2f8d" providerId="AD" clId="Web-{F1BE3F1D-1B07-12EE-6420-6829ED019CBD}" dt="2024-03-25T18:39:31.670" v="53"/>
          <ac:inkMkLst>
            <pc:docMk/>
            <pc:sldMk cId="2353879987" sldId="264"/>
            <ac:inkMk id="14" creationId="{AFEBDC4B-7199-9B1E-EFAD-BB590E282F5F}"/>
          </ac:inkMkLst>
        </pc:inkChg>
        <pc:inkChg chg="add del">
          <ac:chgData name="Hřibová, Michaela" userId="S::hribovam@ff.cuni.cz::3dac8243-15ef-408b-819e-9df4952d2f8d" providerId="AD" clId="Web-{F1BE3F1D-1B07-12EE-6420-6829ED019CBD}" dt="2024-03-25T18:40:44.985" v="68"/>
          <ac:inkMkLst>
            <pc:docMk/>
            <pc:sldMk cId="2353879987" sldId="264"/>
            <ac:inkMk id="16" creationId="{78A2B4FC-35E6-E058-2892-F419CDF1A645}"/>
          </ac:inkMkLst>
        </pc:inkChg>
      </pc:sldChg>
      <pc:sldChg chg="ord">
        <pc:chgData name="Hřibová, Michaela" userId="S::hribovam@ff.cuni.cz::3dac8243-15ef-408b-819e-9df4952d2f8d" providerId="AD" clId="Web-{F1BE3F1D-1B07-12EE-6420-6829ED019CBD}" dt="2024-03-25T18:50:29.823" v="162"/>
        <pc:sldMkLst>
          <pc:docMk/>
          <pc:sldMk cId="4128598485" sldId="265"/>
        </pc:sldMkLst>
      </pc:sldChg>
      <pc:sldChg chg="modSp">
        <pc:chgData name="Hřibová, Michaela" userId="S::hribovam@ff.cuni.cz::3dac8243-15ef-408b-819e-9df4952d2f8d" providerId="AD" clId="Web-{F1BE3F1D-1B07-12EE-6420-6829ED019CBD}" dt="2024-03-25T18:33:55.783" v="5" actId="20577"/>
        <pc:sldMkLst>
          <pc:docMk/>
          <pc:sldMk cId="319746010" sldId="266"/>
        </pc:sldMkLst>
        <pc:spChg chg="mod">
          <ac:chgData name="Hřibová, Michaela" userId="S::hribovam@ff.cuni.cz::3dac8243-15ef-408b-819e-9df4952d2f8d" providerId="AD" clId="Web-{F1BE3F1D-1B07-12EE-6420-6829ED019CBD}" dt="2024-03-25T18:33:22.750" v="0" actId="20577"/>
          <ac:spMkLst>
            <pc:docMk/>
            <pc:sldMk cId="319746010" sldId="266"/>
            <ac:spMk id="2" creationId="{C869D5EA-E466-0A55-CCA2-BB2029D7518F}"/>
          </ac:spMkLst>
        </pc:spChg>
        <pc:spChg chg="mod">
          <ac:chgData name="Hřibová, Michaela" userId="S::hribovam@ff.cuni.cz::3dac8243-15ef-408b-819e-9df4952d2f8d" providerId="AD" clId="Web-{F1BE3F1D-1B07-12EE-6420-6829ED019CBD}" dt="2024-03-25T18:33:55.783" v="5" actId="20577"/>
          <ac:spMkLst>
            <pc:docMk/>
            <pc:sldMk cId="319746010" sldId="266"/>
            <ac:spMk id="3" creationId="{620D83BD-7284-22DE-A3D9-F098A9F35A7E}"/>
          </ac:spMkLst>
        </pc:spChg>
      </pc:sldChg>
    </pc:docChg>
  </pc:docChgLst>
  <pc:docChgLst>
    <pc:chgData name="Hřibová, Michaela" userId="S::hribovam@ff.cuni.cz::3dac8243-15ef-408b-819e-9df4952d2f8d" providerId="AD" clId="Web-{CB427D4F-21C8-308D-6715-65A86D77C337}"/>
    <pc:docChg chg="delSld modSld">
      <pc:chgData name="Hřibová, Michaela" userId="S::hribovam@ff.cuni.cz::3dac8243-15ef-408b-819e-9df4952d2f8d" providerId="AD" clId="Web-{CB427D4F-21C8-308D-6715-65A86D77C337}" dt="2024-03-26T19:44:12.650" v="9" actId="20577"/>
      <pc:docMkLst>
        <pc:docMk/>
      </pc:docMkLst>
      <pc:sldChg chg="del">
        <pc:chgData name="Hřibová, Michaela" userId="S::hribovam@ff.cuni.cz::3dac8243-15ef-408b-819e-9df4952d2f8d" providerId="AD" clId="Web-{CB427D4F-21C8-308D-6715-65A86D77C337}" dt="2024-03-26T19:43:55.369" v="5"/>
        <pc:sldMkLst>
          <pc:docMk/>
          <pc:sldMk cId="1272375823" sldId="258"/>
        </pc:sldMkLst>
      </pc:sldChg>
      <pc:sldChg chg="del">
        <pc:chgData name="Hřibová, Michaela" userId="S::hribovam@ff.cuni.cz::3dac8243-15ef-408b-819e-9df4952d2f8d" providerId="AD" clId="Web-{CB427D4F-21C8-308D-6715-65A86D77C337}" dt="2024-03-26T19:43:53.275" v="4"/>
        <pc:sldMkLst>
          <pc:docMk/>
          <pc:sldMk cId="1487242759" sldId="261"/>
        </pc:sldMkLst>
      </pc:sldChg>
      <pc:sldChg chg="del">
        <pc:chgData name="Hřibová, Michaela" userId="S::hribovam@ff.cuni.cz::3dac8243-15ef-408b-819e-9df4952d2f8d" providerId="AD" clId="Web-{CB427D4F-21C8-308D-6715-65A86D77C337}" dt="2024-03-26T19:43:56.119" v="6"/>
        <pc:sldMkLst>
          <pc:docMk/>
          <pc:sldMk cId="4128598485" sldId="265"/>
        </pc:sldMkLst>
      </pc:sldChg>
      <pc:sldChg chg="modSp">
        <pc:chgData name="Hřibová, Michaela" userId="S::hribovam@ff.cuni.cz::3dac8243-15ef-408b-819e-9df4952d2f8d" providerId="AD" clId="Web-{CB427D4F-21C8-308D-6715-65A86D77C337}" dt="2024-03-26T19:44:12.650" v="9" actId="20577"/>
        <pc:sldMkLst>
          <pc:docMk/>
          <pc:sldMk cId="319746010" sldId="266"/>
        </pc:sldMkLst>
        <pc:spChg chg="mod">
          <ac:chgData name="Hřibová, Michaela" userId="S::hribovam@ff.cuni.cz::3dac8243-15ef-408b-819e-9df4952d2f8d" providerId="AD" clId="Web-{CB427D4F-21C8-308D-6715-65A86D77C337}" dt="2024-03-26T19:44:12.650" v="9" actId="20577"/>
          <ac:spMkLst>
            <pc:docMk/>
            <pc:sldMk cId="319746010" sldId="266"/>
            <ac:spMk id="3" creationId="{620D83BD-7284-22DE-A3D9-F098A9F35A7E}"/>
          </ac:spMkLst>
        </pc:spChg>
      </pc:sldChg>
      <pc:sldChg chg="del">
        <pc:chgData name="Hřibová, Michaela" userId="S::hribovam@ff.cuni.cz::3dac8243-15ef-408b-819e-9df4952d2f8d" providerId="AD" clId="Web-{CB427D4F-21C8-308D-6715-65A86D77C337}" dt="2024-03-26T19:43:47.696" v="0"/>
        <pc:sldMkLst>
          <pc:docMk/>
          <pc:sldMk cId="3449414847" sldId="267"/>
        </pc:sldMkLst>
      </pc:sldChg>
      <pc:sldChg chg="del">
        <pc:chgData name="Hřibová, Michaela" userId="S::hribovam@ff.cuni.cz::3dac8243-15ef-408b-819e-9df4952d2f8d" providerId="AD" clId="Web-{CB427D4F-21C8-308D-6715-65A86D77C337}" dt="2024-03-26T19:43:49.415" v="1"/>
        <pc:sldMkLst>
          <pc:docMk/>
          <pc:sldMk cId="2066052046" sldId="268"/>
        </pc:sldMkLst>
      </pc:sldChg>
      <pc:sldChg chg="del">
        <pc:chgData name="Hřibová, Michaela" userId="S::hribovam@ff.cuni.cz::3dac8243-15ef-408b-819e-9df4952d2f8d" providerId="AD" clId="Web-{CB427D4F-21C8-308D-6715-65A86D77C337}" dt="2024-03-26T19:43:51.025" v="2"/>
        <pc:sldMkLst>
          <pc:docMk/>
          <pc:sldMk cId="2981767990" sldId="269"/>
        </pc:sldMkLst>
      </pc:sldChg>
      <pc:sldChg chg="del">
        <pc:chgData name="Hřibová, Michaela" userId="S::hribovam@ff.cuni.cz::3dac8243-15ef-408b-819e-9df4952d2f8d" providerId="AD" clId="Web-{CB427D4F-21C8-308D-6715-65A86D77C337}" dt="2024-03-26T19:43:52.665" v="3"/>
        <pc:sldMkLst>
          <pc:docMk/>
          <pc:sldMk cId="2999473389" sldId="270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25T17:58:18.396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21728 2858 16383 0 0,'2'0'0'0'0,"5"0"0"0"0,4 0 0 0 0,2 0 0 0 0,2 0 0 0 0,-1 2 0 0 0,2 2 0 0 0,2 0 0 0 0,1 2 0 0 0,2 0 0 0 0,1-1 0 0 0,2-2 0 0 0,1 0 0 0 0,1-2 0 0 0,2-1 0 0 0,2 1 0 0 0,-1-2 0 0 0,-3 1 0 0 0,0 0 0 0 0,-1 0 0 0 0,-3 0 0 0 0,-1-1 0 0 0,1 1 0 0 0,-1 0 0 0 0,0 0 0 0 0,-2 0 0 0 0,0 0 0 0 0,-1 0 0 0 0,-1 0 0 0 0,0 0 0 0 0,0 0 0 0 0,0 0 0 0 0,-1 0 0 0 0,1 0 0 0 0,3 0 0 0 0,1 0 0 0 0,-1 0 0 0 0,0 0 0 0 0,-1 0 0 0 0,-1 0 0 0 0,0 0 0 0 0,-1 0 0 0 0,0 0 0 0 0,0 0 0 0 0,0 0 0 0 0,-1 0 0 0 0,1 0 0 0 0,0 0 0 0 0,0 0 0 0 0,0 0 0 0 0,0 0 0 0 0,0 0 0 0 0,0 0 0 0 0,0 0 0 0 0,0 3 0 0 0,-1 1 0 0 0,1 0 0 0 0,3-1 0 0 0,1-1 0 0 0,2-1 0 0 0,1 0 0 0 0,-1-1 0 0 0,-2 0 0 0 0,-1 0 0 0 0,-2 0 0 0 0,3 0 0 0 0,0-1 0 0 0,-1 1 0 0 0,0 0 0 0 0,-2 0 0 0 0,0 0 0 0 0,0 0 0 0 0,2 0 0 0 0,0 0 0 0 0,1 0 0 0 0,-1 0 0 0 0,-2 0 0 0 0,1 0 0 0 0,-2 0 0 0 0,-3 3 0 0 0,0 1 0 0 0,-1 0 0 0 0,0-1 0 0 0,-1 2 0 0 0,0 0 0 0 0,0-1 0 0 0,2 2 0 0 0,1 0 0 0 0,1-1 0 0 0,0 1 0 0 0,1 0 0 0 0,0 2 0 0 0,0-1 0 0 0,0-1 0 0 0,0 1 0 0 0,1-1 0 0 0,-1-1 0 0 0,0-1 0 0 0,-1-2 0 0 0,4 2 0 0 0,1 0 0 0 0,0 0 0 0 0,-1-2 0 0 0,-1 0 0 0 0,-1-1 0 0 0,-1 0 0 0 0,1-1 0 0 0,-1 0 0 0 0,-1-1 0 0 0,1 1 0 0 0,0 0 0 0 0,0 0 0 0 0,0 0 0 0 0,-1 0 0 0 0,1 3 0 0 0,0 1 0 0 0,-3 2 0 0 0,-1 1 0 0 0,1 1 0 0 0,0 1 0 0 0,-2 0 0 0 0,-3 2 0 0 0,-4 2 0 0 0,-4-1 0 0 0,-6-3 0 0 0,-5-2 0 0 0,-4-1 0 0 0,-2 0 0 0 0,-1-2 0 0 0,-1-1 0 0 0,0-1 0 0 0,0-1 0 0 0,0-1 0 0 0,1 0 0 0 0,-3-1 0 0 0,-4 1 0 0 0,-1 0 0 0 0,-1 0 0 0 0,-3-1 0 0 0,-4 1 0 0 0,-3-3 0 0 0,2 0 0 0 0,4-1 0 0 0,1 1 0 0 0,0 1 0 0 0,2-2 0 0 0,2-1 0 0 0,4 1 0 0 0,-2 1 0 0 0,1 1 0 0 0,-4 1 0 0 0,-4-2 0 0 0,-3-1 0 0 0,-1 0 0 0 0,-3-1 0 0 0,-2-1 0 0 0,0 1 0 0 0,2 2 0 0 0,-3 0 0 0 0,1 2 0 0 0,4 1 0 0 0,4-1 0 0 0,3 2 0 0 0,2-1 0 0 0,4 0 0 0 0,1 0 0 0 0,3 0 0 0 0,1 1 0 0 0,-3-1 0 0 0,-3 0 0 0 0,-1 0 0 0 0,-2 0 0 0 0,1 0 0 0 0,1 0 0 0 0,2 0 0 0 0,3 0 0 0 0,0 0 0 0 0,2 0 0 0 0,0 0 0 0 0,0 0 0 0 0,-5 0 0 0 0,-3 0 0 0 0,1 0 0 0 0,2 0 0 0 0,1 0 0 0 0,1 0 0 0 0,2 0 0 0 0,1 0 0 0 0,0 0 0 0 0,0 0 0 0 0,0 0 0 0 0,-2 0 0 0 0,-2 0 0 0 0,-2-3 0 0 0,-1-1 0 0 0,-1 0 0 0 0,0 1 0 0 0,2 1 0 0 0,1 1 0 0 0,2 0 0 0 0,2 1 0 0 0,1 0 0 0 0,0 0 0 0 0,3 3 0 0 0,1 1 0 0 0,3 3 0 0 0,3 3 0 0 0,0 2 0 0 0,1 3 0 0 0,-1-2 0 0 0,-3 0 0 0 0,-2-2 0 0 0,1 0 0 0 0,2 0 0 0 0,0 0 0 0 0,-2-1 0 0 0,2 2 0 0 0,5-1 0 0 0,5-3 0 0 0,7-3 0 0 0,4-2 0 0 0,2-1 0 0 0,3-2 0 0 0,1 0 0 0 0,0 0 0 0 0,0-1 0 0 0,0 1 0 0 0,3-1 0 0 0,6 4 0 0 0,4 1 0 0 0,6-1 0 0 0,2 0 0 0 0,0 2 0 0 0,0 3 0 0 0,1 0 0 0 0,0-1 0 0 0,-1 1 0 0 0,-5-1 0 0 0,-2-1 0 0 0,-3 0 0 0 0,-1 1 0 0 0,-3-3 0 0 0,-2 0 0 0 0,-3-2 0 0 0,-1-1 0 0 0,-2-1 0 0 0,0 0 0 0 0,0 0 0 0 0,-1-1 0 0 0,1 1 0 0 0,-1 0 0 0 0,1 0 0 0 0,0 0 0 0 0,-1 0 0 0 0,4 0 0 0 0,-2-3 0 0 0,-1-1 0 0 0,-1 0 0 0 0,0-2 0 0 0,0 1 0 0 0,1 0 0 0 0,2 1 0 0 0,2 2 0 0 0,2-3 0 0 0,1 1 0 0 0,-2 0 0 0 0,0 1 0 0 0,-3 2 0 0 0,-3-3 0 0 0,-2-1 0 0 0,-1-1 0 0 0,1-1 0 0 0,4 2 0 0 0,1 0 0 0 0,0 3 0 0 0,1 0 0 0 0,-1 2 0 0 0,-1 0 0 0 0,0 0 0 0 0,-1 0 0 0 0,0 0 0 0 0,0 1 0 0 0,0-1 0 0 0,0 0 0 0 0,2 0 0 0 0,2 0 0 0 0,0 0 0 0 0,-2 0 0 0 0,0 0 0 0 0,0 0 0 0 0,-2 0 0 0 0,0 0 0 0 0,0 0 0 0 0,0 0 0 0 0,3 0 0 0 0,1 0 0 0 0,2 0 0 0 0,0 0 0 0 0,0 0 0 0 0,-2 0 0 0 0,-1 0 0 0 0,-2 0 0 0 0,0 0 0 0 0,-1 0 0 0 0,0 0 0 0 0,0 0 0 0 0,-1 0 0 0 0,1 0 0 0 0,0 0 0 0 0,2 0 0 0 0,2 0 0 0 0,0 0 0 0 0,-2 0 0 0 0,1 0 0 0 0,-5 3 0 0 0,-4 4 0 0 0,-4 3 0 0 0,-7 0 0 0 0,-5-1 0 0 0,-5-3 0 0 0,-7-1 0 0 0,-3-3 0 0 0,-4-1 0 0 0,-1 2 0 0 0,1 0 0 0 0,-1 3 0 0 0,-2 1 0 0 0,0-2 0 0 0,0-1 0 0 0,-5-1 0 0 0,-5 1 0 0 0,-8 1 0 0 0,-11 1 0 0 0,-7 1 0 0 0,-2-2 0 0 0,2-1 0 0 0,5-1 0 0 0,8-2 0 0 0,8 0 0 0 0,7-1 0 0 0,6 0 0 0 0,4-1 0 0 0,5 1 0 0 0,2 0 0 0 0,1 0 0 0 0,2 0 0 0 0,-1 0 0 0 0,0 0 0 0 0,0 0 0 0 0,-3 0 0 0 0,-2 0 0 0 0,-2 0 0 0 0,-1 2 0 0 0,-1 2 0 0 0,-3 0 0 0 0,-2-1 0 0 0,1-1 0 0 0,-1-1 0 0 0,3 0 0 0 0,3 2 0 0 0,2 1 0 0 0,2-1 0 0 0,2 3 0 0 0,-2 0 0 0 0,-1-1 0 0 0,-2-2 0 0 0,-3 2 0 0 0,0 1 0 0 0,-1 1 0 0 0,1 0 0 0 0,2-2 0 0 0,-1-1 0 0 0,1-1 0 0 0,2 1 0 0 0,-1 0 0 0 0,0 3 0 0 0,-1-1 0 0 0,0 0 0 0 0,-2-2 0 0 0,2 1 0 0 0,1 0 0 0 0,2 3 0 0 0,1-2 0 0 0,2 0 0 0 0,-2-2 0 0 0,2 1 0 0 0,1 0 0 0 0,1 0 0 0 0,1-2 0 0 0,-1-1 0 0 0,0-1 0 0 0,-4-1 0 0 0,0 0 0 0 0,-3 0 0 0 0,-1 0 0 0 0,-2-1 0 0 0,1 1 0 0 0,2 0 0 0 0,1 0 0 0 0,3 0 0 0 0,3-3 0 0 0,2-1 0 0 0,1 1 0 0 0,2-3 0 0 0,4-3 0 0 0,2-3 0 0 0,5 1 0 0 0,3-1 0 0 0,3-1 0 0 0,4 2 0 0 0,3-1 0 0 0,2 3 0 0 0,2-1 0 0 0,0 1 0 0 0,1 3 0 0 0,-3-1 0 0 0,-2 1 0 0 0,1 1 0 0 0,0 2 0 0 0,1 1 0 0 0,1-1 0 0 0,3-2 0 0 0,2 2 0 0 0,-1 0 0 0 0,3 1 0 0 0,0 1 0 0 0,-1 1 0 0 0,-1 0 0 0 0,-2 0 0 0 0,0 0 0 0 0,1 0 0 0 0,1 0 0 0 0,-1 3 0 0 0,3 1 0 0 0,-1 3 0 0 0,0 0 0 0 0,-2-2 0 0 0,2 0 0 0 0,1-3 0 0 0,1 3 0 0 0,2-1 0 0 0,3 3 0 0 0,3 0 0 0 0,1-2 0 0 0,0 2 0 0 0,1-1 0 0 0,4-1 0 0 0,0 2 0 0 0,0-1 0 0 0,-1 1 0 0 0,-1 1 0 0 0,-1-3 0 0 0,0-1 0 0 0,-1-1 0 0 0,-3-2 0 0 0,-1 0 0 0 0,-3-1 0 0 0,3-1 0 0 0,-1 1 0 0 0,-3 0 0 0 0,-2-1 0 0 0,-3 1 0 0 0,-2 0 0 0 0,2 0 0 0 0,-1 0 0 0 0,1 0 0 0 0,1 0 0 0 0,-3 3 0 0 0,-1 1 0 0 0,-2-1 0 0 0,1 0 0 0 0,-1-1 0 0 0,3 0 0 0 0,1-2 0 0 0,0 1 0 0 0,0-1 0 0 0,-1 0 0 0 0,-1-1 0 0 0,-1 1 0 0 0,1 0 0 0 0,-1 0 0 0 0,2 0 0 0 0,8 0 0 0 0,1 0 0 0 0,-1 0 0 0 0,-2 0 0 0 0,0 0 0 0 0,-1 0 0 0 0,-2 0 0 0 0,-1 0 0 0 0,-2 0 0 0 0,-2 0 0 0 0,1 0 0 0 0,1 0 0 0 0,2 0 0 0 0,-1 0 0 0 0,-1 0 0 0 0,0 0 0 0 0,-1 0 0 0 0,0 0 0 0 0,-1 0 0 0 0,0 0 0 0 0,0 0 0 0 0,0 0 0 0 0,-1 0 0 0 0,1 0 0 0 0,0 0 0 0 0,0 0 0 0 0,0 0 0 0 0,0 0 0 0 0,-3 3 0 0 0,-4 4 0 0 0,-3 3 0 0 0,-4 3 0 0 0,-4 0 0 0 0,-6-3 0 0 0,-3-3 0 0 0,-4-3 0 0 0,-3-2 0 0 0,0-1 0 0 0,-1-1 0 0 0,0 0 0 0 0,1-1 0 0 0,-1 1 0 0 0,1 2 0 0 0,-4 2 0 0 0,1 2 0 0 0,-4 1 0 0 0,-3-2 0 0 0,-5 3 0 0 0,-6-2 0 0 0,-5 2 0 0 0,-2 3 0 0 0,0-2 0 0 0,3-1 0 0 0,3-2 0 0 0,4-3 0 0 0,3-1 0 0 0,5-2 0 0 0,5 0 0 0 0,2 0 0 0 0,2 0 0 0 0,1-1 0 0 0,-2 1 0 0 0,0 0 0 0 0,-1-1 0 0 0,-2 1 0 0 0,-1 0 0 0 0,2 0 0 0 0,0 0 0 0 0,-1 0 0 0 0,-3 0 0 0 0,0 0 0 0 0,2 0 0 0 0,-2 0 0 0 0,1 0 0 0 0,1 3 0 0 0,0 1 0 0 0,0 3 0 0 0,1-1 0 0 0,2 0 0 0 0,-5-2 0 0 0,0-1 0 0 0,-3 2 0 0 0,-1-1 0 0 0,-2 3 0 0 0,-2 0 0 0 0,2-2 0 0 0,1-1 0 0 0,0-2 0 0 0,-2 0 0 0 0,3-2 0 0 0,0 0 0 0 0,2 0 0 0 0,0 0 0 0 0,2 0 0 0 0,2-1 0 0 0,-1 1 0 0 0,1 0 0 0 0,2 0 0 0 0,1 0 0 0 0,1 0 0 0 0,1 0 0 0 0,-2 0 0 0 0,-1 0 0 0 0,1 0 0 0 0,1 0 0 0 0,0 0 0 0 0,1 0 0 0 0,0 0 0 0 0,-2 0 0 0 0,0 0 0 0 0,-1 0 0 0 0,1 0 0 0 0,1 0 0 0 0,1 0 0 0 0,1 0 0 0 0,0 0 0 0 0,0 0 0 0 0,0 0 0 0 0,0 0 0 0 0,0 0 0 0 0,1 0 0 0 0,-1 0 0 0 0,3 3 0 0 0,4 4 0 0 0,3 3 0 0 0,3 3 0 0 0,6 0 0 0 0,4-3 0 0 0,5-3 0 0 0,3-3 0 0 0,2-1 0 0 0,1-3 0 0 0,1 0 0 0 0,0 0 0 0 0,0-1 0 0 0,0 1 0 0 0,-1-1 0 0 0,0 1 0 0 0,3 0 0 0 0,4 0 0 0 0,3 0 0 0 0,3 0 0 0 0,0 0 0 0 0,0 0 0 0 0,-3 0 0 0 0,1 0 0 0 0,-2 0 0 0 0,0 0 0 0 0,-1 0 0 0 0,-2 0 0 0 0,1 0 0 0 0,-1 0 0 0 0,2 0 0 0 0,1 0 0 0 0,1 0 0 0 0,-3 0 0 0 0,1 0 0 0 0,2 0 0 0 0,-1 0 0 0 0,2 0 0 0 0,0-3 0 0 0,3-1 0 0 0,0 1 0 0 0,2-3 0 0 0,-2 0 0 0 0,-1-2 0 0 0,-2 0 0 0 0,-4 0 0 0 0,1 0 0 0 0,1 1 0 0 0,0 3 0 0 0,0 1 0 0 0,2-1 0 0 0,-1 0 0 0 0,1 0 0 0 0,-1 2 0 0 0,-4 0 0 0 0,-1 1 0 0 0,1 0 0 0 0,-2 1 0 0 0,3 0 0 0 0,0 1 0 0 0,-2-1 0 0 0,-1 0 0 0 0,-2 0 0 0 0,-1 0 0 0 0,0 0 0 0 0,-1 0 0 0 0,-1 0 0 0 0,7 0 0 0 0,1 0 0 0 0,0 0 0 0 0,-1 0 0 0 0,1 0 0 0 0,-1 0 0 0 0,2 0 0 0 0,-1 0 0 0 0,-1 0 0 0 0,-2 0 0 0 0,-2 0 0 0 0,-1 0 0 0 0,0 0 0 0 0,-2 0 0 0 0,1 0 0 0 0,0 3 0 0 0,-1 1 0 0 0,1 0 0 0 0,0-1 0 0 0,0-1 0 0 0,-1-1 0 0 0,1 0 0 0 0,-3 2 0 0 0,0 1 0 0 0,-1 2 0 0 0,1 1 0 0 0,1-2 0 0 0,0-1 0 0 0,4-1 0 0 0,2-1 0 0 0,0-2 0 0 0,-1 0 0 0 0,-1 0 0 0 0,-4 3 0 0 0,-1 0 0 0 0,-3 4 0 0 0,-4 2 0 0 0,-8 1 0 0 0,-7-3 0 0 0,-6-1 0 0 0,-2-2 0 0 0,-2-2 0 0 0,-1-1 0 0 0,0-1 0 0 0,-2-1 0 0 0,-1 1 0 0 0,-2 0 0 0 0,-3-1 0 0 0,-2 1 0 0 0,-3 0 0 0 0,-4 0 0 0 0,-4 0 0 0 0,-5 0 0 0 0,-3 0 0 0 0,1 0 0 0 0,3 0 0 0 0,0 3 0 0 0,5 1 0 0 0,5 2 0 0 0,7 1 0 0 0,-1-1 0 0 0,1-2 0 0 0,-1-1 0 0 0,2-2 0 0 0,-3 0 0 0 0,-3-1 0 0 0,-4 3 0 0 0,-5 3 0 0 0,-4 4 0 0 0,-3 0 0 0 0,-2 2 0 0 0,2-2 0 0 0,0-2 0 0 0,3-3 0 0 0,3-2 0 0 0,3 1 0 0 0,5 0 0 0 0,6 0 0 0 0,1-2 0 0 0,3 0 0 0 0,3 2 0 0 0,-2 0 0 0 0,-1 0 0 0 0,-1-2 0 0 0,2 0 0 0 0,1-1 0 0 0,-1 0 0 0 0,1-1 0 0 0,1 0 0 0 0,1 0 0 0 0,1 0 0 0 0,1 0 0 0 0,-2-1 0 0 0,-1 1 0 0 0,1 0 0 0 0,0 0 0 0 0,2 0 0 0 0,-1 0 0 0 0,2 0 0 0 0,0 0 0 0 0,0 0 0 0 0,0 0 0 0 0,0 0 0 0 0,-2 0 0 0 0,-2 0 0 0 0,1 0 0 0 0,0 0 0 0 0,-2 0 0 0 0,0 0 0 0 0,1 0 0 0 0,0 0 0 0 0,2 0 0 0 0,4 3 0 0 0,4 4 0 0 0,5 3 0 0 0,2 4 0 0 0,3 1 0 0 0,4-1 0 0 0,1-1 0 0 0,1 1 0 0 0,1-2 0 0 0,1 0 0 0 0,1 0 0 0 0,3-1 0 0 0,-1 0 0 0 0,1-2 0 0 0,-2 1 0 0 0,1-2 0 0 0,2-2 0 0 0,-2 1 0 0 0,-2 2 0 0 0,-3 2 0 0 0,1 3 0 0 0,0 1 0 0 0,-2 1 0 0 0,-1 1 0 0 0,-2 0 0 0 0,0 1 0 0 0,-1-1 0 0 0,0 1 0 0 0,3-4 0 0 0,0-1 0 0 0,1 0 0 0 0,-1 1 0 0 0,-1 1 0 0 0,-1 1 0 0 0,-1 0 0 0 0,1 1 0 0 0,-1 0 0 0 0,0 0 0 0 0,-1 0 0 0 0,4-3 0 0 0,1-1 0 0 0,2 1 0 0 0,1 0 0 0 0,2 1 0 0 0,2-3 0 0 0,-1 1 0 0 0,-2 0 0 0 0,1-2 0 0 0,-2 0 0 0 0,-1 1 0 0 0,-3 2 0 0 0,-1 0 0 0 0,-1 2 0 0 0,-1 0 0 0 0,0 1 0 0 0,3-3 0 0 0,3-3 0 0 0,1-7 0 0 0,0-7 0 0 0,0-3 0 0 0,0-3 0 0 0,2 0 0 0 0,-1-2 0 0 0,-2-1 0 0 0,1 1 0 0 0,-1-1 0 0 0,-1 0 0 0 0,1 0 0 0 0,3 1 0 0 0,2 2 0 0 0,0-1 0 0 0,1-1 0 0 0,0 1 0 0 0,3-1 0 0 0,3 2 0 0 0,5 0 0 0 0,1-3 0 0 0,-1 2 0 0 0,0 0 0 0 0,-3 1 0 0 0,-4-1 0 0 0,-1 1 0 0 0,-2 3 0 0 0,-2-1 0 0 0,0 1 0 0 0,1-2 0 0 0,4 1 0 0 0,-1-1 0 0 0,0-3 0 0 0,1 2 0 0 0,0-2 0 0 0,0-1 0 0 0,1 1 0 0 0,-1 3 0 0 0,-1-1 0 0 0,-2-1 0 0 0,0-2 0 0 0,1 1 0 0 0,1 2 0 0 0,-2 1 0 0 0,2-3 0 0 0,2 2 0 0 0,1-1 0 0 0,-1-2 0 0 0,1 2 0 0 0,3 2 0 0 0,-3-1 0 0 0,-1 2 0 0 0,-3-1 0 0 0,-2-2 0 0 0,1 1 0 0 0,0-2 0 0 0,4-1 0 0 0,5 2 0 0 0,-1-2 0 0 0,-1 3 0 0 0,-2-1 0 0 0,-4-1 0 0 0,0 1 0 0 0,-1 2 0 0 0,1 0 0 0 0,0 1 0 0 0,2-1 0 0 0,0 0 0 0 0,0 0 0 0 0,1 0 0 0 0,0 0 0 0 0,0 0 0 0 0,-3-1 0 0 0,0 1 0 0 0,-4-1 0 0 0,-5-2 0 0 0,-8 1 0 0 0,-5 2 0 0 0,-4 3 0 0 0,-4 1 0 0 0,-4 3 0 0 0,-1 0 0 0 0,-1 1 0 0 0,-2 1 0 0 0,-3-1 0 0 0,-2 0 0 0 0,-5 1 0 0 0,-6-1 0 0 0,-1 0 0 0 0,-3 0 0 0 0,-2 0 0 0 0,1 3 0 0 0,2 4 0 0 0,0 0 0 0 0,4 3 0 0 0,6-1 0 0 0,3-2 0 0 0,4-2 0 0 0,3-2 0 0 0,0 1 0 0 0,1 0 0 0 0,1 3 0 0 0,-2-1 0 0 0,1 3 0 0 0,-2-2 0 0 0,3 2 0 0 0,3-1 0 0 0,0-1 0 0 0,2-3 0 0 0,0-1 0 0 0,2 1 0 0 0,2 0 0 0 0,-1 0 0 0 0,-1-2 0 0 0,3 3 0 0 0,-1 0 0 0 0,-1-1 0 0 0,3 2 0 0 0,1 2 0 0 0,4 4 0 0 0,-1-1 0 0 0,1 0 0 0 0,1 2 0 0 0,1 2 0 0 0,1 0 0 0 0,2 1 0 0 0,-1 1 0 0 0,1 0 0 0 0,1 0 0 0 0,2-3 0 0 0,4-3 0 0 0,3-4 0 0 0,4-4 0 0 0,1-1 0 0 0,2-5 0 0 0,0-4 0 0 0,1-1 0 0 0,0-2 0 0 0,-1-3 0 0 0,1-1 0 0 0,-1-1 0 0 0,6-2 0 0 0,4 3 0 0 0,1-2 0 0 0,2-2 0 0 0,0 3 0 0 0,2 1 0 0 0,-2-1 0 0 0,0 4 0 0 0,-3-1 0 0 0,-2 3 0 0 0,-4-1 0 0 0,-1 2 0 0 0,-2 2 0 0 0,-1-1 0 0 0,0 1 0 0 0,-1-1 0 0 0,0 0 0 0 0,1-2 0 0 0,-1 2 0 0 0,1-2 0 0 0,0 1 0 0 0,0-1 0 0 0,0 1 0 0 0,0 2 0 0 0,-3-1 0 0 0,-1 0 0 0 0,0 2 0 0 0,-2-1 0 0 0,-3-3 0 0 0,-2-2 0 0 0,-6 0 0 0 0,-3 0 0 0 0,-3 1 0 0 0,-4 3 0 0 0,-3-1 0 0 0,-2 1 0 0 0,-2-1 0 0 0,-3-2 0 0 0,-7-2 0 0 0,-5-2 0 0 0,-6-5 0 0 0,-4-4 0 0 0,-7-1 0 0 0,-1 0 0 0 0,2 1 0 0 0,4 3 0 0 0,6 0 0 0 0,7 5 0 0 0,6 2 0 0 0,4-1 0 0 0,3 4 0 0 0,1-1 0 0 0,1 2 0 0 0,1 0 0 0 0,-1 1 0 0 0,3-1 0 0 0,0 2 0 0 0,3-2 0 0 0,0-2 0 0 0,-1 1 0 0 0,-1 0 0 0 0,0-2 0 0 0,1 1 0 0 0,1 0 0 0 0,0 1 0 0 0,1 1 0 0 0,0-3 0 0 0,-2 2 0 0 0,-1 2 0 0 0,-3 3 0 0 0,0 2 0 0 0,-2 1 0 0 0,0 2 0 0 0,0 0 0 0 0,0 1 0 0 0,0-1 0 0 0,-1 0 0 0 0,1 1 0 0 0,0-1 0 0 0,0 3 0 0 0,0 1 0 0 0,3 3 0 0 0,1-1 0 0 0,3 3 0 0 0,2 2 0 0 0,4 2 0 0 0,2 2 0 0 0,1 1 0 0 0,1 1 0 0 0,0 0 0 0 0,1 0 0 0 0,0 1 0 0 0,-1-1 0 0 0,-3-3 0 0 0,0 0 0 0 0,-4-1 0 0 0,1 1 0 0 0,-3 1 0 0 0,-2 0 0 0 0,1 2 0 0 0,2-1 0 0 0,-1 1 0 0 0,2 0 0 0 0,1 0 0 0 0,2 0 0 0 0,2 1 0 0 0,1-1 0 0 0,1 0 0 0 0,0 0 0 0 0,1-1 0 0 0,-1 1 0 0 0,0 0 0 0 0,1 0 0 0 0,-1 0 0 0 0,0 0 0 0 0,0 0 0 0 0,0 0 0 0 0,0 0 0 0 0,0 0 0 0 0,0 0 0 0 0,0 0 0 0 0,3-3 0 0 0,1-1 0 0 0,2 0 0 0 0,1 1 0 0 0,1 1 0 0 0,1 1 0 0 0,-3 0 0 0 0,1 1 0 0 0,0-1 0 0 0,1 1 0 0 0,2 1 0 0 0,3-4 0 0 0,-2-1 0 0 0,1-2 0 0 0,1-4 0 0 0,1-3 0 0 0,1 2 0 0 0,1-2 0 0 0,1 3 0 0 0,0-1 0 0 0,0-1 0 0 0,0-1 0 0 0,0-2 0 0 0,1-1 0 0 0,-1 0 0 0 0,0-1 0 0 0,2 0 0 0 0,2-1 0 0 0,3 1 0 0 0,2 0 0 0 0,4 0 0 0 0,7 0 0 0 0,4 0 0 0 0,0-3 0 0 0,2-4 0 0 0,-1 0 0 0 0,-1 0 0 0 0,1-4 0 0 0,-2-3 0 0 0,-1 1 0 0 0,-1 0 0 0 0,-2-1 0 0 0,-1 2 0 0 0,-1 0 0 0 0,-1 2 0 0 0,-2 0 0 0 0,2-1 0 0 0,-2 1 0 0 0,-1-1 0 0 0,-2 2 0 0 0,3 0 0 0 0,-2 1 0 0 0,-2-1 0 0 0,0 1 0 0 0,-2 2 0 0 0,-2 2 0 0 0,-2 1 0 0 0,-2-1 0 0 0,-2 0 0 0 0,3-2 0 0 0,1-1 0 0 0,2 2 0 0 0,0 1 0 0 0,2 2 0 0 0,0 0 0 0 0,-2 2 0 0 0,2-3 0 0 0,-2-1 0 0 0,-1-2 0 0 0,1-1 0 0 0,0 2 0 0 0,2 1 0 0 0,-4-2 0 0 0,-2 1 0 0 0,1 0 0 0 0,0 2 0 0 0,0-2 0 0 0,-1 1 0 0 0,-4-3 0 0 0,-1 0 0 0 0,0 1 0 0 0,0 2 0 0 0,1 2 0 0 0,0 0 0 0 0,1 2 0 0 0,1 0 0 0 0,0 0 0 0 0,3 0 0 0 0,3 0 0 0 0,2 1 0 0 0,-1-1 0 0 0,-2 0 0 0 0,-2 0 0 0 0,-1 0 0 0 0,-1 0 0 0 0,-1-3 0 0 0,0-1 0 0 0,0 1 0 0 0,2-3 0 0 0,2 0 0 0 0,-1 1 0 0 0,-3-2 0 0 0,-5-2 0 0 0,-4-2 0 0 0,-4-3 0 0 0,-2-2 0 0 0,-2 0 0 0 0,0-1 0 0 0,-1-1 0 0 0,0 1 0 0 0,0-1 0 0 0,1 1 0 0 0,-4 0 0 0 0,0 0 0 0 0,-2 0 0 0 0,-4 3 0 0 0,1 1 0 0 0,-2 2 0 0 0,1 1 0 0 0,3-1 0 0 0,-1 1 0 0 0,1 0 0 0 0,-1 1 0 0 0,-2 3 0 0 0,1-2 0 0 0,1-1 0 0 0,0 1 0 0 0,1-2 0 0 0,2-2 0 0 0,-2 2 0 0 0,2-1 0 0 0,-3-2 0 0 0,-2-3 0 0 0,1-3 0 0 0,1-3 0 0 0,3-2 0 0 0,-1 1 0 0 0,0 2 0 0 0,2 1 0 0 0,1 1 0 0 0,1 1 0 0 0,1 1 0 0 0,1 0 0 0 0,0 1 0 0 0,0-1 0 0 0,0 0 0 0 0,-2 3 0 0 0,-2 1 0 0 0,0 0 0 0 0,2-1 0 0 0,-3 2 0 0 0,-3 3 0 0 0,-3 4 0 0 0,0-2 0 0 0,-1 2 0 0 0,-1 1 0 0 0,-1 1 0 0 0,-1 2 0 0 0,-4 0 0 0 0,-2 1 0 0 0,0 0 0 0 0,1 0 0 0 0,1 3 0 0 0,-3 1 0 0 0,4 3 0 0 0,-2 3 0 0 0,0 0 0 0 0,0 0 0 0 0,1 0 0 0 0,4 0 0 0 0,-2 2 0 0 0,2 1 0 0 0,-1 2 0 0 0,1 1 0 0 0,0 0 0 0 0,1-2 0 0 0,-2 2 0 0 0,1 2 0 0 0,-1-3 0 0 0,2-1 0 0 0,1-2 0 0 0,3-2 0 0 0,2 2 0 0 0,1-2 0 0 0,1 1 0 0 0,-2 0 0 0 0,-2 0 0 0 0,1 2 0 0 0,-1 0 0 0 0,1 1 0 0 0,2 0 0 0 0,0 1 0 0 0,-3 1 0 0 0,-1 0 0 0 0,0 1 0 0 0,2 0 0 0 0,1-3 0 0 0,0-1 0 0 0,3 1 0 0 0,1 0 0 0 0,2 1 0 0 0,4-3 0 0 0,4-2 0 0 0,5-4 0 0 0,3-2 0 0 0,1-2 0 0 0,2 1 0 0 0,1 0 0 0 0,0 0 0 0 0,0 3 0 0 0,-1-1 0 0 0,1 0 0 0 0,-4 1 0 0 0,-1 0 0 0 0,-2-1 0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25T17:58:18.405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16266 5885 16383 0 0,'0'3'0'0'0,"0"4"0"0"0,0 3 0 0 0,0 4 0 0 0,0 1 0 0 0,0 2 0 0 0,-2 0 0 0 0,-5 1 0 0 0,-1-1 0 0 0,2 1 0 0 0,-2-1 0 0 0,-2 3 0 0 0,0 1 0 0 0,0 0 0 0 0,1-1 0 0 0,2-1 0 0 0,2-1 0 0 0,2 0 0 0 0,2-1 0 0 0,1 0 0 0 0,0 0 0 0 0,0-1 0 0 0,1 1 0 0 0,-1 0 0 0 0,0 0 0 0 0,1 0 0 0 0,-1 0 0 0 0,0-1 0 0 0,-3 1 0 0 0,-1 0 0 0 0,-2-3 0 0 0,-1 2 0 0 0,1 2 0 0 0,2-1 0 0 0,1 1 0 0 0,-2 0 0 0 0,1-1 0 0 0,0 1 0 0 0,-2-1 0 0 0,1 0 0 0 0,0 0 0 0 0,-1 3 0 0 0,0 0 0 0 0,-2-2 0 0 0,1-2 0 0 0,1-1 0 0 0,-1 1 0 0 0,1-1 0 0 0,1 1 0 0 0,1 0 0 0 0,-1-2 0 0 0,1-1 0 0 0,-3-3 0 0 0,0 0 0 0 0,1 2 0 0 0,2 1 0 0 0,2 1 0 0 0,1 1 0 0 0,0 1 0 0 0,1 1 0 0 0,0 0 0 0 0,0 0 0 0 0,1 1 0 0 0,-1-1 0 0 0,0 0 0 0 0,0 0 0 0 0,0 0 0 0 0,0 0 0 0 0,0 0 0 0 0,0 0 0 0 0,0 0 0 0 0,0 0 0 0 0,0 3 0 0 0,0 0 0 0 0,0 1 0 0 0,0-1 0 0 0,0-1 0 0 0,0-1 0 0 0,0 0 0 0 0,0-1 0 0 0,0 0 0 0 0,0 0 0 0 0,0-1 0 0 0,0 1 0 0 0,0 0 0 0 0,0 0 0 0 0,0 0 0 0 0,-3 0 0 0 0,0-1 0 0 0,-1 1 0 0 0,1 0 0 0 0,1 3 0 0 0,1 1 0 0 0,0 0 0 0 0,1-2 0 0 0,0 0 0 0 0,3 0 0 0 0,1-2 0 0 0,-1 1 0 0 0,1-2 0 0 0,-2 1 0 0 0,2-3 0 0 0,1-1 0 0 0,-2 0 0 0 0,3-2 0 0 0,0 0 0 0 0,-1 1 0 0 0,1 1 0 0 0,0 2 0 0 0,-1 1 0 0 0,-1 0 0 0 0,1-2 0 0 0,2-1 0 0 0,1 1 0 0 0,-1 0 0 0 0,1-2 0 0 0,-1 0 0 0 0,-2 1 0 0 0,-1 1 0 0 0,-2 1 0 0 0,-1 0 0 0 0,2-1 0 0 0,1-1 0 0 0,-1 3 0 0 0,3-1 0 0 0,0 0 0 0 0,-2 0 0 0 0,0 1 0 0 0,-2 0 0 0 0,-1 0 0 0 0,0 1 0 0 0,-1 0 0 0 0,0-1 0 0 0,0 1 0 0 0,-1 1 0 0 0,1-1 0 0 0,0 0 0 0 0,0-1 0 0 0,3 1 0 0 0,0 0 0 0 0,1 0 0 0 0,-1 0 0 0 0,-1 0 0 0 0,-1 0 0 0 0,3 0 0 0 0,0 0 0 0 0,3 0 0 0 0,-1 0 0 0 0,0 0 0 0 0,1 0 0 0 0,-1 0 0 0 0,0 0 0 0 0,-3 0 0 0 0,2-3 0 0 0,0-1 0 0 0,-1 0 0 0 0,-1 1 0 0 0,-1 1 0 0 0,-1 0 0 0 0,2-1 0 0 0,4-4 0 0 0,3-4 0 0 0,3-2 0 0 0,3-2 0 0 0,0-2 0 0 0,1 0 0 0 0,1-4 0 0 0,0 0 0 0 0,-4-3 0 0 0,-3-3 0 0 0,-1 0 0 0 0,0 2 0 0 0,-1-1 0 0 0,1 1 0 0 0,1 0 0 0 0,2-3 0 0 0,-1-1 0 0 0,0 1 0 0 0,-2-1 0 0 0,0 2 0 0 0,1-1 0 0 0,2 0 0 0 0,-1-2 0 0 0,0-2 0 0 0,1 0 0 0 0,0 1 0 0 0,0 1 0 0 0,-1-1 0 0 0,1 3 0 0 0,-2 0 0 0 0,0-1 0 0 0,1-2 0 0 0,-1-1 0 0 0,0 0 0 0 0,-2-2 0 0 0,1 1 0 0 0,1 1 0 0 0,-1 2 0 0 0,0 2 0 0 0,-1 1 0 0 0,-2-1 0 0 0,0-2 0 0 0,0-1 0 0 0,1 1 0 0 0,2 1 0 0 0,-1-1 0 0 0,-2-2 0 0 0,1 3 0 0 0,0 0 0 0 0,0 2 0 0 0,-1 0 0 0 0,2-1 0 0 0,1-2 0 0 0,0-1 0 0 0,1 1 0 0 0,-2 0 0 0 0,1 3 0 0 0,-1 0 0 0 0,0-2 0 0 0,-1-1 0 0 0,1 2 0 0 0,1 2 0 0 0,0 0 0 0 0,1 2 0 0 0,-2-2 0 0 0,-2-1 0 0 0,0 1 0 0 0,3-1 0 0 0,1 1 0 0 0,0-1 0 0 0,0-1 0 0 0,-1-2 0 0 0,0-2 0 0 0,-1-1 0 0 0,0 3 0 0 0,2 2 0 0 0,-1 2 0 0 0,1-2 0 0 0,-2-1 0 0 0,0 1 0 0 0,0 0 0 0 0,0 1 0 0 0,2 0 0 0 0,-1-1 0 0 0,0-2 0 0 0,-1-2 0 0 0,1 0 0 0 0,1-2 0 0 0,-1 0 0 0 0,-2 0 0 0 0,1 3 0 0 0,-2 0 0 0 0,-2 1 0 0 0,1-1 0 0 0,0-1 0 0 0,-2-1 0 0 0,2 3 0 0 0,0 0 0 0 0,2-3 0 0 0,-1-2 0 0 0,-1-1 0 0 0,0 0 0 0 0,1 1 0 0 0,-2 0 0 0 0,-2 0 0 0 0,2 4 0 0 0,3 3 0 0 0,0 2 0 0 0,-2-2 0 0 0,2 3 0 0 0,-1-2 0 0 0,-2-1 0 0 0,-1-2 0 0 0,-2-2 0 0 0,-1-1 0 0 0,0 0 0 0 0,-1-1 0 0 0,-1 0 0 0 0,1-1 0 0 0,-3 4 0 0 0,-4 4 0 0 0,-1 0 0 0 0,-1 2 0 0 0,-3 3 0 0 0,-2 2 0 0 0,-1 1 0 0 0,-2 2 0 0 0,-2 0 0 0 0,-2 0 0 0 0,-1 1 0 0 0,2-1 0 0 0,1 0 0 0 0,0 1 0 0 0,2-1 0 0 0,-1 0 0 0 0,1 0 0 0 0,1 0 0 0 0,-1 0 0 0 0,0 0 0 0 0,0 0 0 0 0,0 0 0 0 0,-2 0 0 0 0,-2 0 0 0 0,-2 0 0 0 0,-1 0 0 0 0,1 0 0 0 0,2-3 0 0 0,1-1 0 0 0,2 0 0 0 0,0 1 0 0 0,1-1 0 0 0,0-2 0 0 0,1-1 0 0 0,-1 0 0 0 0,0 1 0 0 0,0 2 0 0 0,1 2 0 0 0,-1 0 0 0 0,0 2 0 0 0,0 0 0 0 0,0 0 0 0 0,3-3 0 0 0,1 0 0 0 0,0-1 0 0 0,1-1 0 0 0,1-1 0 0 0,-1 1 0 0 0,2-2 0 0 0,-1 1 0 0 0,-1-2 0 0 0,2-2 0 0 0,2-2 0 0 0,2-3 0 0 0,3-1 0 0 0,2 0 0 0 0,0-2 0 0 0,1 1 0 0 0,1 0 0 0 0,-1-1 0 0 0,1 1 0 0 0,-1 0 0 0 0,0 0 0 0 0,1 0 0 0 0,-1 0 0 0 0,0 0 0 0 0,0 0 0 0 0,0 0 0 0 0,2 3 0 0 0,2 1 0 0 0,0 0 0 0 0,2-1 0 0 0,0-1 0 0 0,-1-1 0 0 0,-2 0 0 0 0,0-1 0 0 0,-2 1 0 0 0,-1-2 0 0 0,1 1 0 0 0,-2 0 0 0 0,1 0 0 0 0,0 0 0 0 0,0-3 0 0 0,0-3 0 0 0,-1-2 0 0 0,1-4 0 0 0,0-4 0 0 0,0-1 0 0 0,0-1 0 0 0,0 2 0 0 0,0 2 0 0 0,0 3 0 0 0,0 3 0 0 0,0 3 0 0 0,0 2 0 0 0,0 3 0 0 0,0 0 0 0 0,0 0 0 0 0,0 1 0 0 0,0 0 0 0 0,0-1 0 0 0,0 1 0 0 0,0-1 0 0 0,0 0 0 0 0,0-3 0 0 0,-2 3 0 0 0,-2 0 0 0 0,0 1 0 0 0,-2 2 0 0 0,0 2 0 0 0,-2 2 0 0 0,1 0 0 0 0,-2 2 0 0 0,-2 3 0 0 0,1 4 0 0 0,2 5 0 0 0,2 6 0 0 0,0 0 0 0 0,1 2 0 0 0,-3-1 0 0 0,2 0 0 0 0,0 1 0 0 0,0 4 0 0 0,-1 6 0 0 0,0 1 0 0 0,-1 3 0 0 0,0 3 0 0 0,0 2 0 0 0,-1-4 0 0 0,1-1 0 0 0,2-2 0 0 0,2-3 0 0 0,1-1 0 0 0,2-1 0 0 0,0-2 0 0 0,1 3 0 0 0,1 0 0 0 0,-1 0 0 0 0,1 0 0 0 0,-1-1 0 0 0,0-1 0 0 0,0-1 0 0 0,0 0 0 0 0,-3 3 0 0 0,-1 1 0 0 0,1 2 0 0 0,-3 3 0 0 0,-3 7 0 0 0,-2 5 0 0 0,-4 11 0 0 0,3 3 0 0 0,2-2 0 0 0,3-3 0 0 0,3-7 0 0 0,-1-2 0 0 0,0-4 0 0 0,1-5 0 0 0,2-5 0 0 0,1-4 0 0 0,0 2 0 0 0,1-2 0 0 0,0 0 0 0 0,-3-1 0 0 0,-1 5 0 0 0,1 1 0 0 0,0 2 0 0 0,1 0 0 0 0,1-2 0 0 0,0-9 0 0 0,1-9 0 0 0,0-9 0 0 0,0-10 0 0 0,3-9 0 0 0,4-9 0 0 0,6-11 0 0 0,4-13 0 0 0,3-6 0 0 0,-1-2 0 0 0,1 5 0 0 0,-1 3 0 0 0,-1 7 0 0 0,-3 10 0 0 0,-1 5 0 0 0,-4 4 0 0 0,-3 6 0 0 0,1 2 0 0 0,-2 2 0 0 0,1 2 0 0 0,0 0 0 0 0,-2 0 0 0 0,-2 0 0 0 0,3-3 0 0 0,-2-2 0 0 0,3 1 0 0 0,0 0 0 0 0,-1 7 0 0 0,-2 8 0 0 0,-2 8 0 0 0,-1 9 0 0 0,0 12 0 0 0,-1 12 0 0 0,-6 16 0 0 0,-5 18 0 0 0,-3 9 0 0 0,0 2 0 0 0,3-3 0 0 0,4-10 0 0 0,2-10 0 0 0,2-12 0 0 0,2-12 0 0 0,1-8 0 0 0,1-6 0 0 0,-1-9 0 0 0,1-9 0 0 0,-1-11 0 0 0,1-10 0 0 0,-1-9 0 0 0,3-10 0 0 0,4-7 0 0 0,0-3 0 0 0,3-7 0 0 0,-2 2 0 0 0,-1 3 0 0 0,1 8 0 0 0,-1 8 0 0 0,1 3 0 0 0,-1 5 0 0 0,-1 1 0 0 0,-2-1 0 0 0,-1-5 0 0 0,1-5 0 0 0,3-6 0 0 0,0-2 0 0 0,2-1 0 0 0,0 1 0 0 0,0 2 0 0 0,0 6 0 0 0,0 5 0 0 0,0 6 0 0 0,-3 4 0 0 0,-2 2 0 0 0,1 5 0 0 0,0 2 0 0 0,-1 0 0 0 0,-1-1 0 0 0,-1 5 0 0 0,-1 6 0 0 0,-1 7 0 0 0,0 5 0 0 0,0 7 0 0 0,0 6 0 0 0,0 5 0 0 0,-1 4 0 0 0,1 4 0 0 0,0 6 0 0 0,0 0 0 0 0,0-3 0 0 0,0-3 0 0 0,-3-4 0 0 0,-1-6 0 0 0,1-3 0 0 0,0-3 0 0 0,1-3 0 0 0,0 0 0 0 0,2-1 0 0 0,-1 0 0 0 0,1 3 0 0 0,-2 4 0 0 0,-2 7 0 0 0,-2 6 0 0 0,-4 10 0 0 0,1 10 0 0 0,-2 8 0 0 0,-4 10 0 0 0,-3 1 0 0 0,2-3 0 0 0,0-6 0 0 0,1-5 0 0 0,3-1 0 0 0,-1-6 0 0 0,1-3 0 0 0,-2 2 0 0 0,3-6 0 0 0,2-8 0 0 0,0-5 0 0 0,2-5 0 0 0,-1-4 0 0 0,0-5 0 0 0,3-2 0 0 0,-2-4 0 0 0,-2-10 0 0 0,-2-9 0 0 0,-3-9 0 0 0,2-6 0 0 0,-1-4 0 0 0,0 1 0 0 0,1 0 0 0 0,4-1 0 0 0,-1 3 0 0 0,2 0 0 0 0,2 2 0 0 0,2 1 0 0 0,1-2 0 0 0,1 0 0 0 0,1-4 0 0 0,0 1 0 0 0,0-5 0 0 0,1-1 0 0 0,-1 2 0 0 0,0 3 0 0 0,1 2 0 0 0,-1 3 0 0 0,0 0 0 0 0,0 2 0 0 0,0 1 0 0 0,0-1 0 0 0,0 1 0 0 0,0-1 0 0 0,0 6 0 0 0,0 8 0 0 0,0 7 0 0 0,0 6 0 0 0,0 4 0 0 0,0 2 0 0 0,0 2 0 0 0,0 0 0 0 0,0 3 0 0 0,0 7 0 0 0,0 4 0 0 0,0 0 0 0 0,0 0 0 0 0,-3 0 0 0 0,-1-2 0 0 0,0-4 0 0 0,-2-3 0 0 0,1-2 0 0 0,0-3 0 0 0,1-1 0 0 0,2 0 0 0 0,0-7 0 0 0,-1-7 0 0 0,-1-10 0 0 0,0-10 0 0 0,2-7 0 0 0,0-6 0 0 0,1-3 0 0 0,0-3 0 0 0,1-2 0 0 0,0-2 0 0 0,0 1 0 0 0,0-2 0 0 0,1 3 0 0 0,-1 6 0 0 0,0 5 0 0 0,0 4 0 0 0,0 3 0 0 0,0 2 0 0 0,0 2 0 0 0,0 0 0 0 0,3 0 0 0 0,1-3 0 0 0,-1-1 0 0 0,0 0 0 0 0,-1 6 0 0 0,-1 8 0 0 0,0 9 0 0 0,-1 6 0 0 0,0 5 0 0 0,0 2 0 0 0,0 2 0 0 0,0 0 0 0 0,-3-2 0 0 0,-1-2 0 0 0,0 4 0 0 0,1 0 0 0 0,1 4 0 0 0,-2 3 0 0 0,0 4 0 0 0,0 2 0 0 0,1 2 0 0 0,1 1 0 0 0,1 1 0 0 0,0-4 0 0 0,1-3 0 0 0,0-1 0 0 0,0-2 0 0 0,0-3 0 0 0,3-5 0 0 0,4-5 0 0 0,4-4 0 0 0,2-5 0 0 0,3-2 0 0 0,0-1 0 0 0,2-4 0 0 0,-1-4 0 0 0,1 0 0 0 0,-1-2 0 0 0,1 0 0 0 0,-1 3 0 0 0,0 2 0 0 0,0-1 0 0 0,0 1 0 0 0,0-3 0 0 0,0 2 0 0 0,0 0 0 0 0,0 0 0 0 0,0-1 0 0 0,0 3 0 0 0,0 0 0 0 0,-1 2 0 0 0,1 1 0 0 0,0 1 0 0 0,0-3 0 0 0,0-1 0 0 0,0-2 0 0 0,0-1 0 0 0,0 2 0 0 0,0 1 0 0 0,0 1 0 0 0,0 2 0 0 0,0 0 0 0 0,0-2 0 0 0,0-1 0 0 0,0 1 0 0 0,-1 0 0 0 0,1 1 0 0 0,0 1 0 0 0,3 1 0 0 0,1-1 0 0 0,2 1 0 0 0,1 0 0 0 0,5 1 0 0 0,-1-1 0 0 0,2 0 0 0 0,-2 0 0 0 0,-2 0 0 0 0,-3 0 0 0 0,-3 0 0 0 0,-5-3 0 0 0,-4-4 0 0 0,-7 0 0 0 0,-5-2 0 0 0,-5 0 0 0 0,-6 2 0 0 0,-6 2 0 0 0,-4-1 0 0 0,-4 0 0 0 0,-7-1 0 0 0,-4 0 0 0 0,-3 2 0 0 0,-1 1 0 0 0,0 2 0 0 0,-1 1 0 0 0,1 0 0 0 0,4 1 0 0 0,3 0 0 0 0,4 1 0 0 0,5-1 0 0 0,3 0 0 0 0,3 0 0 0 0,1 0 0 0 0,2 0 0 0 0,0 0 0 0 0,-3 0 0 0 0,-1 0 0 0 0,0 0 0 0 0,3 3 0 0 0,8 4 0 0 0,8 0 0 0 0,10 3 0 0 0,6-1 0 0 0,7-2 0 0 0,5-2 0 0 0,3-2 0 0 0,3 1 0 0 0,2 1 0 0 0,-3-2 0 0 0,-3 3 0 0 0,-2-1 0 0 0,-2 3 0 0 0,-2-1 0 0 0,-3-1 0 0 0,-1-2 0 0 0,-1 1 0 0 0,-2 1 0 0 0,1-2 0 0 0,-1-1 0 0 0,1-1 0 0 0,-1-1 0 0 0,1-1 0 0 0,-3 3 0 0 0,-4 3 0 0 0,-9 5 0 0 0,-11-1 0 0 0,-12 4 0 0 0,-14 3 0 0 0,-12 4 0 0 0,-7 1 0 0 0,-3 3 0 0 0,1 0 0 0 0,0-2 0 0 0,5-1 0 0 0,8-2 0 0 0,9-4 0 0 0,7-5 0 0 0,6-4 0 0 0,3-1 0 0 0,3-1 0 0 0,0-2 0 0 0,1 0 0 0 0,3 1 0 0 0,5 0 0 0 0,8-1 0 0 0,7 0 0 0 0,4-1 0 0 0,3-1 0 0 0,5-3 0 0 0,2-2 0 0 0,3 0 0 0 0,5-2 0 0 0,7 0 0 0 0,6-2 0 0 0,4 1 0 0 0,2 0 0 0 0,2 3 0 0 0,-2-1 0 0 0,-3-4 0 0 0,-5 1 0 0 0,-5 2 0 0 0,-4-2 0 0 0,-4 1 0 0 0,-4 2 0 0 0,-3 1 0 0 0,-3-1 0 0 0,-1 0 0 0 0,0 1 0 0 0,-1 1 0 0 0,0 2 0 0 0,-6 0 0 0 0,-7 3 0 0 0,-7 2 0 0 0,-8 3 0 0 0,-12 3 0 0 0,-9 5 0 0 0,-9 4 0 0 0,-5 1 0 0 0,-1 2 0 0 0,0-1 0 0 0,2 0 0 0 0,3 1 0 0 0,5-5 0 0 0,8-1 0 0 0,5-4 0 0 0,4-1 0 0 0,2-2 0 0 0,3-4 0 0 0,3 2 0 0 0,1-1 0 0 0,0 1 0 0 0,-1 0 0 0 0,2 1 0 0 0,5-1 0 0 0,7-1 0 0 0,6-4 0 0 0,5-4 0 0 0,6 0 0 0 0,5-1 0 0 0,3-2 0 0 0,1 0 0 0 0,3-3 0 0 0,-1 1 0 0 0,-3 1 0 0 0,-2 2 0 0 0,-4 1 0 0 0,-1-1 0 0 0,-1-1 0 0 0,-4-1 0 0 0,-1-1 0 0 0,-1 2 0 0 0,2 1 0 0 0,0 1 0 0 0,-1 5 0 0 0,-4 4 0 0 0,-6 1 0 0 0,-6 3 0 0 0,-8 2 0 0 0,-9 5 0 0 0,-9 5 0 0 0,-5 5 0 0 0,-9 3 0 0 0,-3 6 0 0 0,2-1 0 0 0,1 0 0 0 0,3-7 0 0 0,5-2 0 0 0,3-5 0 0 0,7-4 0 0 0,4-4 0 0 0,4-2 0 0 0,1-2 0 0 0,4-1 0 0 0,0-1 0 0 0,3 1 0 0 0,0-1 0 0 0,2 2 0 0 0,-2-2 0 0 0,-1-1 0 0 0,-3-2 0 0 0,-1-1 0 0 0,2-5 0 0 0,2-4 0 0 0,3-5 0 0 0,0 1 0 0 0,2-2 0 0 0,0-2 0 0 0,2 0 0 0 0,-1-5 0 0 0,0-1 0 0 0,0-4 0 0 0,1 0 0 0 0,1-1 0 0 0,1-7 0 0 0,1-2 0 0 0,0-1 0 0 0,0-1 0 0 0,0 3 0 0 0,0 1 0 0 0,0 3 0 0 0,0 2 0 0 0,1 1 0 0 0,-1 3 0 0 0,0 2 0 0 0,2 2 0 0 0,2 2 0 0 0,0-3 0 0 0,-1 0 0 0 0,-1-1 0 0 0,-1 2 0 0 0,0 0 0 0 0,-1 7 0 0 0,0 8 0 0 0,0 8 0 0 0,0 8 0 0 0,0 6 0 0 0,0 2 0 0 0,0 1 0 0 0,-1 3 0 0 0,1 2 0 0 0,0 4 0 0 0,0 7 0 0 0,3 9 0 0 0,4 12 0 0 0,3 6 0 0 0,4 8 0 0 0,1-3 0 0 0,2-5 0 0 0,-3-10 0 0 0,-3-8 0 0 0,-3-10 0 0 0,-1-8 0 0 0,-1-5 0 0 0,1-7 0 0 0,-1-1 0 0 0,-1 1 0 0 0,-1-1 0 0 0,1-1 0 0 0,3-4 0 0 0,2-4 0 0 0,1-5 0 0 0,0-4 0 0 0,-1-3 0 0 0,0-4 0 0 0,2 0 0 0 0,1-5 0 0 0,2-1 0 0 0,3-3 0 0 0,6 1 0 0 0,0-4 0 0 0,3 0 0 0 0,-4 1 0 0 0,3-5 0 0 0,0-1 0 0 0,2-2 0 0 0,1-1 0 0 0,-1-2 0 0 0,0 0 0 0 0,1 1 0 0 0,-1 4 0 0 0,-2 3 0 0 0,-4 3 0 0 0,1-1 0 0 0,0 4 0 0 0,-2-1 0 0 0,1-1 0 0 0,1 1 0 0 0,1 1 0 0 0,0 3 0 0 0,-5 1 0 0 0,1 0 0 0 0,-3 0 0 0 0,1 2 0 0 0,1 1 0 0 0,2-2 0 0 0,-2 0 0 0 0,-1 1 0 0 0,-4 0 0 0 0,-2 2 0 0 0,-2 0 0 0 0,0 2 0 0 0,-3-2 0 0 0,2 0 0 0 0,-2 0 0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25T17:58:18.406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17261 8536 16383 0 0,'0'-3'0'0'0,"3"0"0"0"0,1-4 0 0 0,6-3 0 0 0,3-2 0 0 0,0-3 0 0 0,4-1 0 0 0,-2-1 0 0 0,0 3 0 0 0,1 0 0 0 0,-1 0 0 0 0,-1 0 0 0 0,-2 2 0 0 0,-2 0 0 0 0,0 2 0 0 0,2 0 0 0 0,0-1 0 0 0,0-2 0 0 0,-1-1 0 0 0,2-2 0 0 0,-2 0 0 0 0,0-1 0 0 0,1 3 0 0 0,-1 0 0 0 0,0 1 0 0 0,-2-2 0 0 0,1 3 0 0 0,1 0 0 0 0,-1 0 0 0 0,1-2 0 0 0,-2-1 0 0 0,0 2 0 0 0,0 1 0 0 0,0-2 0 0 0,-1 0 0 0 0,-2-1 0 0 0,1 2 0 0 0,2 1 0 0 0,-1-1 0 0 0,-1-1 0 0 0,1-2 0 0 0,-1 1 0 0 0,-2-2 0 0 0,2 0 0 0 0,1 3 0 0 0,1 1 0 0 0,-2 0 0 0 0,1-2 0 0 0,-1 0 0 0 0,-2 0 0 0 0,-1-2 0 0 0,-2 1 0 0 0,2-1 0 0 0,3-3 0 0 0,0-1 0 0 0,-1 0 0 0 0,-1 1 0 0 0,1 1 0 0 0,0 1 0 0 0,1 0 0 0 0,0 1 0 0 0,-2 0 0 0 0,-1 0 0 0 0,-1 0 0 0 0,-2 1 0 0 0,0-1 0 0 0,-1 0 0 0 0,-1 0 0 0 0,1 0 0 0 0,0 0 0 0 0,0 0 0 0 0,2 3 0 0 0,2 1 0 0 0,2 3 0 0 0,1 5 0 0 0,-1 8 0 0 0,-2 5 0 0 0,-1 4 0 0 0,-1 4 0 0 0,-2 1 0 0 0,0 1 0 0 0,0 0 0 0 0,-3 0 0 0 0,-1 0 0 0 0,-3-3 0 0 0,0-2 0 0 0,1 1 0 0 0,-1 0 0 0 0,1 3 0 0 0,-3 3 0 0 0,2 0 0 0 0,-2-1 0 0 0,-2 0 0 0 0,1 0 0 0 0,3-2 0 0 0,1 1 0 0 0,0-1 0 0 0,0 0 0 0 0,2 0 0 0 0,1-1 0 0 0,-1-2 0 0 0,-1-1 0 0 0,1 1 0 0 0,-2-1 0 0 0,-2 2 0 0 0,-4 1 0 0 0,1 0 0 0 0,3 1 0 0 0,-1 0 0 0 0,1 0 0 0 0,2 0 0 0 0,-1 0 0 0 0,-1 0 0 0 0,-1 0 0 0 0,2 0 0 0 0,0 0 0 0 0,-3 0 0 0 0,1 0 0 0 0,2 0 0 0 0,-1 0 0 0 0,1 3 0 0 0,-1-3 0 0 0,0 0 0 0 0,0-3 0 0 0,-3 1 0 0 0,-2 1 0 0 0,-1-2 0 0 0,1 3 0 0 0,0-3 0 0 0,3 1 0 0 0,2-1 0 0 0,0 1 0 0 0,-1-2 0 0 0,0-1 0 0 0,0-2 0 0 0,0 0 0 0 0,3 1 0 0 0,-2-1 0 0 0,2 1 0 0 0,-2-2 0 0 0,-2 0 0 0 0,-2-1 0 0 0,0 2 0 0 0,1-3 0 0 0,0 2 0 0 0,1 2 0 0 0,1 2 0 0 0,0-2 0 0 0,-2-2 0 0 0,1 0 0 0 0,3 2 0 0 0,-1-2 0 0 0,1 1 0 0 0,1-1 0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25T17:58:18.407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16897 8932 16383 0 0,'3'0'0'0'0,"1"3"0"0"0,-1 4 0 0 0,-2 3 0 0 0,-3 4 0 0 0,-1 1 0 0 0,-2-1 0 0 0,0-1 0 0 0,0 1 0 0 0,1 1 0 0 0,1 1 0 0 0,2 0 0 0 0,0 0 0 0 0,4-2 0 0 0,1-4 0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25T17:58:18.408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16512 6011 16383 0 0,'0'3'0'0'0,"0"4"0"0"0,0 3 0 0 0,0 4 0 0 0,0 1 0 0 0,0 2 0 0 0,0 0 0 0 0,0 1 0 0 0,-3 2 0 0 0,-1 5 0 0 0,0 2 0 0 0,-2 7 0 0 0,-2 5 0 0 0,-4 5 0 0 0,1 4 0 0 0,-1 2 0 0 0,-1-2 0 0 0,1-6 0 0 0,1-4 0 0 0,1-6 0 0 0,3-6 0 0 0,3-3 0 0 0,1-4 0 0 0,2-2 0 0 0,1-1 0 0 0,0 0 0 0 0,0 0 0 0 0,1 0 0 0 0,-1 0 0 0 0,1 1 0 0 0,-1-1 0 0 0,0 1 0 0 0,0 0 0 0 0,0 0 0 0 0,0 0 0 0 0,0 0 0 0 0,0 0 0 0 0,0 0 0 0 0,0 0 0 0 0,0-3 0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25T17:58:18.409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16495 2634 16383 0 0,'-3'0'0'0'0,"-4"0"0"0"0,0 3 0 0 0,-3 1 0 0 0,-2 2 0 0 0,-1 4 0 0 0,-3 2 0 0 0,3 3 0 0 0,2 1 0 0 0,5 1 0 0 0,1 0 0 0 0,4 1 0 0 0,3-4 0 0 0,2 0 0 0 0,3-3 0 0 0,3-1 0 0 0,3 1 0 0 0,2-1 0 0 0,2-2 0 0 0,-3 0 0 0 0,0-2 0 0 0,0-1 0 0 0,-3 1 0 0 0,1 0 0 0 0,0-1 0 0 0,2-2 0 0 0,0-1 0 0 0,2-1 0 0 0,0-1 0 0 0,-2-3 0 0 0,-4-4 0 0 0,0-3 0 0 0,-2-4 0 0 0,0 1 0 0 0,-1 0 0 0 0,2 0 0 0 0,-2-2 0 0 0,2 2 0 0 0,-2 1 0 0 0,2 2 0 0 0,-1-1 0 0 0,-2 0 0 0 0,1-2 0 0 0,2-1 0 0 0,3 1 0 0 0,2 4 0 0 0,1 2 0 0 0,1 3 0 0 0,1 2 0 0 0,1 2 0 0 0,-1-3 0 0 0,0 0 0 0 0,1 0 0 0 0,-1 1 0 0 0,0 0 0 0 0,0 1 0 0 0,0 0 0 0 0,0-2 0 0 0,0-3 0 0 0,0-2 0 0 0,0 2 0 0 0,-3-2 0 0 0,-1 1 0 0 0,0 1 0 0 0,1 2 0 0 0,1 2 0 0 0,-2-2 0 0 0,-1 0 0 0 0,1 0 0 0 0,-2-1 0 0 0,3-1 0 0 0,2-1 0 0 0,1-1 0 0 0,4 0 0 0 0,0 0 0 0 0,1-2 0 0 0,-2 2 0 0 0,0 2 0 0 0,-5-1 0 0 0,-1-2 0 0 0,0 0 0 0 0,0 2 0 0 0,-2-1 0 0 0,-1 1 0 0 0,2 2 0 0 0,0-1 0 0 0,2 0 0 0 0,1 1 0 0 0,0-1 0 0 0,1-3 0 0 0,0 1 0 0 0,0 1 0 0 0,-3-1 0 0 0,0 1 0 0 0,-4-1 0 0 0,0 0 0 0 0,-4 2 0 0 0,-4 5 0 0 0,-5 3 0 0 0,-4 0 0 0 0,-5 3 0 0 0,-2 4 0 0 0,-6 0 0 0 0,-1 2 0 0 0,0 4 0 0 0,-6 0 0 0 0,-1-3 0 0 0,-1 0 0 0 0,2 1 0 0 0,-4-3 0 0 0,0 1 0 0 0,4 1 0 0 0,2-2 0 0 0,4-2 0 0 0,1-2 0 0 0,2 0 0 0 0,1-1 0 0 0,1 2 0 0 0,0-1 0 0 0,-1 0 0 0 0,1-3 0 0 0,-4 3 0 0 0,0-1 0 0 0,-1 2 0 0 0,-1-1 0 0 0,-1 3 0 0 0,1-1 0 0 0,-2 1 0 0 0,1-1 0 0 0,1 1 0 0 0,2-1 0 0 0,1-2 0 0 0,1-2 0 0 0,0-1 0 0 0,4 1 0 0 0,1 0 0 0 0,0 3 0 0 0,-1 2 0 0 0,0 3 0 0 0,-2-1 0 0 0,0-1 0 0 0,2-1 0 0 0,4 1 0 0 0,1 0 0 0 0,1 0 0 0 0,3 2 0 0 0,-1-1 0 0 0,-6 0 0 0 0,-3-2 0 0 0,-2-2 0 0 0,-1-3 0 0 0,0-1 0 0 0,0-2 0 0 0,0-1 0 0 0,0 0 0 0 0,4 3 0 0 0,0 0 0 0 0,1 0 0 0 0,2 3 0 0 0,3 2 0 0 0,2 4 0 0 0,4 2 0 0 0,3-2 0 0 0,6-2 0 0 0,3 0 0 0 0,4-2 0 0 0,2-2 0 0 0,1 1 0 0 0,1-1 0 0 0,0-2 0 0 0,0-1 0 0 0,-1-1 0 0 0,1-1 0 0 0,2-1 0 0 0,1 0 0 0 0,0 0 0 0 0,-2-1 0 0 0,0 1 0 0 0,0 0 0 0 0,-5-3 0 0 0,0-1 0 0 0,-1 0 0 0 0,1 1 0 0 0,3-2 0 0 0,3 0 0 0 0,2-2 0 0 0,2 0 0 0 0,1 1 0 0 0,0-1 0 0 0,-4-2 0 0 0,-1 0 0 0 0,1 2 0 0 0,-2-1 0 0 0,-1 1 0 0 0,0 2 0 0 0,-1-2 0 0 0,0 1 0 0 0,-3-1 0 0 0,-1 0 0 0 0,-3-2 0 0 0,0 1 0 0 0,-2-1 0 0 0,1 1 0 0 0,2 2 0 0 0,-2-1 0 0 0,2 1 0 0 0,0 1 0 0 0,0-2 0 0 0,-3-1 0 0 0,1-1 0 0 0,1 2 0 0 0,-1 0 0 0 0,1 0 0 0 0,1 1 0 0 0,3 0 0 0 0,0 0 0 0 0,2 1 0 0 0,1 2 0 0 0,0 1 0 0 0,-3-2 0 0 0,0 0 0 0 0,-1 0 0 0 0,2 1 0 0 0,0 2 0 0 0,0 0 0 0 0,-4 0 0 0 0,-5 4 0 0 0,-6 4 0 0 0,-9 3 0 0 0,-5 6 0 0 0,-7 4 0 0 0,-2-3 0 0 0,-1 3 0 0 0,2 0 0 0 0,1-3 0 0 0,2-2 0 0 0,0-3 0 0 0,4-1 0 0 0,2-2 0 0 0,3 0 0 0 0,0-2 0 0 0,2 2 0 0 0,-1-2 0 0 0,-1-1 0 0 0,1 1 0 0 0,-2-1 0 0 0,0-1 0 0 0,-3 1 0 0 0,2 2 0 0 0,0 1 0 0 0,-1-2 0 0 0,2 1 0 0 0,0-1 0 0 0,1 1 0 0 0,0-1 0 0 0,-1-1 0 0 0,1 1 0 0 0,3 2 0 0 0,4 0 0 0 0,7-2 0 0 0,5-2 0 0 0,4-2 0 0 0,-1-4 0 0 0,4-3 0 0 0,3 1 0 0 0,2 0 0 0 0,2 0 0 0 0,2-1 0 0 0,0-4 0 0 0,1 0 0 0 0,-3-2 0 0 0,-3 1 0 0 0,0 0 0 0 0,1 0 0 0 0,-4 0 0 0 0,1 0 0 0 0,0 3 0 0 0,-2-1 0 0 0,1 1 0 0 0,1 1 0 0 0,0 2 0 0 0,-3-2 0 0 0,-1 0 0 0 0,0 1 0 0 0,0 1 0 0 0,1 1 0 0 0,1 1 0 0 0,-5 4 0 0 0,-11 4 0 0 0,-8 0 0 0 0,-5 3 0 0 0,-7-1 0 0 0,-2 1 0 0 0,-1 2 0 0 0,2-2 0 0 0,0 2 0 0 0,1-3 0 0 0,-1 1 0 0 0,0-2 0 0 0,3 2 0 0 0,2-2 0 0 0,1 0 0 0 0,0 0 0 0 0,-1-2 0 0 0,-2 1 0 0 0,-2 2 0 0 0,0 0 0 0 0,0-2 0 0 0,1-2 0 0 0,4 1 0 0 0,1-1 0 0 0,0-1 0 0 0,3 2 0 0 0,0 0 0 0 0,-1-2 0 0 0,-1 0 0 0 0,1 1 0 0 0,1-1 0 0 0,1 3 0 0 0,0 0 0 0 0,-1-1 0 0 0,0 1 0 0 0,1-1 0 0 0,-2-1 0 0 0,1 1 0 0 0,0 0 0 0 0,2 2 0 0 0,-1-1 0 0 0,-1-1 0 0 0,-2-2 0 0 0,2 1 0 0 0,2 3 0 0 0,5 0 0 0 0,8-1 0 0 0,4-2 0 0 0,5-2 0 0 0,2-2 0 0 0,5 3 0 0 0,2 0 0 0 0,3-1 0 0 0,0 0 0 0 0,1-1 0 0 0,0-1 0 0 0,-2-1 0 0 0,-3 0 0 0 0,-1 0 0 0 0,-2 0 0 0 0,0 0 0 0 0,-1 0 0 0 0,-1 0 0 0 0,1 0 0 0 0,-1-3 0 0 0,4-4 0 0 0,0-1 0 0 0,1 2 0 0 0,-1 1 0 0 0,-1 1 0 0 0,-4 0 0 0 0,-1-1 0 0 0,-3-2 0 0 0,-7 0 0 0 0,-6 2 0 0 0,-7 1 0 0 0,0-1 0 0 0,-3-1 0 0 0,-2 2 0 0 0,2-2 0 0 0,3-2 0 0 0,5-1 0 0 0,4-1 0 0 0,5 1 0 0 0,1 0 0 0 0,0-3 0 0 0,-2-1 0 0 0,0-2 0 0 0,-2 0 0 0 0,-1-2 0 0 0,-1 0 0 0 0,0 0 0 0 0,0-1 0 0 0,3 1 0 0 0,0 0 0 0 0,4-3 0 0 0,-1-1 0 0 0,3 0 0 0 0,2-1 0 0 0,-1-1 0 0 0,-2 1 0 0 0,-2 1 0 0 0,-2 2 0 0 0,0 1 0 0 0,1 0 0 0 0,1 1 0 0 0,4 3 0 0 0,-1 2 0 0 0,-2-1 0 0 0,1 2 0 0 0,0 0 0 0 0,0 2 0 0 0,0-1 0 0 0,0 2 0 0 0,3 0 0 0 0,-1-3 0 0 0,-2-2 0 0 0,0 2 0 0 0,-1-1 0 0 0,-2-1 0 0 0,2 2 0 0 0,-1 0 0 0 0,-2-2 0 0 0,2 3 0 0 0,3-1 0 0 0,-1-2 0 0 0,-1 0 0 0 0,1 1 0 0 0,-1 0 0 0 0,-1-1 0 0 0,-3-1 0 0 0,-1-1 0 0 0,-1-1 0 0 0,0 0 0 0 0,-1-1 0 0 0,-1 0 0 0 0,4 3 0 0 0,3 3 0 0 0,2 2 0 0 0,-2-2 0 0 0,-1-1 0 0 0,-2-2 0 0 0,-1 0 0 0 0,-1 0 0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25T17:58:18.410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18383 1715 16383 0 0,'3'0'0'0'0,"4"0"0"0"0,3 0 0 0 0,4 0 0 0 0,1 0 0 0 0,2 0 0 0 0,0 0 0 0 0,1 0 0 0 0,-1 0 0 0 0,1 0 0 0 0,-1 0 0 0 0,0 0 0 0 0,1 0 0 0 0,-1 0 0 0 0,0 0 0 0 0,-1 0 0 0 0,1 0 0 0 0,0 0 0 0 0,0 0 0 0 0,0 0 0 0 0,0 0 0 0 0,0 0 0 0 0,0 0 0 0 0,0 0 0 0 0,0 0 0 0 0,0 0 0 0 0,0 0 0 0 0,0 0 0 0 0,-1 0 0 0 0,1 0 0 0 0,0 0 0 0 0,0 0 0 0 0,-6 0 0 0 0,-7 0 0 0 0,-5 2 0 0 0,-5 5 0 0 0,-4 1 0 0 0,-4-2 0 0 0,-1-1 0 0 0,-2-1 0 0 0,-1-2 0 0 0,0-1 0 0 0,0-1 0 0 0,3 3 0 0 0,2 0 0 0 0,-1 0 0 0 0,0 3 0 0 0,-1 0 0 0 0,0-1 0 0 0,-2 1 0 0 0,-2 0 0 0 0,-2-1 0 0 0,0-1 0 0 0,1-2 0 0 0,1 2 0 0 0,1 0 0 0 0,0 3 0 0 0,1-1 0 0 0,0 0 0 0 0,0-2 0 0 0,3 1 0 0 0,7 3 0 0 0,7 3 0 0 0,7 0 0 0 0,2 0 0 0 0,2-1 0 0 0,3-3 0 0 0,1-2 0 0 0,1-2 0 0 0,1-1 0 0 0,1-2 0 0 0,-1 3 0 0 0,1 0 0 0 0,-1 0 0 0 0,0 0 0 0 0,0-2 0 0 0,0 1 0 0 0,0-2 0 0 0,-3-3 0 0 0,-4-3 0 0 0,0-2 0 0 0,0-1 0 0 0,2 0 0 0 0,-1-1 0 0 0,-3-2 0 0 0,0 1 0 0 0,2 3 0 0 0,2-1 0 0 0,-1 2 0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25T17:58:18.411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19357 1632 16383 0 0,'0'-3'0'0'0,"0"-4"0"0"0,3 0 0 0 0,1-3 0 0 0,2 2 0 0 0,4 0 0 0 0,-1 1 0 0 0,2 0 0 0 0,2-1 0 0 0,-2-3 0 0 0,0 2 0 0 0,2 1 0 0 0,-2 0 0 0 0,0 1 0 0 0,1 2 0 0 0,2 1 0 0 0,-2-1 0 0 0,0 0 0 0 0,1 1 0 0 0,-2-1 0 0 0,0-4 0 0 0,1 1 0 0 0,-1-2 0 0 0,0 1 0 0 0,1 2 0 0 0,-1 0 0 0 0,0 0 0 0 0,-2-1 0 0 0,1 1 0 0 0,1-2 0 0 0,2 1 0 0 0,-2 0 0 0 0,1 0 0 0 0,-2-1 0 0 0,0 1 0 0 0,1 1 0 0 0,2 3 0 0 0,-1-1 0 0 0,0 0 0 0 0,1 1 0 0 0,1 1 0 0 0,1 1 0 0 0,1 1 0 0 0,-3-2 0 0 0,0-1 0 0 0,-2-2 0 0 0,-1-1 0 0 0,2 2 0 0 0,0 1 0 0 0,3-2 0 0 0,0 1 0 0 0,-1 4 0 0 0,-4 4 0 0 0,-6 3 0 0 0,-4 2 0 0 0,-5 3 0 0 0,-4 3 0 0 0,-4 2 0 0 0,-5-3 0 0 0,-3 4 0 0 0,0-3 0 0 0,-3 4 0 0 0,-2 0 0 0 0,2 1 0 0 0,3-3 0 0 0,5-2 0 0 0,2-2 0 0 0,1-5 0 0 0,3 1 0 0 0,-1-2 0 0 0,3 2 0 0 0,-1-2 0 0 0,1 2 0 0 0,-1 0 0 0 0,-1 0 0 0 0,-3 0 0 0 0,-1 1 0 0 0,-2 2 0 0 0,0 2 0 0 0,-1-1 0 0 0,2 0 0 0 0,2-2 0 0 0,2 0 0 0 0,4 2 0 0 0,2 1 0 0 0,2 1 0 0 0,3 2 0 0 0,0 0 0 0 0,3-2 0 0 0,1 0 0 0 0,1-1 0 0 0,1-1 0 0 0,3-4 0 0 0,0-5 0 0 0,1-7 0 0 0,-1-5 0 0 0,1-1 0 0 0,-1-2 0 0 0,0-2 0 0 0,2 2 0 0 0,2 0 0 0 0,2-1 0 0 0,1 1 0 0 0,0 1 0 0 0,1 2 0 0 0,3-1 0 0 0,-2-1 0 0 0,2 1 0 0 0,1 2 0 0 0,-4 0 0 0 0,1-2 0 0 0,1-2 0 0 0,-1 1 0 0 0,0 0 0 0 0,0-2 0 0 0,0 2 0 0 0,2 0 0 0 0,1-1 0 0 0,-1 1 0 0 0,0 3 0 0 0,-1 2 0 0 0,-4 0 0 0 0,2 1 0 0 0,0-2 0 0 0,1 0 0 0 0,0 2 0 0 0,-4-2 0 0 0,0 1 0 0 0,-6 1 0 0 0,-8 2 0 0 0,-3 4 0 0 0,-4 1 0 0 0,-4 5 0 0 0,-5-1 0 0 0,-1 3 0 0 0,0 0 0 0 0,0 0 0 0 0,0 0 0 0 0,-2 0 0 0 0,1 2 0 0 0,1 0 0 0 0,1-4 0 0 0,0 2 0 0 0,-1-2 0 0 0,4 1 0 0 0,0-1 0 0 0,3 2 0 0 0,0-1 0 0 0,-1-2 0 0 0,1 1 0 0 0,0-1 0 0 0,-2 2 0 0 0,-1-1 0 0 0,1 1 0 0 0,0 3 0 0 0,-1 2 0 0 0,2 1 0 0 0,0 2 0 0 0,-2-2 0 0 0,3-1 0 0 0,-1-2 0 0 0,1 0 0 0 0,1-3 0 0 0,0 1 0 0 0,3 2 0 0 0,2 2 0 0 0,2 1 0 0 0,1 1 0 0 0,4-1 0 0 0,4-4 0 0 0,0-6 0 0 0,3-4 0 0 0,0-5 0 0 0,0-1 0 0 0,2 0 0 0 0,-2-2 0 0 0,1 1 0 0 0,2-2 0 0 0,0 1 0 0 0,2-1 0 0 0,1 1 0 0 0,1-1 0 0 0,0 1 0 0 0,-3-1 0 0 0,-1 1 0 0 0,1-1 0 0 0,0 1 0 0 0,-2-1 0 0 0,0 1 0 0 0,-2-1 0 0 0,0 1 0 0 0,1 2 0 0 0,-1-1 0 0 0,0 1 0 0 0,-1-2 0 0 0,1 1 0 0 0,1 1 0 0 0,2 2 0 0 0,1 2 0 0 0,-1 4 0 0 0,-6 1 0 0 0,-7 1 0 0 0,-6 2 0 0 0,-6 0 0 0 0,0 2 0 0 0,-1 0 0 0 0,-1-2 0 0 0,1 1 0 0 0,1 0 0 0 0,2 1 0 0 0,0 2 0 0 0,-2 3 0 0 0,-1-2 0 0 0,2 1 0 0 0,-1 1 0 0 0,-1-2 0 0 0,2 1 0 0 0,0-3 0 0 0,-1-2 0 0 0,-2-2 0 0 0,2 0 0 0 0,0 0 0 0 0,0-1 0 0 0,-2 1 0 0 0,-1 1 0 0 0,2 1 0 0 0,0 0 0 0 0,3 2 0 0 0,-1-1 0 0 0,3 1 0 0 0,2 2 0 0 0,5-1 0 0 0,5-2 0 0 0,6-3 0 0 0,3-1 0 0 0,2-3 0 0 0,3 0 0 0 0,-1-1 0 0 0,1-3 0 0 0,0-2 0 0 0,0 1 0 0 0,0 1 0 0 0,-1 1 0 0 0,-3-3 0 0 0,-4-2 0 0 0,-3-4 0 0 0,-4 1 0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25T17:58:18.412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18912 1346 16383 0 0,'0'-3'0'0'0,"0"-4"0"0"0,0-3 0 0 0,3-1 0 0 0,1 0 0 0 0,0-2 0 0 0,2 1 0 0 0,2 0 0 0 0,1 0 0 0 0,1 1 0 0 0,2 2 0 0 0,2 4 0 0 0,1 2 0 0 0,1 1 0 0 0,-2 5 0 0 0,0 1 0 0 0,-3 3 0 0 0,-1 0 0 0 0,2-1 0 0 0,0-1 0 0 0,0 1 0 0 0,-1-1 0 0 0,-1 3 0 0 0,-3 1 0 0 0,-5 1 0 0 0,-6-3 0 0 0,-5-1 0 0 0,-4 0 0 0 0,0 3 0 0 0,-1-1 0 0 0,3 1 0 0 0,0 0 0 0 0,-1-3 0 0 0,1 2 0 0 0,3-2 0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25T17:58:18.413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19653 933 16383 0 0,'3'0'0'0'0,"1"-3"0"0"0,2-1 0 0 0,1-2 0 0 0,-1-4 0 0 0,1 1 0 0 0,3 1 0 0 0,-1-1 0 0 0,1 2 0 0 0,2-2 0 0 0,-2-1 0 0 0,2 0 0 0 0,0 2 0 0 0,-1 0 0 0 0,0-2 0 0 0,-1-2 0 0 0,-1 1 0 0 0,0 0 0 0 0,0 1 0 0 0,-1 2 0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25T17:58:18.414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19107 2963 16383 0 0,'0'3'0'0'0,"0"4"0"0"0,0 3 0 0 0,0 4 0 0 0,0 1 0 0 0,-3-1 0 0 0,-1-1 0 0 0,0 1 0 0 0,1 1 0 0 0,-2-2 0 0 0,0-1 0 0 0,1 1 0 0 0,1 1 0 0 0,-2-2 0 0 0,-3-3 0 0 0,0 0 0 0 0,1 1 0 0 0,2 2 0 0 0,2 2 0 0 0,1 1 0 0 0,2 1 0 0 0,-1 1 0 0 0,2 0 0 0 0,-1 0 0 0 0,3-3 0 0 0,4-3 0 0 0,4-4 0 0 0,-1-6 0 0 0,2-4 0 0 0,-2-3 0 0 0,1-1 0 0 0,1-2 0 0 0,-2-3 0 0 0,1 1 0 0 0,-2 0 0 0 0,-2-2 0 0 0,-2-1 0 0 0,0 1 0 0 0,3 4 0 0 0,0 0 0 0 0,1 1 0 0 0,-1 0 0 0 0,-1-2 0 0 0,-2-2 0 0 0,-3-2 0 0 0,0-2 0 0 0,-2 0 0 0 0,-3 2 0 0 0,-4 3 0 0 0,-1 1 0 0 0,-2 2 0 0 0,1 0 0 0 0,2-2 0 0 0,5 1 0 0 0,5 1 0 0 0,6 3 0 0 0,1 5 0 0 0,-1 5 0 0 0,-3 5 0 0 0,-1 4 0 0 0,-2 1 0 0 0,-2 2 0 0 0,-1 1 0 0 0,0 0 0 0 0,0 0 0 0 0,-1 0 0 0 0,1-4 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25T17:58:18.397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15839 5720 16383 0 0,'3'0'0'0'0,"4"0"0"0"0,3 0 0 0 0,3 0 0 0 0,3 0 0 0 0,0-3 0 0 0,5-1 0 0 0,-3-2 0 0 0,0-1 0 0 0,4 1 0 0 0,5 2 0 0 0,4-2 0 0 0,2-2 0 0 0,1 0 0 0 0,0-2 0 0 0,1 1 0 0 0,-3 3 0 0 0,-1 1 0 0 0,0-1 0 0 0,3-2 0 0 0,1 0 0 0 0,-1 2 0 0 0,-5-2 0 0 0,-1 1 0 0 0,-2-1 0 0 0,-3 1 0 0 0,0 1 0 0 0,0 2 0 0 0,-2 2 0 0 0,-1-3 0 0 0,-2-2 0 0 0,3 0 0 0 0,3 1 0 0 0,0-2 0 0 0,-1-2 0 0 0,2 1 0 0 0,-1 2 0 0 0,-2 1 0 0 0,-1 0 0 0 0,-2 1 0 0 0,-1-2 0 0 0,0 0 0 0 0,1 1 0 0 0,2 3 0 0 0,2-3 0 0 0,3 1 0 0 0,1-2 0 0 0,-6-2 0 0 0,-2-1 0 0 0,-2 3 0 0 0,-1-2 0 0 0,0-1 0 0 0,-1 1 0 0 0,4 2 0 0 0,1 2 0 0 0,-2-1 0 0 0,-3 0 0 0 0,1 2 0 0 0,-1-2 0 0 0,-2-2 0 0 0,-1-1 0 0 0,1 2 0 0 0,0 2 0 0 0,2-1 0 0 0,0 1 0 0 0,2 0 0 0 0,-3 0 0 0 0,-1-1 0 0 0,0 1 0 0 0,-1-1 0 0 0,-1 0 0 0 0,4-1 0 0 0,2-1 0 0 0,1 3 0 0 0,-2-2 0 0 0,-1 0 0 0 0,-1 2 0 0 0,1 2 0 0 0,0-2 0 0 0,1 0 0 0 0,0 1 0 0 0,1-2 0 0 0,0-2 0 0 0,0-1 0 0 0,0 2 0 0 0,-3-1 0 0 0,-1 1 0 0 0,1 2 0 0 0,0 1 0 0 0,-2-1 0 0 0,0 0 0 0 0,0 1 0 0 0,-1-2 0 0 0,-6 1 0 0 0,-6 0 0 0 0,-6 2 0 0 0,-5 4 0 0 0,-3 1 0 0 0,-2 1 0 0 0,-4 0 0 0 0,-1 0 0 0 0,-3 1 0 0 0,1 1 0 0 0,0 2 0 0 0,3 0 0 0 0,1-2 0 0 0,1 0 0 0 0,1-3 0 0 0,1 3 0 0 0,1-1 0 0 0,-4 0 0 0 0,-3-2 0 0 0,-4 3 0 0 0,0 0 0 0 0,1 2 0 0 0,3 0 0 0 0,2-2 0 0 0,2-1 0 0 0,1-1 0 0 0,-2-2 0 0 0,2 3 0 0 0,2 0 0 0 0,0-1 0 0 0,1 0 0 0 0,-1 2 0 0 0,0 2 0 0 0,-1 1 0 0 0,-2-1 0 0 0,-2-2 0 0 0,0 1 0 0 0,-1 0 0 0 0,-1 1 0 0 0,-2 0 0 0 0,-2 2 0 0 0,0-2 0 0 0,2 2 0 0 0,0-1 0 0 0,0 1 0 0 0,3 0 0 0 0,-5 0 0 0 0,1 2 0 0 0,1-1 0 0 0,-1-3 0 0 0,-2 2 0 0 0,1-2 0 0 0,0 1 0 0 0,-2-1 0 0 0,1 2 0 0 0,0-2 0 0 0,2 2 0 0 0,2-1 0 0 0,3-2 0 0 0,1-2 0 0 0,2-1 0 0 0,1 1 0 0 0,0 3 0 0 0,1 1 0 0 0,-4-2 0 0 0,0 1 0 0 0,0 0 0 0 0,0-1 0 0 0,4 0 0 0 0,-1 0 0 0 0,2 2 0 0 0,1-1 0 0 0,0-1 0 0 0,-1 1 0 0 0,0-1 0 0 0,2 2 0 0 0,0 2 0 0 0,0-1 0 0 0,2 2 0 0 0,0-2 0 0 0,-1-2 0 0 0,1 1 0 0 0,0-2 0 0 0,-1-1 0 0 0,2 1 0 0 0,2 3 0 0 0,-1-1 0 0 0,-1 2 0 0 0,-1-1 0 0 0,-3 1 0 0 0,-1-2 0 0 0,-4 1 0 0 0,1 2 0 0 0,1-1 0 0 0,3 1 0 0 0,1-2 0 0 0,3 1 0 0 0,3 1 0 0 0,0-1 0 0 0,1 1 0 0 0,-1-2 0 0 0,0 1 0 0 0,2 1 0 0 0,2 2 0 0 0,0 2 0 0 0,5-3 0 0 0,4-2 0 0 0,5-3 0 0 0,2-3 0 0 0,3-2 0 0 0,1-5 0 0 0,4-1 0 0 0,0 0 0 0 0,1-2 0 0 0,4-4 0 0 0,4 1 0 0 0,0 1 0 0 0,0 3 0 0 0,4-2 0 0 0,4-1 0 0 0,6-3 0 0 0,-1 0 0 0 0,0 3 0 0 0,-3-1 0 0 0,-2-1 0 0 0,-1 0 0 0 0,-2 0 0 0 0,-1 1 0 0 0,-1 0 0 0 0,-2 0 0 0 0,1 0 0 0 0,2 1 0 0 0,-3 2 0 0 0,0 2 0 0 0,3-1 0 0 0,-2-3 0 0 0,0 0 0 0 0,-2-1 0 0 0,1 0 0 0 0,2 3 0 0 0,-2-2 0 0 0,0-1 0 0 0,0 0 0 0 0,-3 2 0 0 0,-2 2 0 0 0,-1-1 0 0 0,-1-3 0 0 0,-2 1 0 0 0,1 2 0 0 0,0-2 0 0 0,1-1 0 0 0,0-1 0 0 0,-2 0 0 0 0,-1 1 0 0 0,-2 3 0 0 0,2-2 0 0 0,4-1 0 0 0,-1 0 0 0 0,-1 2 0 0 0,2 2 0 0 0,-1-1 0 0 0,1 1 0 0 0,-1 1 0 0 0,-1-2 0 0 0,-2-3 0 0 0,-1 1 0 0 0,-2 1 0 0 0,2 2 0 0 0,1-1 0 0 0,-1 0 0 0 0,0 2 0 0 0,-2 1 0 0 0,0-2 0 0 0,0-2 0 0 0,-1-1 0 0 0,0 1 0 0 0,-3 5 0 0 0,-7 3 0 0 0,-8 1 0 0 0,-5 3 0 0 0,-6 1 0 0 0,-3-1 0 0 0,-3 2 0 0 0,0 2 0 0 0,0 0 0 0 0,0 1 0 0 0,-3 0 0 0 0,-1-1 0 0 0,1 3 0 0 0,-2-2 0 0 0,3 1 0 0 0,2-2 0 0 0,-5 1 0 0 0,-3 4 0 0 0,-4 0 0 0 0,-3 3 0 0 0,-6 2 0 0 0,-6 0 0 0 0,-4 3 0 0 0,1 1 0 0 0,2-4 0 0 0,4-2 0 0 0,3-2 0 0 0,6-2 0 0 0,4-1 0 0 0,3-3 0 0 0,5 0 0 0 0,3-1 0 0 0,2 1 0 0 0,1-2 0 0 0,-3 2 0 0 0,-4-2 0 0 0,-1-1 0 0 0,-3 1 0 0 0,1-1 0 0 0,1 2 0 0 0,0-1 0 0 0,0-1 0 0 0,-1-2 0 0 0,0 1 0 0 0,0 0 0 0 0,0-1 0 0 0,-1 2 0 0 0,1 0 0 0 0,2-2 0 0 0,-1 3 0 0 0,-2 1 0 0 0,-3 1 0 0 0,-4-2 0 0 0,0 1 0 0 0,0 2 0 0 0,2-1 0 0 0,-1 1 0 0 0,1 2 0 0 0,3-1 0 0 0,-2 0 0 0 0,-4 1 0 0 0,-1 2 0 0 0,2-2 0 0 0,-1 0 0 0 0,1 1 0 0 0,2 1 0 0 0,1-2 0 0 0,0-3 0 0 0,2 0 0 0 0,3 2 0 0 0,3-2 0 0 0,2-2 0 0 0,2-2 0 0 0,1-2 0 0 0,0-2 0 0 0,6-1 0 0 0,9 0 0 0 0,6 0 0 0 0,6-1 0 0 0,4-2 0 0 0,2-1 0 0 0,2 0 0 0 0,4 1 0 0 0,3-2 0 0 0,6 0 0 0 0,4-2 0 0 0,2 0 0 0 0,2 1 0 0 0,13-1 0 0 0,9-2 0 0 0,2 0 0 0 0,3-1 0 0 0,-2-2 0 0 0,-3-2 0 0 0,-6 2 0 0 0,-4 3 0 0 0,-5 0 0 0 0,-4 1 0 0 0,-4 2 0 0 0,1 0 0 0 0,-4 0 0 0 0,1-1 0 0 0,0 0 0 0 0,0 2 0 0 0,-1-2 0 0 0,-3-2 0 0 0,1 0 0 0 0,2 2 0 0 0,-4-1 0 0 0,0-2 0 0 0,3 1 0 0 0,1-1 0 0 0,-2 1 0 0 0,-1-1 0 0 0,-3-1 0 0 0,-4 1 0 0 0,-3 2 0 0 0,1 3 0 0 0,-2 2 0 0 0,-3-2 0 0 0,0 1 0 0 0,1 0 0 0 0,-1 2 0 0 0,0-3 0 0 0,0 0 0 0 0,-1 1 0 0 0,0-1 0 0 0,0-1 0 0 0,-3-2 0 0 0,-1 1 0 0 0,1 1 0 0 0,-1-1 0 0 0,2 1 0 0 0,1 1 0 0 0,3 1 0 0 0,1-1 0 0 0,1 0 0 0 0,-1 1 0 0 0,2-2 0 0 0,0 1 0 0 0,0 0 0 0 0,-2 2 0 0 0,-1 1 0 0 0,-1-2 0 0 0,0-1 0 0 0,-1 2 0 0 0,0 0 0 0 0,-1 1 0 0 0,-5 1 0 0 0,-7 0 0 0 0,-8 1 0 0 0,-6 3 0 0 0,-7 4 0 0 0,-6 1 0 0 0,-2 1 0 0 0,-3 0 0 0 0,0 1 0 0 0,3-1 0 0 0,5 1 0 0 0,4-2 0 0 0,-3-1 0 0 0,4 2 0 0 0,-3 2 0 0 0,-3 0 0 0 0,-4 2 0 0 0,-4 1 0 0 0,-5 2 0 0 0,-3 3 0 0 0,2-1 0 0 0,1-1 0 0 0,-2-1 0 0 0,0 1 0 0 0,-1-1 0 0 0,4-2 0 0 0,4-4 0 0 0,4-1 0 0 0,1 1 0 0 0,2-1 0 0 0,1 1 0 0 0,2-2 0 0 0,-5 1 0 0 0,-1-1 0 0 0,0 1 0 0 0,3-1 0 0 0,1 1 0 0 0,2-1 0 0 0,-2-2 0 0 0,0 1 0 0 0,0 2 0 0 0,-1 0 0 0 0,-1-2 0 0 0,2 1 0 0 0,-5 2 0 0 0,-1-1 0 0 0,1-2 0 0 0,0 1 0 0 0,1 2 0 0 0,2-1 0 0 0,-4 1 0 0 0,-2 1 0 0 0,-1 3 0 0 0,4-2 0 0 0,-1-3 0 0 0,2 0 0 0 0,2-1 0 0 0,2-3 0 0 0,2 2 0 0 0,1-1 0 0 0,1-2 0 0 0,0-1 0 0 0,1-1 0 0 0,-1-1 0 0 0,1-1 0 0 0,-1 0 0 0 0,0 0 0 0 0,1 2 0 0 0,-1 2 0 0 0,0-1 0 0 0,0 0 0 0 0,0 2 0 0 0,0 0 0 0 0,0 0 0 0 0,0-2 0 0 0,0-1 0 0 0,0-1 0 0 0,0 0 0 0 0,0-1 0 0 0,0 0 0 0 0,0-1 0 0 0,3 4 0 0 0,7 1 0 0 0,7-1 0 0 0,7 0 0 0 0,8-4 0 0 0,4-1 0 0 0,1-1 0 0 0,4 0 0 0 0,3 1 0 0 0,3 1 0 0 0,2 0 0 0 0,5 0 0 0 0,3 1 0 0 0,5 0 0 0 0,3 0 0 0 0,2 0 0 0 0,-2 1 0 0 0,-3-4 0 0 0,-4-1 0 0 0,-2 0 0 0 0,-6 1 0 0 0,-3 1 0 0 0,-2 1 0 0 0,-5-3 0 0 0,-2 0 0 0 0,-2 1 0 0 0,1 0 0 0 0,0 1 0 0 0,0 1 0 0 0,-1 0 0 0 0,0-2 0 0 0,1-1 0 0 0,4-2 0 0 0,1-1 0 0 0,-2 2 0 0 0,2 1 0 0 0,-1 1 0 0 0,1-1 0 0 0,0-4 0 0 0,-2 1 0 0 0,-2 0 0 0 0,-2 0 0 0 0,-1 0 0 0 0,3 1 0 0 0,-1 2 0 0 0,1 2 0 0 0,-2-2 0 0 0,0 0 0 0 0,-1 0 0 0 0,-1-1 0 0 0,0-1 0 0 0,0 2 0 0 0,0 0 0 0 0,0 2 0 0 0,-3-2 0 0 0,2 0 0 0 0,1-3 0 0 0,3 0 0 0 0,2 2 0 0 0,-1 1 0 0 0,2-2 0 0 0,4-2 0 0 0,-1 0 0 0 0,1 1 0 0 0,-1 0 0 0 0,-2 0 0 0 0,-2 1 0 0 0,-3 3 0 0 0,0 1 0 0 0,-5-2 0 0 0,-1-1 0 0 0,0 2 0 0 0,1 0 0 0 0,0-1 0 0 0,1-1 0 0 0,1 1 0 0 0,-2-2 0 0 0,2 0 0 0 0,1 1 0 0 0,1-1 0 0 0,0 0 0 0 0,0 1 0 0 0,-6 1 0 0 0,-8 5 0 0 0,-8 2 0 0 0,-8 3 0 0 0,-6 4 0 0 0,-2-1 0 0 0,-1 0 0 0 0,-2-1 0 0 0,-1 3 0 0 0,-1-1 0 0 0,0-3 0 0 0,2-2 0 0 0,1-2 0 0 0,3 2 0 0 0,-3-1 0 0 0,1 3 0 0 0,0-1 0 0 0,-1 2 0 0 0,-3 0 0 0 0,-1 1 0 0 0,-1 2 0 0 0,-1 2 0 0 0,-3 2 0 0 0,-1-2 0 0 0,-1 0 0 0 0,2 0 0 0 0,4-1 0 0 0,0-4 0 0 0,-1 1 0 0 0,2 0 0 0 0,2 0 0 0 0,-3-2 0 0 0,-1 1 0 0 0,3 1 0 0 0,-1 0 0 0 0,1-2 0 0 0,-1-2 0 0 0,5 1 0 0 0,-1 3 0 0 0,1-1 0 0 0,-2 1 0 0 0,-3 0 0 0 0,1 0 0 0 0,1-1 0 0 0,2-1 0 0 0,1-3 0 0 0,0-1 0 0 0,-7 1 0 0 0,-3 0 0 0 0,-2 0 0 0 0,1 1 0 0 0,-3 0 0 0 0,0 0 0 0 0,-4-2 0 0 0,3 0 0 0 0,1-2 0 0 0,0-1 0 0 0,5 0 0 0 0,3 0 0 0 0,4 0 0 0 0,3 0 0 0 0,2 0 0 0 0,1-1 0 0 0,1 1 0 0 0,-1 0 0 0 0,1 0 0 0 0,0 0 0 0 0,-1 0 0 0 0,1 0 0 0 0,-1 0 0 0 0,0 0 0 0 0,0 0 0 0 0,0 0 0 0 0,0 0 0 0 0,0 0 0 0 0,0 0 0 0 0,0 0 0 0 0,0 0 0 0 0,0 0 0 0 0,3 3 0 0 0,1 1 0 0 0,3 3 0 0 0,3 2 0 0 0,-1 1 0 0 0,2 1 0 0 0,2 1 0 0 0,1 2 0 0 0,1 1 0 0 0,1 2 0 0 0,4-4 0 0 0,7 1 0 0 0,4-4 0 0 0,4-2 0 0 0,0-3 0 0 0,1-3 0 0 0,0-1 0 0 0,0-1 0 0 0,-2 0 0 0 0,1-1 0 0 0,2 1 0 0 0,1-1 0 0 0,0 1 0 0 0,1-3 0 0 0,4-1 0 0 0,-3-3 0 0 0,-3 1 0 0 0,1 0 0 0 0,1 2 0 0 0,-2 1 0 0 0,2 1 0 0 0,3 2 0 0 0,1-3 0 0 0,-3-1 0 0 0,2 1 0 0 0,-1-3 0 0 0,-1 0 0 0 0,0 2 0 0 0,0 0 0 0 0,-1 2 0 0 0,1 1 0 0 0,0 0 0 0 0,-2-2 0 0 0,2-1 0 0 0,0 1 0 0 0,2 0 0 0 0,-1-2 0 0 0,-1 0 0 0 0,-2 1 0 0 0,-2 1 0 0 0,5 1 0 0 0,1 1 0 0 0,2 0 0 0 0,0 1 0 0 0,-3 0 0 0 0,1 0 0 0 0,-1 1 0 0 0,1-4 0 0 0,0-1 0 0 0,-3-2 0 0 0,-1-1 0 0 0,-2 1 0 0 0,2 2 0 0 0,0-2 0 0 0,0 1 0 0 0,-1 1 0 0 0,-2 1 0 0 0,3 1 0 0 0,0 1 0 0 0,0-3 0 0 0,-1 1 0 0 0,-1-1 0 0 0,1 1 0 0 0,2 1 0 0 0,-2 1 0 0 0,0 1 0 0 0,-1 0 0 0 0,-1 0 0 0 0,0 0 0 0 0,-1 0 0 0 0,0-3 0 0 0,-1 0 0 0 0,1-4 0 0 0,0 0 0 0 0,0 2 0 0 0,0 0 0 0 0,-1 3 0 0 0,1 0 0 0 0,0 1 0 0 0,0 1 0 0 0,0-3 0 0 0,3 0 0 0 0,1 0 0 0 0,-1 0 0 0 0,0 1 0 0 0,-1 1 0 0 0,-3 3 0 0 0,-8 2 0 0 0,-8-1 0 0 0,-4 3 0 0 0,-7 0 0 0 0,-5-1 0 0 0,-4 2 0 0 0,-3-1 0 0 0,0-1 0 0 0,-2-1 0 0 0,1-2 0 0 0,-2-1 0 0 0,1 0 0 0 0,-1-1 0 0 0,1-1 0 0 0,1 1 0 0 0,3 0 0 0 0,2 0 0 0 0,-2 2 0 0 0,0 2 0 0 0,0 0 0 0 0,2-1 0 0 0,0-1 0 0 0,1-1 0 0 0,-2 3 0 0 0,-1 0 0 0 0,0-1 0 0 0,2 0 0 0 0,0 2 0 0 0,1 0 0 0 0,0-1 0 0 0,-2 2 0 0 0,0 0 0 0 0,-1-1 0 0 0,1 1 0 0 0,-4 0 0 0 0,-2-1 0 0 0,-2 1 0 0 0,-1 0 0 0 0,0 2 0 0 0,3-1 0 0 0,0-1 0 0 0,1 1 0 0 0,0 2 0 0 0,1 0 0 0 0,-2-2 0 0 0,5 1 0 0 0,2-1 0 0 0,1-2 0 0 0,2-1 0 0 0,3 1 0 0 0,1 0 0 0 0,-1-1 0 0 0,0 1 0 0 0,-2 1 0 0 0,0 1 0 0 0,-1 1 0 0 0,-1 0 0 0 0,0 0 0 0 0,3 1 0 0 0,1-1 0 0 0,-1 2 0 0 0,0-2 0 0 0,-1-2 0 0 0,2 1 0 0 0,1-1 0 0 0,-1-1 0 0 0,-1-2 0 0 0,-1-1 0 0 0,-1 2 0 0 0,0 3 0 0 0,-1 1 0 0 0,0-2 0 0 0,0-1 0 0 0,0-2 0 0 0,2 1 0 0 0,2 1 0 0 0,0-1 0 0 0,-1-1 0 0 0,-4-1 0 0 0,-2-2 0 0 0,1 1 0 0 0,-1-1 0 0 0,-2 0 0 0 0,0 0 0 0 0,-2-1 0 0 0,-1 1 0 0 0,0 0 0 0 0,0 0 0 0 0,-1 0 0 0 0,0 0 0 0 0,3 0 0 0 0,8 0 0 0 0,9 0 0 0 0,8 0 0 0 0,7-3 0 0 0,5-1 0 0 0,6 1 0 0 0,2 0 0 0 0,1 1 0 0 0,-2 0 0 0 0,0 2 0 0 0,1-1 0 0 0,0 1 0 0 0,-1 0 0 0 0,2 1 0 0 0,3-1 0 0 0,2 0 0 0 0,0 0 0 0 0,3-3 0 0 0,6-1 0 0 0,1 1 0 0 0,1 0 0 0 0,2 1 0 0 0,0 0 0 0 0,-1 2 0 0 0,-2-1 0 0 0,-2 1 0 0 0,0 1 0 0 0,-5-1 0 0 0,-4 0 0 0 0,0 0 0 0 0,-3 0 0 0 0,0 0 0 0 0,3 0 0 0 0,-1 0 0 0 0,-2 0 0 0 0,1 0 0 0 0,-2 0 0 0 0,-1 0 0 0 0,-1 0 0 0 0,-2 0 0 0 0,-1 0 0 0 0,-1 0 0 0 0,0 0 0 0 0,-1 0 0 0 0,1 0 0 0 0,0 0 0 0 0,-1 0 0 0 0,1 0 0 0 0,0-3 0 0 0,0-1 0 0 0,0-2 0 0 0,0-1 0 0 0,0-1 0 0 0,3-3 0 0 0,0 0 0 0 0,1 0 0 0 0,2-1 0 0 0,0-2 0 0 0,-2 2 0 0 0,-3-1 0 0 0,-2 3 0 0 0,-2 3 0 0 0,1 2 0 0 0,0 3 0 0 0,0 0 0 0 0,1 2 0 0 0,1 1 0 0 0,-1-1 0 0 0,1 1 0 0 0,0-1 0 0 0,0 0 0 0 0,-3 4 0 0 0,-3 2 0 0 0,-8 2 0 0 0,-6 1 0 0 0,-5 0 0 0 0,-8-2 0 0 0,-1 1 0 0 0,0-1 0 0 0,-1-2 0 0 0,1 2 0 0 0,-1-2 0 0 0,1 0 0 0 0,0-2 0 0 0,-3-1 0 0 0,-1 2 0 0 0,1 0 0 0 0,0 0 0 0 0,1-1 0 0 0,-2 1 0 0 0,-1 1 0 0 0,1-1 0 0 0,-1-1 0 0 0,-4 2 0 0 0,1 3 0 0 0,-2 0 0 0 0,-2-1 0 0 0,-5 1 0 0 0,1 2 0 0 0,0-1 0 0 0,3-2 0 0 0,1-2 0 0 0,-1-1 0 0 0,-1 0 0 0 0,3 3 0 0 0,2 1 0 0 0,3-2 0 0 0,3-1 0 0 0,-5-2 0 0 0,0-2 0 0 0,-1 0 0 0 0,-3-1 0 0 0,-2 0 0 0 0,1 0 0 0 0,4-1 0 0 0,2 1 0 0 0,3 0 0 0 0,2 0 0 0 0,2 0 0 0 0,0 3 0 0 0,1 0 0 0 0,-4 1 0 0 0,0-1 0 0 0,0-1 0 0 0,0 2 0 0 0,-1 1 0 0 0,2 2 0 0 0,1 0 0 0 0,-1-2 0 0 0,-4 2 0 0 0,-1 0 0 0 0,2-2 0 0 0,-3 1 0 0 0,2 0 0 0 0,0 2 0 0 0,2-1 0 0 0,2-1 0 0 0,4 1 0 0 0,1-1 0 0 0,1-1 0 0 0,-1-2 0 0 0,3 2 0 0 0,2 3 0 0 0,3 3 0 0 0,3 2 0 0 0,2 2 0 0 0,3-1 0 0 0,5-1 0 0 0,1 1 0 0 0,3-3 0 0 0,1-2 0 0 0,2-3 0 0 0,1-3 0 0 0,2-2 0 0 0,0 0 0 0 0,0-2 0 0 0,1 1 0 0 0,-1-1 0 0 0,0 1 0 0 0,3-1 0 0 0,1 1 0 0 0,3 0 0 0 0,-1 0 0 0 0,0 0 0 0 0,-2 0 0 0 0,5 0 0 0 0,0 0 0 0 0,-1 0 0 0 0,-2 0 0 0 0,1 0 0 0 0,2 0 0 0 0,2 0 0 0 0,0 0 0 0 0,0 0 0 0 0,-1 0 0 0 0,-3 0 0 0 0,-2 0 0 0 0,-3 0 0 0 0,0 0 0 0 0,-2-3 0 0 0,2-1 0 0 0,2 1 0 0 0,2 0 0 0 0,3 1 0 0 0,-3-3 0 0 0,-2 1 0 0 0,1-3 0 0 0,-1 0 0 0 0,0 2 0 0 0,1 1 0 0 0,0 1 0 0 0,3-1 0 0 0,-1-1 0 0 0,-2-1 0 0 0,-1-1 0 0 0,-1 1 0 0 0,1 0 0 0 0,0-1 0 0 0,0 2 0 0 0,-2 2 0 0 0,0-2 0 0 0,-4-3 0 0 0,2 0 0 0 0,0-2 0 0 0,0 2 0 0 0,1 1 0 0 0,0 0 0 0 0,-1-3 0 0 0,0 1 0 0 0,0 2 0 0 0,-3-1 0 0 0,2 1 0 0 0,4-1 0 0 0,2-2 0 0 0,2 0 0 0 0,1 3 0 0 0,-5-1 0 0 0,-2 0 0 0 0,-2 3 0 0 0,-3-1 0 0 0,-1 0 0 0 0,0-2 0 0 0,1 1 0 0 0,1 2 0 0 0,1 1 0 0 0,1 1 0 0 0,-2 5 0 0 0,-6 1 0 0 0,-8 1 0 0 0,-7 2 0 0 0,-4 0 0 0 0,-4 0 0 0 0,-2-3 0 0 0,-2 0 0 0 0,-2-2 0 0 0,2 3 0 0 0,1 0 0 0 0,1-1 0 0 0,1 0 0 0 0,-1-1 0 0 0,-2 2 0 0 0,-1 0 0 0 0,2 3 0 0 0,0 0 0 0 0,-2-2 0 0 0,-1-1 0 0 0,-5-1 0 0 0,1 1 0 0 0,-2 4 0 0 0,1-1 0 0 0,2 0 0 0 0,-1 0 0 0 0,-2 3 0 0 0,-1-1 0 0 0,0-1 0 0 0,-1 0 0 0 0,3-1 0 0 0,-2-2 0 0 0,3 1 0 0 0,-1 3 0 0 0,1 0 0 0 0,2-2 0 0 0,-1-2 0 0 0,1 0 0 0 0,1 1 0 0 0,2-2 0 0 0,-2-1 0 0 0,1-1 0 0 0,0-1 0 0 0,1-1 0 0 0,1 3 0 0 0,1 1 0 0 0,1-1 0 0 0,0 0 0 0 0,-3-1 0 0 0,0 2 0 0 0,-1 0 0 0 0,-1 0 0 0 0,-1-1 0 0 0,1 2 0 0 0,2 0 0 0 0,0-1 0 0 0,5 2 0 0 0,1 0 0 0 0,1-1 0 0 0,-1-2 0 0 0,-1 2 0 0 0,0 0 0 0 0,-4-1 0 0 0,-1 2 0 0 0,-1 0 0 0 0,-1 2 0 0 0,-1-1 0 0 0,1-1 0 0 0,1-2 0 0 0,4 1 0 0 0,3 0 0 0 0,0 2 0 0 0,0 0 0 0 0,-1-1 0 0 0,0-2 0 0 0,-1-2 0 0 0,-1-1 0 0 0,1 3 0 0 0,-1 0 0 0 0,0-1 0 0 0,0 0 0 0 0,2 1 0 0 0,2 1 0 0 0,0-1 0 0 0,2 2 0 0 0,2 3 0 0 0,4 3 0 0 0,5-1 0 0 0,6 0 0 0 0,4-1 0 0 0,3-2 0 0 0,3-3 0 0 0,2-2 0 0 0,-1-2 0 0 0,2-1 0 0 0,1 0 0 0 0,-1 3 0 0 0,-2 0 0 0 0,0 0 0 0 0,-1 0 0 0 0,3-1 0 0 0,1-1 0 0 0,0-1 0 0 0,0 1 0 0 0,-1-1 0 0 0,-1 0 0 0 0,-1 0 0 0 0,4-1 0 0 0,2 1 0 0 0,2 0 0 0 0,1 0 0 0 0,0 0 0 0 0,-3 0 0 0 0,2 0 0 0 0,-1 0 0 0 0,1 0 0 0 0,-1 3 0 0 0,2 1 0 0 0,-2-1 0 0 0,2 0 0 0 0,-1-1 0 0 0,-2 0 0 0 0,-2-2 0 0 0,-1 1 0 0 0,-2-1 0 0 0,-1 0 0 0 0,0-1 0 0 0,0 1 0 0 0,-1 0 0 0 0,1 0 0 0 0,-1 0 0 0 0,4 0 0 0 0,1 0 0 0 0,-1 0 0 0 0,0 0 0 0 0,2 0 0 0 0,-3-3 0 0 0,-1-1 0 0 0,1-2 0 0 0,1-1 0 0 0,0 1 0 0 0,-1 2 0 0 0,2-2 0 0 0,1 1 0 0 0,-1-2 0 0 0,-1-3 0 0 0,-1 1 0 0 0,2-2 0 0 0,-3-1 0 0 0,2 1 0 0 0,0 3 0 0 0,-3-1 0 0 0,1 2 0 0 0,0-2 0 0 0,6-1 0 0 0,5-2 0 0 0,-3-2 0 0 0,-3 1 0 0 0,-2 0 0 0 0,-2 3 0 0 0,-2-1 0 0 0,-3 0 0 0 0,-1 1 0 0 0,-3-1 0 0 0,-1 2 0 0 0,2 2 0 0 0,-1 0 0 0 0,0 1 0 0 0,-2-2 0 0 0,2-2 0 0 0,-2-2 0 0 0,-2-2 0 0 0,-2-2 0 0 0,-1 0 0 0 0,-5 1 0 0 0,-4 5 0 0 0,-5 3 0 0 0,-3 3 0 0 0,-2 2 0 0 0,-1 1 0 0 0,-3 2 0 0 0,-2 2 0 0 0,1 5 0 0 0,-3 0 0 0 0,1-1 0 0 0,1 1 0 0 0,-2-1 0 0 0,-2 2 0 0 0,0-1 0 0 0,2 1 0 0 0,0 1 0 0 0,-3 0 0 0 0,-2 1 0 0 0,-2-2 0 0 0,-5-2 0 0 0,-1 1 0 0 0,3 1 0 0 0,3 0 0 0 0,2 1 0 0 0,0-2 0 0 0,5 2 0 0 0,4-2 0 0 0,2-1 0 0 0,1-3 0 0 0,1 1 0 0 0,0 0 0 0 0,0-1 0 0 0,0 2 0 0 0,0 2 0 0 0,-1 1 0 0 0,1-3 0 0 0,2 2 0 0 0,0-1 0 0 0,1-1 0 0 0,-1-2 0 0 0,-1 1 0 0 0,0-1 0 0 0,-2 0 0 0 0,3 2 0 0 0,1 0 0 0 0,-3-2 0 0 0,-2 0 0 0 0,-1-2 0 0 0,-2 2 0 0 0,-1 3 0 0 0,0 1 0 0 0,1-2 0 0 0,2-1 0 0 0,0-2 0 0 0,2-1 0 0 0,0 1 0 0 0,0 2 0 0 0,0-2 0 0 0,0 0 0 0 0,1-2 0 0 0,-1 3 0 0 0,0 1 0 0 0,3 1 0 0 0,1 1 0 0 0,0-1 0 0 0,-4-2 0 0 0,-5 1 0 0 0,-1 0 0 0 0,0 0 0 0 0,2-2 0 0 0,0-1 0 0 0,2-1 0 0 0,1-1 0 0 0,4 3 0 0 0,1 1 0 0 0,2 2 0 0 0,1 0 0 0 0,0 0 0 0 0,0 1 0 0 0,0 0 0 0 0,1 1 0 0 0,0-1 0 0 0,-2 2 0 0 0,1 2 0 0 0,2 2 0 0 0,3 1 0 0 0,1 2 0 0 0,0-2 0 0 0,0-1 0 0 0,-3-2 0 0 0,1-1 0 0 0,-2-1 0 0 0,-3-3 0 0 0,1 1 0 0 0,-1-1 0 0 0,-1-1 0 0 0,-2-2 0 0 0,-1-1 0 0 0,-1-2 0 0 0,-1 1 0 0 0,0-2 0 0 0,0 1 0 0 0,0 0 0 0 0,5 0 0 0 0,9-1 0 0 0,6 1 0 0 0,7 0 0 0 0,4 0 0 0 0,2 0 0 0 0,2 0 0 0 0,0 0 0 0 0,1 0 0 0 0,-1 0 0 0 0,0 0 0 0 0,-1 0 0 0 0,1 0 0 0 0,-1 0 0 0 0,0-3 0 0 0,0 0 0 0 0,-1-1 0 0 0,1 1 0 0 0,0 1 0 0 0,0 1 0 0 0,0 0 0 0 0,3 1 0 0 0,3 0 0 0 0,2 0 0 0 0,-2 0 0 0 0,-1 0 0 0 0,-1 0 0 0 0,-2 0 0 0 0,-1 0 0 0 0,-1-3 0 0 0,0 0 0 0 0,-1-4 0 0 0,1 0 0 0 0,-3-1 0 0 0,-2 0 0 0 0,2 1 0 0 0,0 3 0 0 0,-3-2 0 0 0,1 1 0 0 0,-2-2 0 0 0,0 0 0 0 0,1-1 0 0 0,2 0 0 0 0,1-1 0 0 0,2 1 0 0 0,-3-1 0 0 0,0 1 0 0 0,-2-2 0 0 0,-1 0 0 0 0,2 0 0 0 0,1-1 0 0 0,1 2 0 0 0,-1-1 0 0 0,-1 1 0 0 0,1 0 0 0 0,1 1 0 0 0,-1-1 0 0 0,-1 1 0 0 0,1 2 0 0 0,1 2 0 0 0,-2-1 0 0 0,0 0 0 0 0,0 1 0 0 0,5 1 0 0 0,2-1 0 0 0,0-1 0 0 0,1 1 0 0 0,-1-2 0 0 0,-1 0 0 0 0,0-1 0 0 0,-1 0 0 0 0,-2 1 0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25T17:58:18.415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17431 8775 16383 0 0,'3'0'0'0'0,"3"-2"0"0"0,5-5 0 0 0,2-1 0 0 0,0-1 0 0 0,-1 0 0 0 0,2 2 0 0 0,-2-1 0 0 0,0 1 0 0 0,0 2 0 0 0,-1-1 0 0 0,-3-3 0 0 0,1 0 0 0 0,-2 0 0 0 0,1 0 0 0 0,-1-1 0 0 0,1-1 0 0 0,0-2 0 0 0,-2-2 0 0 0,0 2 0 0 0,1 0 0 0 0,-2 0 0 0 0,1-1 0 0 0,0-1 0 0 0,1-1 0 0 0,3 2 0 0 0,0 1 0 0 0,-3 0 0 0 0,-1 1 0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25T17:58:18.416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18068 7387 16383 0 0,'0'3'0'0'0,"0"4"0"0"0,0 3 0 0 0,0 3 0 0 0,0 3 0 0 0,0 1 0 0 0,0 0 0 0 0,0 1 0 0 0,0-1 0 0 0,0 1 0 0 0,0-1 0 0 0,0 0 0 0 0,0 0 0 0 0,-3-2 0 0 0,-1-2 0 0 0,1 0 0 0 0,-3 1 0 0 0,0 1 0 0 0,-2-3 0 0 0,1 1 0 0 0,-2 0 0 0 0,-2 1 0 0 0,1 1 0 0 0,-1 1 0 0 0,-1 0 0 0 0,1 1 0 0 0,-1-3 0 0 0,0-4 0 0 0,1 0 0 0 0,3 1 0 0 0,0-2 0 0 0,1-2 0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25T17:58:18.417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16351 9272 16383 0 0,'3'0'0'0'0,"4"0"0"0"0,3-3 0 0 0,1-4 0 0 0,0 0 0 0 0,-1-3 0 0 0,1 1 0 0 0,-2-1 0 0 0,1 2 0 0 0,-2-2 0 0 0,1 2 0 0 0,-1-2 0 0 0,-2 0 0 0 0,1 0 0 0 0,-1-1 0 0 0,-1-1 0 0 0,-2-2 0 0 0,-1-1 0 0 0,-1 2 0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25T17:58:18.418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16457 7324 16383 0 0,'0'3'0'0'0,"-3"0"0"0"0,-1 4 0 0 0,-2 3 0 0 0,-1 2 0 0 0,1 3 0 0 0,2 1 0 0 0,1 1 0 0 0,-1 0 0 0 0,-4-2 0 0 0,1-2 0 0 0,-3-2 0 0 0,2 0 0 0 0,-2-3 0 0 0,1 1 0 0 0,0-1 0 0 0,1 0 0 0 0,-1 0 0 0 0,1 1 0 0 0,-1-2 0 0 0,1 2 0 0 0,2 2 0 0 0,-1 2 0 0 0,0 1 0 0 0,3 2 0 0 0,0 1 0 0 0,2 0 0 0 0,1 0 0 0 0,4-2 0 0 0,4-5 0 0 0,3-3 0 0 0,1-3 0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25T17:58:18.419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17554 7557 16383 0 0,'-3'0'0'0'0,"-3"2"0"0"0,-5 5 0 0 0,-2 3 0 0 0,-2 1 0 0 0,-2 0 0 0 0,0 0 0 0 0,-1-4 0 0 0,3 1 0 0 0,1-1 0 0 0,1-2 0 0 0,-2 2 0 0 0,3 1 0 0 0,0 1 0 0 0,0-3 0 0 0,-2-1 0 0 0,-1-2 0 0 0,-1-1 0 0 0,0-1 0 0 0,2-1 0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25T17:58:18.420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20143 1143 16383 0 0,'3'0'0'0'0,"4"0"0"0"0,3 0 0 0 0,1 3 0 0 0,0 1 0 0 0,0 2 0 0 0,-1 4 0 0 0,2-1 0 0 0,-1 2 0 0 0,-3 2 0 0 0,-3 1 0 0 0,-2 1 0 0 0,-1 1 0 0 0,-2 1 0 0 0,0 0 0 0 0,0 0 0 0 0,-1 1 0 0 0,1-1 0 0 0,-1 0 0 0 0,1 0 0 0 0,0 0 0 0 0,0 0 0 0 0,0 0 0 0 0,0 0 0 0 0,0 0 0 0 0,0 0 0 0 0,0 0 0 0 0,0 0 0 0 0,0 0 0 0 0,0-1 0 0 0,0 4 0 0 0,0 1 0 0 0,0 0 0 0 0,0-2 0 0 0,0 1 0 0 0,0-2 0 0 0,0-1 0 0 0,0 1 0 0 0,0-1 0 0 0,-3-4 0 0 0,-1 0 0 0 0,1 1 0 0 0,-3-3 0 0 0,0-1 0 0 0,-2-1 0 0 0,-2-2 0 0 0,0 0 0 0 0,-1-1 0 0 0,-1-1 0 0 0,1 1 0 0 0,0-1 0 0 0,1 3 0 0 0,0-1 0 0 0,2 1 0 0 0,-2 0 0 0 0,0-2 0 0 0,0 1 0 0 0,-1 0 0 0 0,2-2 0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25T17:58:18.421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22219 3831 16383 0 0,'2'0'0'0'0,"5"0"0"0"0,3 0 0 0 0,4 0 0 0 0,1 0 0 0 0,2 0 0 0 0,0 3 0 0 0,1 1 0 0 0,0 0 0 0 0,-1-2 0 0 0,-2 3 0 0 0,-2 1 0 0 0,0-2 0 0 0,2-1 0 0 0,-1-1 0 0 0,2-1 0 0 0,0 0 0 0 0,1-1 0 0 0,0 0 0 0 0,0 0 0 0 0,0-1 0 0 0,-3 4 0 0 0,-4 4 0 0 0,0 0 0 0 0,-3 3 0 0 0,2-2 0 0 0,-2 2 0 0 0,-2 2 0 0 0,-2 1 0 0 0,-1 2 0 0 0,-3-2 0 0 0,-3 0 0 0 0,-3-2 0 0 0,-3-1 0 0 0,-3-1 0 0 0,-1-3 0 0 0,0 1 0 0 0,1-1 0 0 0,-1-1 0 0 0,-1-2 0 0 0,0-1 0 0 0,2 1 0 0 0,0 1 0 0 0,0 0 0 0 0,2 2 0 0 0,-1 2 0 0 0,0 1 0 0 0,-1-2 0 0 0,1 1 0 0 0,6-1 0 0 0,7 1 0 0 0,3 3 0 0 0,1 1 0 0 0,-4 3 0 0 0,-1 0 0 0 0,-4-1 0 0 0,-1-1 0 0 0,0 1 0 0 0,1 0 0 0 0,-2-1 0 0 0,-2-1 0 0 0,-4-2 0 0 0,-1 0 0 0 0,-3-2 0 0 0,0-2 0 0 0,2 1 0 0 0,0-1 0 0 0,0-1 0 0 0,2 1 0 0 0,4 2 0 0 0,0 1 0 0 0,1 0 0 0 0,-1 0 0 0 0,1 1 0 0 0,1 1 0 0 0,3 2 0 0 0,1 2 0 0 0,-2 1 0 0 0,-1 0 0 0 0,2 1 0 0 0,-3-2 0 0 0,1-2 0 0 0,0 1 0 0 0,2 0 0 0 0,1 1 0 0 0,0 1 0 0 0,5-3 0 0 0,3-3 0 0 0,2 0 0 0 0,2-3 0 0 0,-1 1 0 0 0,-2 2 0 0 0,1 0 0 0 0,-1 0 0 0 0,1-1 0 0 0,-1 0 0 0 0,-1 2 0 0 0,-2 2 0 0 0,1-1 0 0 0,0 0 0 0 0,-1 1 0 0 0,2-2 0 0 0,0 0 0 0 0,-2 2 0 0 0,3 0 0 0 0,-1 2 0 0 0,-2 1 0 0 0,3-2 0 0 0,-1-1 0 0 0,1-3 0 0 0,3-2 0 0 0,3-4 0 0 0,1-1 0 0 0,2-2 0 0 0,1-1 0 0 0,-3-3 0 0 0,0-2 0 0 0,-4-2 0 0 0,1 0 0 0 0,1 1 0 0 0,-2-1 0 0 0,0 0 0 0 0,2 2 0 0 0,-2-2 0 0 0,1-2 0 0 0,1-2 0 0 0,2 0 0 0 0,-2-1 0 0 0,0 2 0 0 0,-2 0 0 0 0,0 1 0 0 0,1 0 0 0 0,-1-2 0 0 0,1 1 0 0 0,-2 0 0 0 0,1 0 0 0 0,-2 1 0 0 0,1 0 0 0 0,-1 0 0 0 0,1 1 0 0 0,1-1 0 0 0,3 2 0 0 0,-1-2 0 0 0,0 1 0 0 0,-2-1 0 0 0,-3-2 0 0 0,1-2 0 0 0,1-1 0 0 0,0-2 0 0 0,0 2 0 0 0,0 1 0 0 0,-2-1 0 0 0,-3 0 0 0 0,-1-1 0 0 0,-2-1 0 0 0,-1 0 0 0 0,0-1 0 0 0,0 0 0 0 0,-1 0 0 0 0,1 0 0 0 0,0 0 0 0 0,0-1 0 0 0,-1 1 0 0 0,1 1 0 0 0,0-1 0 0 0,0 0 0 0 0,0 0 0 0 0,0 0 0 0 0,0 0 0 0 0,-3 3 0 0 0,0 1 0 0 0,-4 2 0 0 0,-2 4 0 0 0,-1 0 0 0 0,-1-2 0 0 0,-1 0 0 0 0,-2 3 0 0 0,-2 1 0 0 0,0 2 0 0 0,-1 2 0 0 0,3 3 0 0 0,1 2 0 0 0,-1 0 0 0 0,0 2 0 0 0,-1 4 0 0 0,-1 1 0 0 0,0 1 0 0 0,2 0 0 0 0,1-2 0 0 0,2 1 0 0 0,1 0 0 0 0,1 3 0 0 0,1 0 0 0 0,-3-1 0 0 0,1 0 0 0 0,3 0 0 0 0,2 1 0 0 0,2 1 0 0 0,1 1 0 0 0,2 1 0 0 0,0-1 0 0 0,0 1 0 0 0,1 1 0 0 0,-1-1 0 0 0,3-3 0 0 0,1-1 0 0 0,3-2 0 0 0,3-7 0 0 0,-1-6 0 0 0,2-6 0 0 0,-1-5 0 0 0,0 1 0 0 0,-2-2 0 0 0,2 3 0 0 0,1-1 0 0 0,2 3 0 0 0,-2-1 0 0 0,1 2 0 0 0,-2-1 0 0 0,0 1 0 0 0,-1-1 0 0 0,0 2 0 0 0,-1-2 0 0 0,1-2 0 0 0,-1-2 0 0 0,-2-1 0 0 0,-5 1 0 0 0,-5 3 0 0 0,-6 3 0 0 0,-3 3 0 0 0,1 5 0 0 0,-2 5 0 0 0,0 2 0 0 0,-1 2 0 0 0,-1 0 0 0 0,0 0 0 0 0,-1 2 0 0 0,0-1 0 0 0,3 0 0 0 0,1-1 0 0 0,2 0 0 0 0,4 1 0 0 0,-1 2 0 0 0,-1-1 0 0 0,1-1 0 0 0,-2-1 0 0 0,2 1 0 0 0,-1-3 0 0 0,1 1 0 0 0,-2 2 0 0 0,0-1 0 0 0,0 0 0 0 0,-1 2 0 0 0,2 2 0 0 0,-1 1 0 0 0,1 1 0 0 0,0 0 0 0 0,1 1 0 0 0,2 0 0 0 0,2 1 0 0 0,5-4 0 0 0,4-4 0 0 0,5-3 0 0 0,4-3 0 0 0,2-3 0 0 0,1-3 0 0 0,-2-5 0 0 0,-1-2 0 0 0,0 2 0 0 0,1 1 0 0 0,-3 0 0 0 0,0 0 0 0 0,1 1 0 0 0,1 1 0 0 0,1 2 0 0 0,0 1 0 0 0,2 1 0 0 0,-1 0 0 0 0,1 0 0 0 0,1 1 0 0 0,-1-1 0 0 0,0 0 0 0 0,0 0 0 0 0,0 0 0 0 0,0 0 0 0 0,0 0 0 0 0,0 0 0 0 0,0 0 0 0 0,2 0 0 0 0,2 0 0 0 0,0 0 0 0 0,-4-2 0 0 0,-2-2 0 0 0,0-3 0 0 0,-1 0 0 0 0,1 2 0 0 0,1 0 0 0 0,0 3 0 0 0,-2-3 0 0 0,-1 1 0 0 0,0 0 0 0 0,-2 4 0 0 0,-3 5 0 0 0,-5 1 0 0 0,-4 3 0 0 0,-4 0 0 0 0,-2 1 0 0 0,-2-1 0 0 0,1 1 0 0 0,-2-2 0 0 0,1 2 0 0 0,-1-2 0 0 0,2 1 0 0 0,-1-1 0 0 0,0 1 0 0 0,0-1 0 0 0,1 1 0 0 0,0-1 0 0 0,0 1 0 0 0,2 1 0 0 0,-1 0 0 0 0,0 1 0 0 0,0-2 0 0 0,-1 1 0 0 0,0 1 0 0 0,-3 2 0 0 0,-1 2 0 0 0,0 1 0 0 0,0-3 0 0 0,-1-3 0 0 0,2 0 0 0 0,-1 1 0 0 0,0-2 0 0 0,1 1 0 0 0,0-1 0 0 0,2 0 0 0 0,-1-1 0 0 0,2 1 0 0 0,-1-1 0 0 0,-2-2 0 0 0,1 1 0 0 0,0-1 0 0 0,1 2 0 0 0,-1-1 0 0 0,-1-1 0 0 0,1 0 0 0 0,-1 1 0 0 0,2 0 0 0 0,2 3 0 0 0,2 3 0 0 0,6-2 0 0 0,4-2 0 0 0,5-2 0 0 0,4-4 0 0 0,2-1 0 0 0,-2-4 0 0 0,0-2 0 0 0,-3-3 0 0 0,0-3 0 0 0,1 0 0 0 0,1 2 0 0 0,-1-1 0 0 0,0 1 0 0 0,0 3 0 0 0,2 1 0 0 0,-2-1 0 0 0,0 0 0 0 0,1 1 0 0 0,1 1 0 0 0,1 1 0 0 0,-2 4 0 0 0,-3 5 0 0 0,-4 3 0 0 0,-2 4 0 0 0,-2 1 0 0 0,-2 2 0 0 0,-3-2 0 0 0,-1-1 0 0 0,-1 0 0 0 0,-1-2 0 0 0,0-7 0 0 0,0-6 0 0 0,3-6 0 0 0,0-5 0 0 0,2-3 0 0 0,3 1 0 0 0,2-1 0 0 0,0 1 0 0 0,2-1 0 0 0,0-1 0 0 0,2-1 0 0 0,3 4 0 0 0,-1-1 0 0 0,-2 1 0 0 0,-3-1 0 0 0,-1-1 0 0 0,-3-1 0 0 0,0 0 0 0 0,-1-1 0 0 0,0 0 0 0 0,-1 0 0 0 0,1 0 0 0 0,0 3 0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25T17:58:18.422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15632 7679 16383 0 0,'2'0'0'0'0,"2"-3"0"0"0,3-1 0 0 0,2 1 0 0 0,4 0 0 0 0,2 1 0 0 0,1 0 0 0 0,-2 2 0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25T17:58:18.423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16367 8411 16383 0 0,'0'-3'0'0'0,"0"-4"0"0"0,-2-1 0 0 0,-2-1 0 0 0,-3 0 0 0 0,-2 2 0 0 0,-4 2 0 0 0,-1 2 0 0 0,-3 1 0 0 0,0 2 0 0 0,0 0 0 0 0,0 0 0 0 0,2 4 0 0 0,4 3 0 0 0,4 3 0 0 0,4 4 0 0 0,1 1 0 0 0,2 2 0 0 0,0 1 0 0 0,1-1 0 0 0,0 1 0 0 0,-1-1 0 0 0,1 1 0 0 0,-1-1 0 0 0,0 0 0 0 0,0 0 0 0 0,0 0 0 0 0,0 0 0 0 0,0 0 0 0 0,0 0 0 0 0,0 0 0 0 0,0 0 0 0 0,0-1 0 0 0,-3-1 0 0 0,-1-2 0 0 0,1 0 0 0 0,0 1 0 0 0,1 1 0 0 0,0 0 0 0 0,2 2 0 0 0,-1-1 0 0 0,1 1 0 0 0,1 0 0 0 0,-1 0 0 0 0,0 0 0 0 0,0 0 0 0 0,0 1 0 0 0,0-1 0 0 0,3-3 0 0 0,1-1 0 0 0,0 0 0 0 0,1 1 0 0 0,1 1 0 0 0,-1 0 0 0 0,-1 2 0 0 0,1-1 0 0 0,0 1 0 0 0,-1 0 0 0 0,2 0 0 0 0,3-2 0 0 0,0-2 0 0 0,-2 0 0 0 0,1 1 0 0 0,-1 1 0 0 0,-2 1 0 0 0,-1 0 0 0 0,-2 1 0 0 0,2 0 0 0 0,0 0 0 0 0,2-3 0 0 0,1-1 0 0 0,-2 1 0 0 0,-1 0 0 0 0,2-2 0 0 0,-1-1 0 0 0,-1 2 0 0 0,-1 1 0 0 0,-1 1 0 0 0,-1 0 0 0 0,0 2 0 0 0,-1 0 0 0 0,-1 0 0 0 0,1 0 0 0 0,0 0 0 0 0,0 0 0 0 0,0 0 0 0 0,0 0 0 0 0,-3 0 0 0 0,-1 3 0 0 0,-3 1 0 0 0,1-1 0 0 0,0 0 0 0 0,-1-1 0 0 0,-3-3 0 0 0,1-3 0 0 0,2 1 0 0 0,2 0 0 0 0,1 1 0 0 0,0 0 0 0 0,-1 1 0 0 0,2 1 0 0 0,0 0 0 0 0,-2-3 0 0 0,1-1 0 0 0,0 0 0 0 0,1 1 0 0 0,1 1 0 0 0,1-8 0 0 0,0-2 0 0 0,1 1 0 0 0,0 2 0 0 0,0 3 0 0 0,1 2 0 0 0,-1 2 0 0 0,0 1 0 0 0,0 1 0 0 0,0 1 0 0 0,0-1 0 0 0,0-5 0 0 0,3-6 0 0 0,4-2 0 0 0,3-3 0 0 0,0-5 0 0 0,2-1 0 0 0,1 1 0 0 0,-1-3 0 0 0,-1 0 0 0 0,2 2 0 0 0,1-2 0 0 0,1 0 0 0 0,1 2 0 0 0,0 2 0 0 0,1 1 0 0 0,-3-2 0 0 0,0 0 0 0 0,-4-3 0 0 0,1 0 0 0 0,0 2 0 0 0,2 1 0 0 0,1 1 0 0 0,-1 5 0 0 0,-1 1 0 0 0,1 1 0 0 0,1-1 0 0 0,-2 2 0 0 0,1 3 0 0 0,-1 4 0 0 0,-1 1 0 0 0,1 0 0 0 0,0 0 0 0 0,-2 0 0 0 0,1-1 0 0 0,-2 0 0 0 0,1-3 0 0 0,-2 1 0 0 0,1-1 0 0 0,2-3 0 0 0,2-2 0 0 0,1-2 0 0 0,2-1 0 0 0,0-4 0 0 0,1-1 0 0 0,1-3 0 0 0,-1 0 0 0 0,0 1 0 0 0,-3-2 0 0 0,0-1 0 0 0,-4-3 0 0 0,-2-2 0 0 0,-4-2 0 0 0,-2 0 0 0 0,-1-2 0 0 0,-1 1 0 0 0,0 0 0 0 0,-4-1 0 0 0,-3 1 0 0 0,-4 3 0 0 0,0 1 0 0 0,0 2 0 0 0,0 1 0 0 0,1 2 0 0 0,-2-1 0 0 0,1-2 0 0 0,0 2 0 0 0,-1-1 0 0 0,-1 1 0 0 0,-2 2 0 0 0,-1 2 0 0 0,-1 0 0 0 0,0 0 0 0 0,0 1 0 0 0,0 1 0 0 0,0 1 0 0 0,0 2 0 0 0,0-1 0 0 0,0 1 0 0 0,0 0 0 0 0,3-2 0 0 0,0-2 0 0 0,1 1 0 0 0,-1 0 0 0 0,2-2 0 0 0,0 0 0 0 0,0 1 0 0 0,-2-2 0 0 0,-1 0 0 0 0,0 1 0 0 0,1-2 0 0 0,1 1 0 0 0,3-1 0 0 0,2-4 0 0 0,3-1 0 0 0,3-2 0 0 0,1-2 0 0 0,1-1 0 0 0,0 0 0 0 0,1-1 0 0 0,-1 1 0 0 0,1 0 0 0 0,-1-1 0 0 0,0 1 0 0 0,0 0 0 0 0,3 3 0 0 0,1 1 0 0 0,0 0 0 0 0,2-1 0 0 0,2 2 0 0 0,1 0 0 0 0,-2 0 0 0 0,-1-2 0 0 0,-3-1 0 0 0,-1-1 0 0 0,-1 0 0 0 0,-1-1 0 0 0,0-3 0 0 0,-1-1 0 0 0,1-3 0 0 0,0 1 0 0 0,-1 0 0 0 0,1-1 0 0 0,0 0 0 0 0,0 2 0 0 0,0-2 0 0 0,0 1 0 0 0,0 2 0 0 0,0 0 0 0 0,0 2 0 0 0,0 1 0 0 0,0 1 0 0 0,0 0 0 0 0,0 0 0 0 0,0 1 0 0 0,0-1 0 0 0,-3 0 0 0 0,0 1 0 0 0,-4-1 0 0 0,0 0 0 0 0,1 0 0 0 0,2 0 0 0 0,-1 0 0 0 0,-1-3 0 0 0,-1-6 0 0 0,0-5 0 0 0,-1-3 0 0 0,-3 1 0 0 0,1 1 0 0 0,-1 3 0 0 0,2 4 0 0 0,2 2 0 0 0,2 3 0 0 0,-1 2 0 0 0,1 1 0 0 0,1 1 0 0 0,1-1 0 0 0,2 1 0 0 0,0 0 0 0 0,1-1 0 0 0,0 1 0 0 0,0-1 0 0 0,0 6 0 0 0,3 4 0 0 0,4 4 0 0 0,1 5 0 0 0,1 3 0 0 0,0 2 0 0 0,1 4 0 0 0,-1 3 0 0 0,0-2 0 0 0,3 1 0 0 0,-2 0 0 0 0,1-1 0 0 0,-2 0 0 0 0,-2 0 0 0 0,0-1 0 0 0,0 0 0 0 0,0 1 0 0 0,0 2 0 0 0,2 1 0 0 0,-2 0 0 0 0,2 2 0 0 0,-1 0 0 0 0,1 0 0 0 0,-1 0 0 0 0,-2 0 0 0 0,2 0 0 0 0,1 0 0 0 0,-1 0 0 0 0,-1 0 0 0 0,1-3 0 0 0,-1 0 0 0 0,-2-1 0 0 0,-1 1 0 0 0,1 1 0 0 0,0 0 0 0 0,-1 2 0 0 0,1-1 0 0 0,1 1 0 0 0,-1 0 0 0 0,1-3 0 0 0,0 0 0 0 0,-1-1 0 0 0,1-2 0 0 0,0 0 0 0 0,2-2 0 0 0,-1 1 0 0 0,1 1 0 0 0,3 2 0 0 0,-1 1 0 0 0,1-2 0 0 0,-2 1 0 0 0,1-3 0 0 0,2-2 0 0 0,1-3 0 0 0,1-3 0 0 0,2-1 0 0 0,0 0 0 0 0,1-2 0 0 0,1 1 0 0 0,-4-4 0 0 0,-3-3 0 0 0,-2-1 0 0 0,-1 4 0 0 0,-3 6 0 0 0,1 5 0 0 0,3 1 0 0 0,-1 3 0 0 0,1 2 0 0 0,0 1 0 0 0,0-1 0 0 0,-1 0 0 0 0,2 1 0 0 0,1 0 0 0 0,-1 1 0 0 0,0-2 0 0 0,0 0 0 0 0,-3 0 0 0 0,-3 1 0 0 0,2-1 0 0 0,-1-1 0 0 0,-1 0 0 0 0,-2 2 0 0 0,0 1 0 0 0,2 1 0 0 0,0 0 0 0 0,-1 1 0 0 0,0 0 0 0 0,-1 0 0 0 0,-1 0 0 0 0,0 1 0 0 0,-1-1 0 0 0,0 0 0 0 0,0 0 0 0 0,-1 0 0 0 0,1-1 0 0 0,0 1 0 0 0,0 0 0 0 0,0 0 0 0 0,-3 0 0 0 0,-1 0 0 0 0,-2-3 0 0 0,-1-1 0 0 0,-2-2 0 0 0,1-1 0 0 0,-1-2 0 0 0,-2-2 0 0 0,-2-5 0 0 0,1-6 0 0 0,0-4 0 0 0,1-4 0 0 0,4-3 0 0 0,-1 2 0 0 0,2-3 0 0 0,-2 1 0 0 0,-2 2 0 0 0,-2-4 0 0 0,1-1 0 0 0,-1-1 0 0 0,-4-2 0 0 0,1 0 0 0 0,0-3 0 0 0,0 1 0 0 0,2 1 0 0 0,1 1 0 0 0,2 3 0 0 0,0 0 0 0 0,1 2 0 0 0,0 0 0 0 0,-1 3 0 0 0,0 1 0 0 0,0 3 0 0 0,1 0 0 0 0,-1-1 0 0 0,-1-1 0 0 0,-2 0 0 0 0,-2 1 0 0 0,0 1 0 0 0,-2 6 0 0 0,0 3 0 0 0,3 5 0 0 0,0 5 0 0 0,4 3 0 0 0,2 3 0 0 0,1-2 0 0 0,0 1 0 0 0,3 0 0 0 0,1 1 0 0 0,1 1 0 0 0,2 0 0 0 0,2 1 0 0 0,2-1 0 0 0,0 1 0 0 0,3 1 0 0 0,2-1 0 0 0,0 0 0 0 0,1 3 0 0 0,2-2 0 0 0,-1-2 0 0 0,-3 1 0 0 0,-2-1 0 0 0,1-3 0 0 0,-2-1 0 0 0,-1 1 0 0 0,-1 1 0 0 0,2-2 0 0 0,-1 0 0 0 0,3-3 0 0 0,3 1 0 0 0,2 1 0 0 0,2-1 0 0 0,2 1 0 0 0,1-2 0 0 0,0-2 0 0 0,1-3 0 0 0,-1-1 0 0 0,3-2 0 0 0,1-1 0 0 0,0 0 0 0 0,-1-1 0 0 0,-1 1 0 0 0,2 0 0 0 0,1-1 0 0 0,-1 1 0 0 0,-1 0 0 0 0,-2 0 0 0 0,0 0 0 0 0,0 0 0 0 0,-4 3 0 0 0,-4 3 0 0 0,0 5 0 0 0,-3 2 0 0 0,-2 3 0 0 0,-2 0 0 0 0,-2 2 0 0 0,0-1 0 0 0,-1 1 0 0 0,-1 0 0 0 0,1-1 0 0 0,0 0 0 0 0,-1 0 0 0 0,1 0 0 0 0,0 0 0 0 0,-3-3 0 0 0,-1-6 0 0 0,-2-6 0 0 0,-1-5 0 0 0,1-8 0 0 0,-1-5 0 0 0,-2 0 0 0 0,0 0 0 0 0,-2-3 0 0 0,-1-4 0 0 0,-1-6 0 0 0,-2-5 0 0 0,-4-5 0 0 0,-2-2 0 0 0,3 4 0 0 0,2 5 0 0 0,0 5 0 0 0,4 4 0 0 0,3 1 0 0 0,0 3 0 0 0,2 3 0 0 0,-1-2 0 0 0,-1 2 0 0 0,-3-2 0 0 0,-2-1 0 0 0,1 0 0 0 0,-2-2 0 0 0,-2-1 0 0 0,-1-3 0 0 0,0 1 0 0 0,2 1 0 0 0,2 2 0 0 0,0 1 0 0 0,0 2 0 0 0,2 0 0 0 0,-3 1 0 0 0,2-2 0 0 0,-7-5 0 0 0,-1-3 0 0 0,-4-8 0 0 0,-4-8 0 0 0,1-2 0 0 0,0 2 0 0 0,4 1 0 0 0,0 5 0 0 0,5 7 0 0 0,2 8 0 0 0,1 1 0 0 0,4 3 0 0 0,1 0 0 0 0,2 2 0 0 0,2-1 0 0 0,3 0 0 0 0,2 1 0 0 0,2-1 0 0 0,-3 4 0 0 0,-1 0 0 0 0,-5 2 0 0 0,-1 1 0 0 0,-2-1 0 0 0,2-2 0 0 0,-2-1 0 0 0,0 2 0 0 0,-2-1 0 0 0,2 0 0 0 0,0 2 0 0 0,-1 2 0 0 0,-1 7 0 0 0,2 5 0 0 0,3 6 0 0 0,2 4 0 0 0,4 3 0 0 0,1 1 0 0 0,2 1 0 0 0,0 0 0 0 0,1 0 0 0 0,-1 0 0 0 0,4-1 0 0 0,0 1 0 0 0,3-4 0 0 0,0-1 0 0 0,1-2 0 0 0,0-1 0 0 0,-1 1 0 0 0,0-1 0 0 0,3-3 0 0 0,-1 1 0 0 0,-2 1 0 0 0,1 3 0 0 0,1 5 0 0 0,3 2 0 0 0,2 1 0 0 0,2 2 0 0 0,-3 4 0 0 0,0-2 0 0 0,1-4 0 0 0,-3-1 0 0 0,1-4 0 0 0,-3-2 0 0 0,-2 0 0 0 0,0-2 0 0 0,2-1 0 0 0,3-1 0 0 0,1 0 0 0 0,2-1 0 0 0,-1 1 0 0 0,-1-2 0 0 0,0 2 0 0 0,2-1 0 0 0,0-2 0 0 0,1-2 0 0 0,0 1 0 0 0,1 0 0 0 0,-3 2 0 0 0,0 3 0 0 0,-1-1 0 0 0,1 1 0 0 0,1-1 0 0 0,1 1 0 0 0,0-1 0 0 0,-2 0 0 0 0,-1-1 0 0 0,-2 2 0 0 0,-1-3 0 0 0,1 0 0 0 0,-1-1 0 0 0,1 1 0 0 0,0-3 0 0 0,3 0 0 0 0,0-2 0 0 0,2-1 0 0 0,1-1 0 0 0,0 0 0 0 0,0 0 0 0 0,-3-1 0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25T17:58:18.424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17456 8827 16383 0 0,'-3'0'0'0'0,"-1"2"0"0"0,0 5 0 0 0,-1 3 0 0 0,-1 4 0 0 0,1 1 0 0 0,-2-1 0 0 0,1 0 0 0 0,1 0 0 0 0,-1 0 0 0 0,0 2 0 0 0,1 0 0 0 0,2 0 0 0 0,0 1 0 0 0,2 0 0 0 0,1 0 0 0 0,0 0 0 0 0,0 0 0 0 0,0 0 0 0 0,1 0 0 0 0,-1 0 0 0 0,0 0 0 0 0,0 0 0 0 0,0 0 0 0 0,0 0 0 0 0,0 0 0 0 0,3-3 0 0 0,1-7 0 0 0,2-4 0 0 0,1-6 0 0 0,-1-5 0 0 0,-2-4 0 0 0,2 0 0 0 0,-1-1 0 0 0,0-1 0 0 0,-2-1 0 0 0,-1-1 0 0 0,1-4 0 0 0,2 0 0 0 0,-2-1 0 0 0,3 1 0 0 0,0 1 0 0 0,1 3 0 0 0,1 2 0 0 0,-3 1 0 0 0,0-1 0 0 0,-3-1 0 0 0,0-1 0 0 0,-2 0 0 0 0,0 0 0 0 0,0-1 0 0 0,0 6 0 0 0,-1 7 0 0 0,1 8 0 0 0,0 5 0 0 0,0 5 0 0 0,0 2 0 0 0,0 2 0 0 0,0 1 0 0 0,0-1 0 0 0,0 0 0 0 0,0 0 0 0 0,-3-3 0 0 0,-1-2 0 0 0,0 0 0 0 0,1 1 0 0 0,1 1 0 0 0,-2-2 0 0 0,0-1 0 0 0,0 1 0 0 0,-2 1 0 0 0,0 4 0 0 0,1 2 0 0 0,-1-3 0 0 0,0-1 0 0 0,-2-1 0 0 0,1 1 0 0 0,1-1 0 0 0,2 1 0 0 0,1 1 0 0 0,2-1 0 0 0,3-2 0 0 0,2-1 0 0 0,0 1 0 0 0,-1 0 0 0 0,0 1 0 0 0,-2 0 0 0 0,0 2 0 0 0,0-1 0 0 0,-1 1 0 0 0,0 0 0 0 0,-1 1 0 0 0,1-1 0 0 0,0 0 0 0 0,0 0 0 0 0,0 0 0 0 0,0 0 0 0 0,0-6 0 0 0,0-8 0 0 0,0-6 0 0 0,3-7 0 0 0,1-4 0 0 0,-1-2 0 0 0,3 1 0 0 0,0 0 0 0 0,2 0 0 0 0,-1 0 0 0 0,-1-1 0 0 0,-1 0 0 0 0,0 2 0 0 0,0 1 0 0 0,0 0 0 0 0,-2-1 0 0 0,-2-1 0 0 0,0-1 0 0 0,0 0 0 0 0,2 2 0 0 0,0 4 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25T17:58:18.398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17939 5228 16383 0 0,'0'3'0'0'0,"0"4"0"0"0,3 3 0 0 0,3 3 0 0 0,2 3 0 0 0,-2 1 0 0 0,2 0 0 0 0,0 1 0 0 0,3-1 0 0 0,1 1 0 0 0,0-1 0 0 0,-1 0 0 0 0,0 0 0 0 0,-2 0 0 0 0,1-2 0 0 0,-2-2 0 0 0,-1 0 0 0 0,-3 1 0 0 0,-2 1 0 0 0,2-3 0 0 0,0 1 0 0 0,-1 0 0 0 0,0 1 0 0 0,1-2 0 0 0,1 0 0 0 0,-1 1 0 0 0,2 0 0 0 0,3 2 0 0 0,-1 1 0 0 0,0 1 0 0 0,-3-1 0 0 0,1 1 0 0 0,0 1 0 0 0,-2-1 0 0 0,-1 0 0 0 0,-1 0 0 0 0,-1 0 0 0 0,-1 0 0 0 0,0 0 0 0 0,0 0 0 0 0,0 0 0 0 0,-1 3 0 0 0,1 0 0 0 0,0 1 0 0 0,0-1 0 0 0,0-1 0 0 0,0-1 0 0 0,-3 0 0 0 0,-1-1 0 0 0,0 0 0 0 0,-1-3 0 0 0,-1-1 0 0 0,-2 0 0 0 0,0 1 0 0 0,2 0 0 0 0,-1 2 0 0 0,1 3 0 0 0,-2 2 0 0 0,-2-1 0 0 0,0 0 0 0 0,2-1 0 0 0,0-3 0 0 0,-2-5 0 0 0,1-7 0 0 0,-1-4 0 0 0,1-5 0 0 0,-1-5 0 0 0,2-6 0 0 0,2-3 0 0 0,2-2 0 0 0,1 1 0 0 0,2 0 0 0 0,1-2 0 0 0,0 0 0 0 0,0 0 0 0 0,1 2 0 0 0,-1 1 0 0 0,0 1 0 0 0,0 0 0 0 0,1 1 0 0 0,-1 0 0 0 0,0 1 0 0 0,0-1 0 0 0,0 0 0 0 0,2 3 0 0 0,2 1 0 0 0,0 0 0 0 0,-1-1 0 0 0,-1-1 0 0 0,-1 0 0 0 0,0-2 0 0 0,-1 1 0 0 0,3-1 0 0 0,1 0 0 0 0,-1 5 0 0 0,0 9 0 0 0,-1 6 0 0 0,-1 7 0 0 0,0 4 0 0 0,-1-1 0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25T17:58:18.425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16351 10562 16383 0 0,'0'-2'0'0'0,"0"-5"0"0"0,3-1 0 0 0,4 2 0 0 0,3 1 0 0 0,4 1 0 0 0,1 2 0 0 0,2 1 0 0 0,0 1 0 0 0,1 0 0 0 0,-1 0 0 0 0,1 1 0 0 0,-1-1 0 0 0,0 0 0 0 0,1-2 0 0 0,-1-2 0 0 0,0-3 0 0 0,-3-2 0 0 0,-1-1 0 0 0,0 2 0 0 0,1 3 0 0 0,1 1 0 0 0,-3 5 0 0 0,-2 5 0 0 0,-4 4 0 0 0,-2 3 0 0 0,0 0 0 0 0,4-2 0 0 0,2-4 0 0 0,2-2 0 0 0,3-3 0 0 0,1-1 0 0 0,1-1 0 0 0,1 0 0 0 0,-1-1 0 0 0,-2 1 0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25T17:58:18.426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16994 10541 16383 0 0,'0'3'0'0'0,"0"4"0"0"0,0 3 0 0 0,0 3 0 0 0,0 3 0 0 0,0 0 0 0 0,-3-1 0 0 0,-1-1 0 0 0,0 0 0 0 0,-2-3 0 0 0,1 1 0 0 0,0 0 0 0 0,1 2 0 0 0,-1-3 0 0 0,0 1 0 0 0,-3-2 0 0 0,2-3 0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25T18:33:10.64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19088 10453 16383 0 0,'0'-3'0'0'0,"-3"-1"0"0"0,-4 0 0 0 0,-3 1 0 0 0,-4 1 0 0 0,-2 0 0 0 0,-2 2 0 0 0,0-1 0 0 0,0 1 0 0 0,-1 0 0 0 0,1 1 0 0 0,0-1 0 0 0,0 0 0 0 0,0 0 0 0 0,1 0 0 0 0,2 3 0 0 0,4 4 0 0 0,2 1 0 0 0,1 2 0 0 0,-1 2 0 0 0,2 2 0 0 0,2 2 0 0 0,1 1 0 0 0,2 1 0 0 0,1 0 0 0 0,1 0 0 0 0,3-3 0 0 0,1-1 0 0 0,3 0 0 0 0,4-2 0 0 0,-1-1 0 0 0,1-1 0 0 0,-1 0 0 0 0,1 1 0 0 0,1-1 0 0 0,2-2 0 0 0,-2 1 0 0 0,1-2 0 0 0,0-2 0 0 0,2-1 0 0 0,0-2 0 0 0,2-1 0 0 0,0-1 0 0 0,-2-3 0 0 0,-4-5 0 0 0,-1 0 0 0 0,1 1 0 0 0,-2-1 0 0 0,2-3 0 0 0,-3-2 0 0 0,-1-2 0 0 0,0 2 0 0 0,0-1 0 0 0,1 3 0 0 0,2 0 0 0 0,0-1 0 0 0,1 2 0 0 0,-2-1 0 0 0,-1-2 0 0 0,0 2 0 0 0,-2 0 0 0 0,0-2 0 0 0,-3-1 0 0 0,-1-1 0 0 0,-1-2 0 0 0,-1 3 0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25T20:38:47.941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20131 3577 16383 0 0,'0'6'0'0'0,"-6"3"0"0"0,-3 5 0 0 0,-5 1 0 0 0,-7-2 0 0 0,-6 2 0 0 0,-5 0 0 0 0,-4-4 0 0 0,5 4 0 0 0,2-2 0 0 0,5 4 0 0 0,0-2 0 0 0,-2-2 0 0 0,4 2 0 0 0,-1-1 0 0 0,4 3 0 0 0,4 5 0 0 0,6 6 0 0 0,3 3 0 0 0,10-3 0 0 0,10 0 0 0 0,9-4 0 0 0,1-1 0 0 0,3-4 0 0 0,-4 1 0 0 0,1-2 0 0 0,2-5 0 0 0,4-5 0 0 0,2-3 0 0 0,3-3 0 0 0,-5-7 0 0 0,-1-4 0 0 0,-6-6 0 0 0,0-1 0 0 0,-4-4 0 0 0,-6-4 0 0 0,-4-6 0 0 0,2 4 0 0 0,-1-1 0 0 0,-1-2 0 0 0,-4-2 0 0 0,-1-3 0 0 0,-2-1 0 0 0,-1-1 0 0 0,-1-2 0 0 0,-7 7 0 0 0,-8 8 0 0 0,-9 9 0 0 0,-5 5 0 0 0,-5 6 0 0 0,3 8 0 0 0,2 5 0 0 0,-2-1 0 0 0,5 5 0 0 0,0 1 0 0 0,5 3 0 0 0,6 5 0 0 0,-1-1 0 0 0,3 2 0 0 0,3 3 0 0 0,3 4 0 0 0,3 2 0 0 0,2 2 0 0 0,2 2 0 0 0,0 0 0 0 0,1 1 0 0 0,0-1 0 0 0,-1 1 0 0 0,7-7 0 0 0,8-8 0 0 0,8-8 0 0 0,6-7 0 0 0,5-5 0 0 0,3-2 0 0 0,1-2 0 0 0,0-1 0 0 0,1 0 0 0 0,0 1 0 0 0,-8-6 0 0 0,-1-2 0 0 0,-7-6 0 0 0,-1 0 0 0 0,-3-4 0 0 0,0 1 0 0 0,-2-2 0 0 0,-5-5 0 0 0,-4-3 0 0 0,-3-5 0 0 0,-3-2 0 0 0,-1-1 0 0 0,-8 5 0 0 0,-8 8 0 0 0,-9 7 0 0 0,-6 8 0 0 0,-4 4 0 0 0,-3 3 0 0 0,-2 2 0 0 0,7 6 0 0 0,8 10 0 0 0,2 0 0 0 0,5 5 0 0 0,-2 5 0 0 0,10-3 0 0 0,5-11 0 0 0,5-15 0 0 0,7-6 0 0 0,3-3 0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25T20:38:47.942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20427 4720 16383 0 0,'-6'0'0'0'0,"-9"0"0"0"0,-7 0 0 0 0,-8 0 0 0 0,-3 0 0 0 0,-4 0 0 0 0,-1 0 0 0 0,6 6 0 0 0,1 3 0 0 0,7 5 0 0 0,1 1 0 0 0,4 4 0 0 0,5 5 0 0 0,6 5 0 0 0,3 3 0 0 0,4 4 0 0 0,-6-6 0 0 0,0 0 0 0 0,0 0 0 0 0,1 2 0 0 0,2 1 0 0 0,2 2 0 0 0,1 1 0 0 0,1 0 0 0 0,0 2 0 0 0,6-7 0 0 0,9-8 0 0 0,8-9 0 0 0,7-6 0 0 0,4-4 0 0 0,2-3 0 0 0,3-2 0 0 0,-1-1 0 0 0,1 0 0 0 0,-7-5 0 0 0,-8-9 0 0 0,-3-1 0 0 0,-4-4 0 0 0,1 1 0 0 0,-3-2 0 0 0,-4-3 0 0 0,3 2 0 0 0,-1-1 0 0 0,-3-3 0 0 0,-3-3 0 0 0,-3-3 0 0 0,-1-2 0 0 0,-3-1 0 0 0,0-2 0 0 0,0 1 0 0 0,-7 5 0 0 0,-2 9 0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25T20:38:47.943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19164 7176 16383 0 0,'-7'0'0'0'0,"-7"0"0"0"0,-9 6 0 0 0,0 9 0 0 0,-2 1 0 0 0,2 5 0 0 0,0-2 0 0 0,3 3 0 0 0,5 3 0 0 0,6 5 0 0 0,3 3 0 0 0,4 2 0 0 0,1 1 0 0 0,2 2 0 0 0,0-1 0 0 0,0 1 0 0 0,0 0 0 0 0,6-7 0 0 0,8-8 0 0 0,8-8 0 0 0,0-1 0 0 0,2-2 0 0 0,-3 3 0 0 0,2-1 0 0 0,2-3 0 0 0,3-4 0 0 0,3-2 0 0 0,3-3 0 0 0,1-1 0 0 0,1-1 0 0 0,-5-6 0 0 0,-3-4 0 0 0,-5-4 0 0 0,-8-8 0 0 0,-6-6 0 0 0,-4-4 0 0 0,-4-3 0 0 0,-3-3 0 0 0,0 0 0 0 0,0 0 0 0 0,0-1 0 0 0,0 1 0 0 0,0 0 0 0 0,-6 7 0 0 0,-8 9 0 0 0,-7 7 0 0 0,-8 7 0 0 0,-3 5 0 0 0,-4 2 0 0 0,-1 2 0 0 0,-1 1 0 0 0,7 6 0 0 0,8 8 0 0 0,9 1 0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25T20:38:47.944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19551 8092 16383 0 0,'0'-7'0'0'0,"-6"-1"0"0"0,-3-6 0 0 0,-5-1 0 0 0,-1-4 0 0 0,-4 1 0 0 0,1-2 0 0 0,4-5 0 0 0,-2 3 0 0 0,-5 4 0 0 0,-5-1 0 0 0,-4 4 0 0 0,3-3 0 0 0,-1 1 0 0 0,-1 5 0 0 0,-3 4 0 0 0,-1 2 0 0 0,4 10 0 0 0,1 4 0 0 0,5 7 0 0 0,7 6 0 0 0,6 7 0 0 0,4 5 0 0 0,4 3 0 0 0,2 2 0 0 0,1 0 0 0 0,0 1 0 0 0,0-1 0 0 0,0 0 0 0 0,6-6 0 0 0,2-3 0 0 0,-1 0 0 0 0,-1 2 0 0 0,4-5 0 0 0,0 0 0 0 0,5-5 0 0 0,-1 1 0 0 0,4 2 0 0 0,5-2 0 0 0,4-5 0 0 0,4-6 0 0 0,3-4 0 0 0,2-4 0 0 0,1-2 0 0 0,0-1 0 0 0,-6-8 0 0 0,-9-7 0 0 0,-8-9 0 0 0,-13 0 0 0 0,-13 5 0 0 0,-5-2 0 0 0,1 4 0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25T20:38:47.945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19763 9631 16383 0 0,'-6'0'0'0'0,"-9"0"0"0"0,-8 0 0 0 0,-6 0 0 0 0,-5 0 0 0 0,-2 0 0 0 0,-2 0 0 0 0,-1 0 0 0 0,0 0 0 0 0,7 6 0 0 0,9 9 0 0 0,7 8 0 0 0,2-1 0 0 0,2 4 0 0 0,3 2 0 0 0,4 4 0 0 0,-4-4 0 0 0,-1-1 0 0 0,2 2 0 0 0,2 2 0 0 0,8-4 0 0 0,5 0 0 0 0,6-5 0 0 0,8-7 0 0 0,6-5 0 0 0,6-4 0 0 0,3-4 0 0 0,1-2 0 0 0,2 0 0 0 0,-1-1 0 0 0,1-1 0 0 0,-7-5 0 0 0,-3-2 0 0 0,-6-6 0 0 0,-7-6 0 0 0,-6-7 0 0 0,-5-4 0 0 0,-3-3 0 0 0,-2-2 0 0 0,-1-1 0 0 0,0 6 0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26T19:42:38.97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19175 5383 16383 0 0,'-7'0'0'0'0,"-1"-6"0"0"0,-6-2 0 0 0,-1-7 0 0 0,-4 1 0 0 0,1-5 0 0 0,-2 1 0 0 0,-5 4 0 0 0,-4 4 0 0 0,-3 4 0 0 0,-3 3 0 0 0,-2 1 0 0 0,0 2 0 0 0,5 7 0 0 0,9 9 0 0 0,2 1 0 0 0,4 5 0 0 0,5 4 0 0 0,5 4 0 0 0,3 4 0 0 0,3 2 0 0 0,1 1 0 0 0,1 1 0 0 0,0 0 0 0 0,0 0 0 0 0,6-7 0 0 0,8-8 0 0 0,8-8 0 0 0,6-7 0 0 0,5-4 0 0 0,3-4 0 0 0,1-1 0 0 0,0-1 0 0 0,-5-6 0 0 0,-3-1 0 0 0,-6-7 0 0 0,-8-5 0 0 0,-6-7 0 0 0,-4-4 0 0 0,2 3 0 0 0,0 6 0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25T20:38:47.94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18272 7593 16383 0 0,'-6'0'0'0'0,"-2"-6"0"0"0,-5-2 0 0 0,-1-6 0 0 0,-4 0 0 0 0,-5 2 0 0 0,-4 3 0 0 0,2-2 0 0 0,-1-1 0 0 0,5-3 0 0 0,-1 1 0 0 0,-2 2 0 0 0,-4 4 0 0 0,-2 3 0 0 0,-3 2 0 0 0,-1 2 0 0 0,5 7 0 0 0,1 2 0 0 0,6 7 0 0 0,0-1 0 0 0,-1-1 0 0 0,-4-4 0 0 0,3 3 0 0 0,6 5 0 0 0,6 7 0 0 0,4 4 0 0 0,5 3 0 0 0,2 3 0 0 0,1 2 0 0 0,1 0 0 0 0,0 1 0 0 0,0-1 0 0 0,0 0 0 0 0,0 0 0 0 0,-1 0 0 0 0,6-7 0 0 0,2-2 0 0 0,6-5 0 0 0,0-1 0 0 0,4-4 0 0 0,-1 2 0 0 0,2-3 0 0 0,4-5 0 0 0,5-3 0 0 0,2 3 0 0 0,4-1 0 0 0,0-2 0 0 0,2-2 0 0 0,0-3 0 0 0,0-1 0 0 0,0-1 0 0 0,0-1 0 0 0,0 0 0 0 0,-7-7 0 0 0,-8-7 0 0 0,-7-8 0 0 0,-6-6 0 0 0,1 2 0 0 0,5-1 0 0 0,1-2 0 0 0,-3-1 0 0 0,-3-3 0 0 0,-3-1 0 0 0,-3 0 0 0 0,-2-2 0 0 0,0 1 0 0 0,-2-1 0 0 0,1 0 0 0 0,-7 7 0 0 0,-1 1 0 0 0,-6 6 0 0 0,-7 7 0 0 0,1 6 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25T17:58:18.399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15780 6329 16383 0 0,'0'3'0'0'0,"0"3"0"0"0,0 5 0 0 0,0 2 0 0 0,3 0 0 0 0,0-1 0 0 0,1 2 0 0 0,-1 1 0 0 0,-1 1 0 0 0,-1 0 0 0 0,0 0 0 0 0,2-1 0 0 0,1-2 0 0 0,3-3 0 0 0,-1 1 0 0 0,3-3 0 0 0,1-2 0 0 0,3-2 0 0 0,2-2 0 0 0,1-1 0 0 0,1-1 0 0 0,0 0 0 0 0,-2 2 0 0 0,-1 2 0 0 0,-4 2 0 0 0,-2 3 0 0 0,-4 3 0 0 0,-1 3 0 0 0,-2 1 0 0 0,-1 1 0 0 0,-1 3 0 0 0,1 2 0 0 0,-1 2 0 0 0,1 0 0 0 0,-1-1 0 0 0,1-2 0 0 0,0-1 0 0 0,0-1 0 0 0,0-2 0 0 0,0 0 0 0 0,0 0 0 0 0,0 0 0 0 0,0-1 0 0 0,0 1 0 0 0,-3 0 0 0 0,-1 0 0 0 0,-2-1 0 0 0,-4 1 0 0 0,1 0 0 0 0,1 0 0 0 0,2 0 0 0 0,2 0 0 0 0,5-3 0 0 0,2-1 0 0 0,1 1 0 0 0,2 0 0 0 0,0 0 0 0 0,-1 2 0 0 0,-1 0 0 0 0,2-2 0 0 0,-1-4 0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25T20:38:47.94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18356 6203 16383 0 0,'-6'0'0'0'0,"-8"0"0"0"0,-8 0 0 0 0,-5 0 0 0 0,-5 0 0 0 0,-3 0 0 0 0,-1 0 0 0 0,-1 0 0 0 0,0 0 0 0 0,6 6 0 0 0,3 2 0 0 0,6 6 0 0 0,6 6 0 0 0,1 0 0 0 0,2 3 0 0 0,4 2 0 0 0,-3-1 0 0 0,0 0 0 0 0,3 2 0 0 0,-3 3 0 0 0,0 2 0 0 0,3 2 0 0 0,2 2 0 0 0,2 0 0 0 0,3 1 0 0 0,1-1 0 0 0,1 1 0 0 0,0 0 0 0 0,1 0 0 0 0,5-7 0 0 0,3-2 0 0 0,5-5 0 0 0,6-7 0 0 0,0 1 0 0 0,3-4 0 0 0,-4 4 0 0 0,3-2 0 0 0,2-3 0 0 0,-2 2 0 0 0,0 0 0 0 0,4-3 0 0 0,2-3 0 0 0,3-3 0 0 0,2-2 0 0 0,2-1 0 0 0,0-1 0 0 0,1-1 0 0 0,0 1 0 0 0,-1-1 0 0 0,1-5 0 0 0,-6-8 0 0 0,-9-8 0 0 0,-1 0 0 0 0,-4-2 0 0 0,0 3 0 0 0,-1-1 0 0 0,-4-3 0 0 0,-4-3 0 0 0,-3-3 0 0 0,-2-2 0 0 0,-1-1 0 0 0,-1-2 0 0 0,-1 1 0 0 0,0-1 0 0 0,1 0 0 0 0,-1 0 0 0 0,1 1 0 0 0,0-1 0 0 0,0 1 0 0 0,0-1 0 0 0,-6 1 0 0 0,-8 6 0 0 0,-8 8 0 0 0,-6 1 0 0 0,-4 4 0 0 0,-2 6 0 0 0,-3 3 0 0 0,1 4 0 0 0,-1 1 0 0 0,0 2 0 0 0,1 1 0 0 0,0 0 0 0 0,0 0 0 0 0,1 0 0 0 0,0-1 0 0 0,5 6 0 0 0,9 9 0 0 0,8 6 0 0 0,5 7 0 0 0,5-2 0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26T19:42:38.97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20185 2801 16383 0 0,'-6'0'0'0'0,"-9"0"0"0"0,-8 0 0 0 0,0-6 0 0 0,-2-3 0 0 0,-4 1 0 0 0,-2 2 0 0 0,-3 1 0 0 0,-2 2 0 0 0,5-5 0 0 0,2-1 0 0 0,-1-5 0 0 0,-1-1 0 0 0,-2 3 0 0 0,-2 3 0 0 0,-1 3 0 0 0,0 3 0 0 0,-2 2 0 0 0,1 1 0 0 0,6 6 0 0 0,8 10 0 0 0,2 1 0 0 0,5 4 0 0 0,-2-1 0 0 0,2 2 0 0 0,5 3 0 0 0,3 5 0 0 0,3 3 0 0 0,-3-5 0 0 0,-1 0 0 0 0,1 2 0 0 0,3 1 0 0 0,1 3 0 0 0,2 0 0 0 0,1 3 0 0 0,7-7 0 0 0,2-1 0 0 0,7 1 0 0 0,7-6 0 0 0,-1 1 0 0 0,3-5 0 0 0,3 1 0 0 0,4 3 0 0 0,-4 4 0 0 0,1-3 0 0 0,0 0 0 0 0,4-3 0 0 0,-6 0 0 0 0,1 3 0 0 0,1-2 0 0 0,3-6 0 0 0,2-6 0 0 0,1-4 0 0 0,2-4 0 0 0,1-2 0 0 0,1-1 0 0 0,-1-1 0 0 0,-6-6 0 0 0,-1-3 0 0 0,-1 1 0 0 0,-4-4 0 0 0,-1 0 0 0 0,-4-4 0 0 0,1 0 0 0 0,-4-2 0 0 0,-4-5 0 0 0,-4-5 0 0 0,-4-3 0 0 0,-3-3 0 0 0,-2-2 0 0 0,0 0 0 0 0,-1-1 0 0 0,0 0 0 0 0,0 0 0 0 0,1 0 0 0 0,-7 7 0 0 0,-2 2 0 0 0,-5 6 0 0 0,-7 7 0 0 0,0 0 0 0 0,-3-4 0 0 0,-3 2 0 0 0,3 4 0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26T19:42:38.97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19771 3864 16383 0 0,'0'-6'0'0'0,"0"-9"0"0"0,-6-1 0 0 0,-9 2 0 0 0,-7 3 0 0 0,-7 3 0 0 0,-5 4 0 0 0,-3 2 0 0 0,-1 1 0 0 0,-1 1 0 0 0,1 1 0 0 0,-1 0 0 0 0,1-1 0 0 0,0 1 0 0 0,7 5 0 0 0,8 9 0 0 0,3 2 0 0 0,3 4 0 0 0,6 4 0 0 0,4 5 0 0 0,-3 4 0 0 0,1 2 0 0 0,1 1 0 0 0,2 1 0 0 0,2 0 0 0 0,2 0 0 0 0,8-6 0 0 0,2-3 0 0 0,7-6 0 0 0,7-7 0 0 0,5-6 0 0 0,-1 1 0 0 0,1 6 0 0 0,-4 6 0 0 0,1-2 0 0 0,-5 3 0 0 0,-4 4 0 0 0,-6 2 0 0 0,3-3 0 0 0,5-6 0 0 0,6-7 0 0 0,5-6 0 0 0,5-4 0 0 0,3-2 0 0 0,1-3 0 0 0,1 0 0 0 0,0 0 0 0 0,-6-7 0 0 0,-8-7 0 0 0,-9-9 0 0 0,-1 1 0 0 0,-2-3 0 0 0,3-2 0 0 0,-1-4 0 0 0,-3-2 0 0 0,-3-2 0 0 0,3 6 0 0 0,0 0 0 0 0,-3 1 0 0 0,-1-3 0 0 0,-3-1 0 0 0,-2-1 0 0 0,-1-2 0 0 0,-1-1 0 0 0,0 0 0 0 0,-7 6 0 0 0,-8 8 0 0 0,-2 2 0 0 0,-4 5 0 0 0,1-2 0 0 0,-2 2 0 0 0,3 5 0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26T19:42:38.97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16072 6985 16383 0 0,'-7'0'0'0'0,"-1"6"0"0"0,-6 3 0 0 0,-1 5 0 0 0,2 7 0 0 0,4 6 0 0 0,3 6 0 0 0,2 2 0 0 0,3 2 0 0 0,0 1 0 0 0,2 1 0 0 0,-1-1 0 0 0,1 0 0 0 0,0 0 0 0 0,-1 0 0 0 0,0-1 0 0 0,0 0 0 0 0,1 0 0 0 0,-8-6 0 0 0,-1-2 0 0 0,0 0 0 0 0,1 1 0 0 0,-4-3 0 0 0,0-1 0 0 0,2 1 0 0 0,2 3 0 0 0,-4-4 0 0 0,0 1 0 0 0,1 1 0 0 0,4 2 0 0 0,1 3 0 0 0,3-5 0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26T19:42:38.97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16242 7231 16383 0 0,'0'6'0'0'0,"0"9"0"0"0,0 7 0 0 0,0 8 0 0 0,-6-3 0 0 0,-2 1 0 0 0,0 2 0 0 0,-5 3 0 0 0,0 1 0 0 0,-4 1 0 0 0,0 2 0 0 0,4 0 0 0 0,-2 1 0 0 0,0-1 0 0 0,-2 1 0 0 0,1 6 0 0 0,3 1 0 0 0,-2 7 0 0 0,1 0 0 0 0,4-2 0 0 0,-4-4 0 0 0,1-3 0 0 0,-4-2 0 0 0,2-2 0 0 0,2-2 0 0 0,5 0 0 0 0,2-1 0 0 0,3 1 0 0 0,2-1 0 0 0,1 1 0 0 0,1 0 0 0 0,-7 0 0 0 0,-2 0 0 0 0,1 0 0 0 0,1 0 0 0 0,2 0 0 0 0,1 1 0 0 0,1-1 0 0 0,-5 0 0 0 0,-1 0 0 0 0,0 0 0 0 0,-4 0 0 0 0,-1 0 0 0 0,2 1 0 0 0,4-1 0 0 0,-5-6 0 0 0,1-3 0 0 0,2 1 0 0 0,-4 2 0 0 0,0 2 0 0 0,3 1 0 0 0,2 2 0 0 0,4 0 0 0 0,1 1 0 0 0,2 1 0 0 0,7-7 0 0 0,9-8 0 0 0,2-15 0 0 0,5-8 0 0 0,-2-11 0 0 0,2-3 0 0 0,4-6 0 0 0,3 0 0 0 0,4 5 0 0 0,-5-3 0 0 0,1 3 0 0 0,-6-4 0 0 0,0 3 0 0 0,-4-3 0 0 0,-6-4 0 0 0,-4-5 0 0 0,-4-4 0 0 0,-3-3 0 0 0,-2-1 0 0 0,0-2 0 0 0,-1 0 0 0 0,0 0 0 0 0,0 0 0 0 0,0 1 0 0 0,1-1 0 0 0,0-6 0 0 0,0-1 0 0 0,0 0 0 0 0,0 1 0 0 0,0 2 0 0 0,0 2 0 0 0,6 2 0 0 0,3 0 0 0 0,5 7 0 0 0,1 3 0 0 0,-3-1 0 0 0,-2-1 0 0 0,2 4 0 0 0,0 0 0 0 0,-3-1 0 0 0,-2-3 0 0 0,-3-3 0 0 0,5-2 0 0 0,0-1 0 0 0,-1 0 0 0 0,-2-2 0 0 0,5 1 0 0 0,0-1 0 0 0,-2 0 0 0 0,4 1 0 0 0,0 0 0 0 0,-3-1 0 0 0,4 7 0 0 0,-1 3 0 0 0,4 5 0 0 0,-1 1 0 0 0,-3-3 0 0 0,-4-3 0 0 0,-4-3 0 0 0,4 4 0 0 0,1 0 0 0 0,-2-2 0 0 0,-2-2 0 0 0,-2-2 0 0 0,-2-2 0 0 0,-1-1 0 0 0,-1-1 0 0 0,0-1 0 0 0,-1 1 0 0 0,1-1 0 0 0,-7 7 0 0 0,-8 8 0 0 0,-1 2 0 0 0,1-1 0 0 0,-2 2 0 0 0,1-1 0 0 0,-3 2 0 0 0,2-1 0 0 0,-2 2 0 0 0,1-1 0 0 0,-2 1 0 0 0,3-1 0 0 0,-3 2 0 0 0,3-3 0 0 0,-3 3 0 0 0,9 3 0 0 0,12 5 0 0 0,13 4 0 0 0,9 2 0 0 0,9 9 0 0 0,3 9 0 0 0,4 2 0 0 0,0-2 0 0 0,1-3 0 0 0,-7 2 0 0 0,-3 0 0 0 0,0-4 0 0 0,-5 3 0 0 0,-7 6 0 0 0,-6 6 0 0 0,-6 5 0 0 0,-3 4 0 0 0,-9-4 0 0 0,-3-1 0 0 0,0 1 0 0 0,1 2 0 0 0,-4 2 0 0 0,0 1 0 0 0,2 1 0 0 0,-4-6 0 0 0,1-1 0 0 0,2 1 0 0 0,4 1 0 0 0,2 2 0 0 0,2 1 0 0 0,-4-4 0 0 0,-1-2 0 0 0,0 1 0 0 0,2 2 0 0 0,-4-5 0 0 0,-1 1 0 0 0,2 1 0 0 0,2 2 0 0 0,3 2 0 0 0,1 3 0 0 0,2 1 0 0 0,1 1 0 0 0,-6-6 0 0 0,-2-2 0 0 0,0 1 0 0 0,2 1 0 0 0,2 2 0 0 0,-5 1 0 0 0,-1 2 0 0 0,1 1 0 0 0,3 0 0 0 0,-5 6 0 0 0,0 3 0 0 0,2 0 0 0 0,-4-9 0 0 0,0-3 0 0 0,3-2 0 0 0,2 0 0 0 0,3 1 0 0 0,-3-5 0 0 0,-2-1 0 0 0,2 1 0 0 0,2 3 0 0 0,2 1 0 0 0,2 3 0 0 0,0 0 0 0 0,2 2 0 0 0,0 1 0 0 0,1-1 0 0 0,-1 1 0 0 0,1-1 0 0 0,-1 1 0 0 0,0-1 0 0 0,-6-6 0 0 0,-3-15 0 0 0,1-16 0 0 0,2-15 0 0 0,1-11 0 0 0,3-7 0 0 0,0-5 0 0 0,1-1 0 0 0,1-2 0 0 0,7 1 0 0 0,2 1 0 0 0,-1 0 0 0 0,-1 1 0 0 0,4 0 0 0 0,0 1 0 0 0,-1 0 0 0 0,-3 0 0 0 0,-2 0 0 0 0,3 0 0 0 0,2 0 0 0 0,-2-1 0 0 0,-2 1 0 0 0,-1 0 0 0 0,-3 0 0 0 0,5 0 0 0 0,2 0 0 0 0,5 0 0 0 0,1 0 0 0 0,3-1 0 0 0,6 8 0 0 0,-2 1 0 0 0,-4 0 0 0 0,1 4 0 0 0,-3 1 0 0 0,2-2 0 0 0,-2-3 0 0 0,-3-3 0 0 0,2 4 0 0 0,-2 0 0 0 0,4 6 0 0 0,-1-1 0 0 0,-4-8 0 0 0,3 0 0 0 0,-1 0 0 0 0,-4-1 0 0 0,4-2 0 0 0,-1-1 0 0 0,-3-2 0 0 0,-2 1 0 0 0,-10 5 0 0 0,-11 8 0 0 0,-8 8 0 0 0,-9 7 0 0 0,3 11 0 0 0,-2 5 0 0 0,4 7 0 0 0,7 8 0 0 0,7 5 0 0 0,4 6 0 0 0,4 2 0 0 0,2 2 0 0 0,-4 0 0 0 0,-3 7 0 0 0,-5 2 0 0 0,0-1 0 0 0,-5-8 0 0 0,0 2 0 0 0,5 1 0 0 0,-4-1 0 0 0,3 6 0 0 0,3 1 0 0 0,-3 6 0 0 0,1 5 0 0 0,-4 1 0 0 0,-5-5 0 0 0,1 2 0 0 0,-2-9 0 0 0,-3-6 0 0 0,2 3 0 0 0,-1 6 0 0 0,-2-5 0 0 0,3-4 0 0 0,0-9 0 0 0,3 3 0 0 0,0 1 0 0 0,2 1 0 0 0,-1-5 0 0 0,3-2 0 0 0,-2-7 0 0 0,2 0 0 0 0,-3-4 0 0 0,3-12 0 0 0,4-13 0 0 0,4-13 0 0 0,3-14 0 0 0,4-9 0 0 0,1-10 0 0 0,1-2 0 0 0,1 2 0 0 0,0 3 0 0 0,0 4 0 0 0,6 9 0 0 0,1 5 0 0 0,7 1 0 0 0,0-1 0 0 0,-2 0 0 0 0,2-3 0 0 0,0-1 0 0 0,-4-1 0 0 0,3-1 0 0 0,0 0 0 0 0,2 0 0 0 0,7-1 0 0 0,-3 1 0 0 0,4-1 0 0 0,-4 1 0 0 0,-5 0 0 0 0,-4 0 0 0 0,-5 18 0 0 0,-3 20 0 0 0,-9 16 0 0 0,-3 10 0 0 0,-6 14 0 0 0,-1 7 0 0 0,3 1 0 0 0,3 4 0 0 0,-3 1 0 0 0,1-4 0 0 0,-4-3 0 0 0,1-4 0 0 0,2-3 0 0 0,5-1 0 0 0,2-2 0 0 0,3 0 0 0 0,2-1 0 0 0,1 1 0 0 0,-6 6 0 0 0,-1 2 0 0 0,-7 0 0 0 0,0-2 0 0 0,2-1 0 0 0,2-2 0 0 0,4-2 0 0 0,3-13 0 0 0,2-17 0 0 0,0-16 0 0 0,2-14 0 0 0,-1-9 0 0 0,1-5 0 0 0,-1-3 0 0 0,1-2 0 0 0,-1 1 0 0 0,0 0 0 0 0,0 1 0 0 0,0 0 0 0 0,0 2 0 0 0,0-1 0 0 0,0 1 0 0 0,0 0 0 0 0,6 0 0 0 0,3 0 0 0 0,-1 0 0 0 0,-2-6 0 0 0,-1-3 0 0 0,4 7 0 0 0,1-2 0 0 0,-2-1 0 0 0,-1 0 0 0 0,4 8 0 0 0,-1 3 0 0 0,6 0 0 0 0,-1 0 0 0 0,4 5 0 0 0,-2 6 0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26T19:42:38.98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16140 7484 16383 0 0,'6'0'0'0'0,"9"0"0"0"0,7 0 0 0 0,8 0 0 0 0,3 0 0 0 0,4 0 0 0 0,1 0 0 0 0,1 0 0 0 0,0 0 0 0 0,-1 0 0 0 0,0 0 0 0 0,0 0 0 0 0,-1 0 0 0 0,1 0 0 0 0,-1 0 0 0 0,0 0 0 0 0,0 0 0 0 0,0 6 0 0 0,0 2 0 0 0,0 0 0 0 0,0-1 0 0 0,0-3 0 0 0,1-1 0 0 0,-1-1 0 0 0,0-2 0 0 0,0 0 0 0 0,0 0 0 0 0,0 0 0 0 0,0-1 0 0 0,1 1 0 0 0,-1 0 0 0 0,0 0 0 0 0,0 0 0 0 0,0 0 0 0 0,0 0 0 0 0,0 0 0 0 0,0 0 0 0 0,1 0 0 0 0,-1 0 0 0 0,0 0 0 0 0,0 0 0 0 0,0 0 0 0 0,0 0 0 0 0,0 0 0 0 0,1 0 0 0 0,-1 0 0 0 0,0 0 0 0 0,0 0 0 0 0,0 0 0 0 0,0 0 0 0 0,0 0 0 0 0,0 0 0 0 0,1 0 0 0 0,-1 0 0 0 0,0 0 0 0 0,0 0 0 0 0,0 0 0 0 0,0 0 0 0 0,0 0 0 0 0,1 0 0 0 0,-1 0 0 0 0,0 0 0 0 0,0 0 0 0 0,0 0 0 0 0,0 0 0 0 0,0 0 0 0 0,1 0 0 0 0,-1 0 0 0 0,0 0 0 0 0,0 0 0 0 0,0 0 0 0 0,0 0 0 0 0,-12 6 0 0 0,-18 9 0 0 0,-15 7 0 0 0,-13 1 0 0 0,-9-4 0 0 0,-7-5 0 0 0,-2-5 0 0 0,-1-4 0 0 0,0-3 0 0 0,0-1 0 0 0,1-2 0 0 0,0 0 0 0 0,1 0 0 0 0,1 0 0 0 0,0 1 0 0 0,0-1 0 0 0,0 1 0 0 0,0 0 0 0 0,0 0 0 0 0,0 0 0 0 0,6-6 0 0 0,2-3 0 0 0,0 1 0 0 0,-2 2 0 0 0,-1-5 0 0 0,-3 0 0 0 0,0 1 0 0 0,-2 3 0 0 0,0 3 0 0 0,0 1 0 0 0,-1 2 0 0 0,1 1 0 0 0,-1 0 0 0 0,-5 0 0 0 0,-3 1 0 0 0,1-1 0 0 0,1 1 0 0 0,3-1 0 0 0,1 0 0 0 0,1 0 0 0 0,1 0 0 0 0,1 0 0 0 0,0 0 0 0 0,0 0 0 0 0,1 0 0 0 0,-1 0 0 0 0,0 0 0 0 0,0 0 0 0 0,0 0 0 0 0,0-7 0 0 0,0-1 0 0 0,-1 0 0 0 0,1 2 0 0 0,0 1 0 0 0,0 2 0 0 0,0-5 0 0 0,0-1 0 0 0,0 1 0 0 0,-1 2 0 0 0,1 2 0 0 0,0 1 0 0 0,6-4 0 0 0,3-2 0 0 0,-2 1 0 0 0,0 2 0 0 0,4-4 0 0 0,0-1 0 0 0,-2 1 0 0 0,-2 4 0 0 0,-3 1 0 0 0,-1 2 0 0 0,-2 2 0 0 0,-1 1 0 0 0,0 0 0 0 0,5 1 0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26T19:42:38.98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16424 6875 16383 0 0,'6'0'0'0'0,"9"0"0"0"0,8 0 0 0 0,6 0 0 0 0,5 0 0 0 0,2 0 0 0 0,3 0 0 0 0,-1 0 0 0 0,1 0 0 0 0,0 0 0 0 0,-1 0 0 0 0,-1 0 0 0 0,1 0 0 0 0,-1 0 0 0 0,7 0 0 0 0,1 0 0 0 0,0 0 0 0 0,-1 0 0 0 0,-3 0 0 0 0,-1 0 0 0 0,-1 0 0 0 0,-1 0 0 0 0,-1 0 0 0 0,0 0 0 0 0,0 0 0 0 0,-1 0 0 0 0,1 0 0 0 0,0 0 0 0 0,0 0 0 0 0,0 0 0 0 0,0 0 0 0 0,0 0 0 0 0,1 6 0 0 0,-1 3 0 0 0,0-1 0 0 0,0-2 0 0 0,-6 5 0 0 0,-2 0 0 0 0,0-1 0 0 0,1-3 0 0 0,3-3 0 0 0,1-1 0 0 0,2-2 0 0 0,0-1 0 0 0,1 0 0 0 0,1 0 0 0 0,-1-1 0 0 0,-5 7 0 0 0,-3 2 0 0 0,0 0 0 0 0,2-2 0 0 0,1-1 0 0 0,3-2 0 0 0,0-2 0 0 0,2 0 0 0 0,0-1 0 0 0,0 0 0 0 0,1-1 0 0 0,-7 7 0 0 0,-2 2 0 0 0,0 7 0 0 0,2-1 0 0 0,2-1 0 0 0,1-4 0 0 0,-5 3 0 0 0,-1 0 0 0 0,1 4 0 0 0,2-1 0 0 0,2-2 0 0 0,-4 2 0 0 0,-15-1 0 0 0,-14-4 0 0 0,-15-2 0 0 0,-10-3 0 0 0,-8-3 0 0 0,-4-1 0 0 0,-3-1 0 0 0,0-1 0 0 0,0 1 0 0 0,1-1 0 0 0,0 1 0 0 0,1-1 0 0 0,0 1 0 0 0,1 0 0 0 0,-1 0 0 0 0,1 0 0 0 0,0 0 0 0 0,0 0 0 0 0,0 0 0 0 0,0 0 0 0 0,0 0 0 0 0,0 0 0 0 0,0 0 0 0 0,0 0 0 0 0,0 0 0 0 0,0 0 0 0 0,6-6 0 0 0,2-3 0 0 0,0 1 0 0 0,5-4 0 0 0,-1-1 0 0 0,-1 2 0 0 0,-3 3 0 0 0,3-4 0 0 0,0 1 0 0 0,-1-5 0 0 0,-4 1 0 0 0,-2 3 0 0 0,-2 3 0 0 0,6-3 0 0 0,0 1 0 0 0,0 2 0 0 0,-3-4 0 0 0,-1 0 0 0 0,-1 3 0 0 0,-2 3 0 0 0,-1 2 0 0 0,0 3 0 0 0,-1 1 0 0 0,1 1 0 0 0,-1 0 0 0 0,1 1 0 0 0,0-1 0 0 0,-1 1 0 0 0,1-1 0 0 0,0 0 0 0 0,0 0 0 0 0,0 0 0 0 0,0 0 0 0 0,0 0 0 0 0,-1 0 0 0 0,1 0 0 0 0,0 0 0 0 0,6-6 0 0 0,3-2 0 0 0,-2-1 0 0 0,0-3 0 0 0,-3-1 0 0 0,-1 2 0 0 0,-2 3 0 0 0,0-4 0 0 0,-1 1 0 0 0,-1 2 0 0 0,1 2 0 0 0,-1 3 0 0 0,1 2 0 0 0,0 1 0 0 0,-1 1 0 0 0,7 0 0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26T19:42:38.98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16944 4932 16383 0 0,'0'0'0'0'0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26T19:42:38.98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16923 4932 16383 0 0,'6'0'0'0'0,"2"6"0"0"0,7 3 0 0 0,6-1 0 0 0,0 4 0 0 0,3 8 0 0 0,-3 5 0 0 0,1 0 0 0 0,3-6 0 0 0,5 1 0 0 0,-4 4 0 0 0,0-3 0 0 0,-4 1 0 0 0,0 4 0 0 0,3-3 0 0 0,4 1 0 0 0,3-3 0 0 0,-5 0 0 0 0,1-2 0 0 0,-5 1 0 0 0,-7 3 0 0 0,1-1 0 0 0,3-5 0 0 0,-1 1 0 0 0,2 3 0 0 0,-2 6 0 0 0,-5 3 0 0 0,2-3 0 0 0,-2 1 0 0 0,3-6 0 0 0,-1 1 0 0 0,3-4 0 0 0,-3 2 0 0 0,-2 2 0 0 0,1-1 0 0 0,-1 1 0 0 0,3-4 0 0 0,-1 3 0 0 0,-4 2 0 0 0,3-2 0 0 0,-1 2 0 0 0,3 2 0 0 0,5-2 0 0 0,-1 0 0 0 0,2-4 0 0 0,-3 2 0 0 0,-4 3 0 0 0,0-3 0 0 0,-1 1 0 0 0,2-3 0 0 0,5 1 0 0 0,5 4 0 0 0,-2 3 0 0 0,0-3 0 0 0,-3 1 0 0 0,-5 2 0 0 0,0-3 0 0 0,-3 0 0 0 0,3-5 0 0 0,-1 2 0 0 0,-4 2 0 0 0,2-2 0 0 0,0 1 0 0 0,-4 3 0 0 0,-2 4 0 0 0,2 2 0 0 0,1 3 0 0 0,4-5 0 0 0,0-1 0 0 0,3-6 0 0 0,-1 0 0 0 0,3 3 0 0 0,4 2 0 0 0,5 3 0 0 0,3-3 0 0 0,-4-1 0 0 0,-6 2 0 0 0,-1-4 0 0 0,-3-1 0 0 0,0-3 0 0 0,-2 0 0 0 0,3-3 0 0 0,-3 2 0 0 0,-3 3 0 0 0,2-1 0 0 0,-1 1 0 0 0,2-3 0 0 0,0 1 0 0 0,3-3 0 0 0,4 2 0 0 0,-1 4 0 0 0,1-2 0 0 0,4 1 0 0 0,-3 3 0 0 0,0-2 0 0 0,-3 0 0 0 0,1-3 0 0 0,3-6 0 0 0,-3 1 0 0 0,1-2 0 0 0,-3 3 0 0 0,1-1 0 0 0,-3 2 0 0 0,2-1 0 0 0,4-4 0 0 0,-2 2 0 0 0,1-1 0 0 0,-3 3 0 0 0,1-1 0 0 0,-2 3 0 0 0,1-2 0 0 0,-3 2 0 0 0,-10-1 0 0 0,-6-11 0 0 0,-11-6 0 0 0,-8-4 0 0 0,-3-7 0 0 0,-3-2 0 0 0,3-5 0 0 0,-2 0 0 0 0,2-4 0 0 0,0 3 0 0 0,3-3 0 0 0,-2 3 0 0 0,2-3 0 0 0,-1 4 0 0 0,1-3 0 0 0,5-4 0 0 0,-2 2 0 0 0,1-1 0 0 0,-3 2 0 0 0,2 0 0 0 0,-4-4 0 0 0,-4 3 0 0 0,1-2 0 0 0,-1 4 0 0 0,2-1 0 0 0,6-4 0 0 0,5-3 0 0 0,-2 3 0 0 0,0-1 0 0 0,-3 4 0 0 0,-5-1 0 0 0,-7-2 0 0 0,2-3 0 0 0,-1 2 0 0 0,4 1 0 0 0,-1 3 0 0 0,-2 6 0 0 0,2-1 0 0 0,0 3 0 0 0,2-3 0 0 0,7-4 0 0 0,-3 0 0 0 0,-3-1 0 0 0,-5 2 0 0 0,-5 5 0 0 0,3-1 0 0 0,0 1 0 0 0,-2 4 0 0 0,-2-2 0 0 0,-3 0 0 0 0,5-3 0 0 0,1 0 0 0 0,5-2 0 0 0,1 1 0 0 0,-3 3 0 0 0,3-1 0 0 0,-1 1 0 0 0,3-4 0 0 0,-1-4 0 0 0,-3-5 0 0 0,-4 2 0 0 0,3-1 0 0 0,5-3 0 0 0,7-2 0 0 0,-2-2 0 0 0,3-2 0 0 0,3-2 0 0 0,2 0 0 0 0,4-1 0 0 0,-5 1 0 0 0,-1-1 0 0 0,-5 7 0 0 0,0 2 0 0 0,-4 6 0 0 0,-6 1 0 0 0,2-3 0 0 0,-2 3 0 0 0,3 0 0 0 0,-1 3 0 0 0,3-2 0 0 0,5-3 0 0 0,-1 2 0 0 0,-5-1 0 0 0,-6 3 0 0 0,-3-2 0 0 0,2-2 0 0 0,-1 2 0 0 0,-1 4 0 0 0,4 0 0 0 0,0-3 0 0 0,-2-5 0 0 0,-3 2 0 0 0,4-2 0 0 0,6-1 0 0 0,6-4 0 0 0,0 4 0 0 0,2 1 0 0 0,-3 3 0 0 0,0 1 0 0 0,4-3 0 0 0,9 3 0 0 0,12 5 0 0 0,4 12 0 0 0,6 7 0 0 0,-1 9 0 0 0,3 3 0 0 0,-2 5 0 0 0,2 0 0 0 0,-3 2 0 0 0,1 5 0 0 0,-2 3 0 0 0,2-2 0 0 0,-2 0 0 0 0,-5 2 0 0 0,-4 2 0 0 0,-4 2 0 0 0,-2-4 0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26T19:42:38.98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17896 3958 16383 0 0,'7'0'0'0'0,"7"0"0"0"0,9 0 0 0 0,6 0 0 0 0,5 0 0 0 0,3 0 0 0 0,1 0 0 0 0,1 0 0 0 0,-1 0 0 0 0,1 0 0 0 0,-1 0 0 0 0,0 0 0 0 0,-1 0 0 0 0,1 0 0 0 0,-1 0 0 0 0,0 0 0 0 0,0 0 0 0 0,0 0 0 0 0,0 0 0 0 0,0 0 0 0 0,0 0 0 0 0,0 0 0 0 0,0 0 0 0 0,1 0 0 0 0,-1 0 0 0 0,0 0 0 0 0,0 0 0 0 0,0 0 0 0 0,0 0 0 0 0,0 0 0 0 0,1 0 0 0 0,-1 0 0 0 0,0 0 0 0 0,0 0 0 0 0,0 0 0 0 0,0 0 0 0 0,0 0 0 0 0,0 0 0 0 0,1 0 0 0 0,-1 0 0 0 0,0 0 0 0 0,0 0 0 0 0,0 0 0 0 0,0 0 0 0 0,0 0 0 0 0,1 0 0 0 0,-1 0 0 0 0,0 0 0 0 0,0 0 0 0 0,0 0 0 0 0,0 0 0 0 0,0 0 0 0 0,0 0 0 0 0,1 0 0 0 0,-1 0 0 0 0,0 0 0 0 0,0 0 0 0 0,0 0 0 0 0,0 0 0 0 0,0 0 0 0 0,1 0 0 0 0,-1 0 0 0 0,0 0 0 0 0,0 0 0 0 0,0 6 0 0 0,0 3 0 0 0,-6 5 0 0 0,-2 1 0 0 0,-6-9 0 0 0,-14-5 0 0 0,-7-9 0 0 0,-12-3 0 0 0,-9 0 0 0 0,-2 2 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25T17:58:18.400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18235 3742 16383 0 0,'3'0'0'0'0,"4"0"0"0"0,3-3 0 0 0,3 0 0 0 0,3-1 0 0 0,0 1 0 0 0,2 1 0 0 0,-1 1 0 0 0,1 0 0 0 0,-3-2 0 0 0,-2-1 0 0 0,1 0 0 0 0,0 2 0 0 0,1 0 0 0 0,1 0 0 0 0,0 2 0 0 0,-2-3 0 0 0,-1-1 0 0 0,0 0 0 0 0,1 2 0 0 0,1 0 0 0 0,1 1 0 0 0,0 0 0 0 0,4-2 0 0 0,1-1 0 0 0,-1 0 0 0 0,0 2 0 0 0,0 0 0 0 0,-2 1 0 0 0,0 0 0 0 0,-1 1 0 0 0,0 0 0 0 0,0 0 0 0 0,-1 0 0 0 0,1 0 0 0 0,0-3 0 0 0,0 0 0 0 0,0-1 0 0 0,0 1 0 0 0,0 1 0 0 0,2-2 0 0 0,2-1 0 0 0,0 1 0 0 0,-1 2 0 0 0,-1 0 0 0 0,-1 0 0 0 0,-3 5 0 0 0,-2 0 0 0 0,0 4 0 0 0,1 0 0 0 0,-2 2 0 0 0,-3 2 0 0 0,-6-1 0 0 0,-7-1 0 0 0,-2-1 0 0 0,-3 0 0 0 0,-3-3 0 0 0,-2 2 0 0 0,-2-1 0 0 0,-1-2 0 0 0,0-1 0 0 0,-1-1 0 0 0,0 2 0 0 0,1 0 0 0 0,0 0 0 0 0,0-2 0 0 0,0 0 0 0 0,0-1 0 0 0,0 0 0 0 0,0 2 0 0 0,0 1 0 0 0,0-1 0 0 0,-3 0 0 0 0,-1-1 0 0 0,-2-1 0 0 0,-4 0 0 0 0,-2-1 0 0 0,0 0 0 0 0,3 0 0 0 0,2-1 0 0 0,3 1 0 0 0,2 0 0 0 0,2 0 0 0 0,0 0 0 0 0,3 3 0 0 0,1 1 0 0 0,1-1 0 0 0,-2 3 0 0 0,2 3 0 0 0,1 0 0 0 0,-2 1 0 0 0,0-1 0 0 0,-2 1 0 0 0,-1 2 0 0 0,0-2 0 0 0,-1-2 0 0 0,3 0 0 0 0,0-1 0 0 0,4 2 0 0 0,2 1 0 0 0,3 2 0 0 0,3 2 0 0 0,4-1 0 0 0,5-3 0 0 0,1-1 0 0 0,2-1 0 0 0,-1 1 0 0 0,2-2 0 0 0,1-1 0 0 0,1-3 0 0 0,2 0 0 0 0,1-2 0 0 0,1-1 0 0 0,-3-3 0 0 0,0-1 0 0 0,-1-3 0 0 0,1 0 0 0 0,-1-2 0 0 0,-1 1 0 0 0,0-2 0 0 0,2 2 0 0 0,1-2 0 0 0,1 2 0 0 0,0 2 0 0 0,1 2 0 0 0,3-2 0 0 0,1 1 0 0 0,-1-2 0 0 0,1 1 0 0 0,1 0 0 0 0,0 3 0 0 0,-1 0 0 0 0,-1 2 0 0 0,-1 0 0 0 0,-1 1 0 0 0,-3-2 0 0 0,-2-2 0 0 0,0 1 0 0 0,1 0 0 0 0,1 1 0 0 0,3 1 0 0 0,2 0 0 0 0,0 1 0 0 0,0 0 0 0 0,2 0 0 0 0,3 0 0 0 0,0 0 0 0 0,-1 1 0 0 0,-2-1 0 0 0,-1 0 0 0 0,-3 0 0 0 0,-3 3 0 0 0,-4 3 0 0 0,-5 5 0 0 0,-6-1 0 0 0,-5 2 0 0 0,-6-2 0 0 0,0 0 0 0 0,-1 0 0 0 0,-2-4 0 0 0,-1-1 0 0 0,2 0 0 0 0,0 0 0 0 0,0 2 0 0 0,-2-1 0 0 0,0 0 0 0 0,-1-3 0 0 0,0 0 0 0 0,-1-2 0 0 0,0 0 0 0 0,0-1 0 0 0,-3-1 0 0 0,-4 1 0 0 0,-3 3 0 0 0,-1 0 0 0 0,0 4 0 0 0,-2-1 0 0 0,1 3 0 0 0,1-1 0 0 0,1-2 0 0 0,3 2 0 0 0,2-2 0 0 0,3 0 0 0 0,1 0 0 0 0,0 0 0 0 0,2-2 0 0 0,-1 0 0 0 0,1 1 0 0 0,-1 0 0 0 0,1-1 0 0 0,2 1 0 0 0,1 1 0 0 0,3 2 0 0 0,0-1 0 0 0,-2 1 0 0 0,0 3 0 0 0,0 2 0 0 0,1-1 0 0 0,-2 0 0 0 0,-1-2 0 0 0,2 1 0 0 0,3 0 0 0 0,6 0 0 0 0,6-4 0 0 0,5-1 0 0 0,5-3 0 0 0,3-2 0 0 0,-2-3 0 0 0,0-2 0 0 0,1 0 0 0 0,-3-3 0 0 0,0 1 0 0 0,1 1 0 0 0,0 1 0 0 0,2 1 0 0 0,1 2 0 0 0,0 0 0 0 0,1 1 0 0 0,0 0 0 0 0,3 1 0 0 0,1-1 0 0 0,0 0 0 0 0,-1 0 0 0 0,-1 0 0 0 0,-1-2 0 0 0,0-2 0 0 0,-1-3 0 0 0,0 1 0 0 0,0 0 0 0 0,0 2 0 0 0,-1 1 0 0 0,1 1 0 0 0,3 1 0 0 0,1 1 0 0 0,2 0 0 0 0,1 1 0 0 0,-2-1 0 0 0,0 0 0 0 0,-3 0 0 0 0,0 1 0 0 0,-2-1 0 0 0,0 0 0 0 0,0 0 0 0 0,0-3 0 0 0,0-1 0 0 0,-1 0 0 0 0,1 1 0 0 0,-3-2 0 0 0,-4-3 0 0 0,-3-3 0 0 0,-4-2 0 0 0,-1-3 0 0 0,-2 0 0 0 0,0-2 0 0 0,-1 1 0 0 0,0-1 0 0 0,1 1 0 0 0,-1 0 0 0 0,1-1 0 0 0,0 1 0 0 0,0 0 0 0 0,0 0 0 0 0,0 1 0 0 0,0-1 0 0 0,-3 3 0 0 0,-4 3 0 0 0,0 2 0 0 0,-3 1 0 0 0,-2 3 0 0 0,-1 2 0 0 0,0 1 0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26T19:42:38.98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17812 3916 16383 0 0,'6'0'0'0'0,"9"0"0"0"0,7 0 0 0 0,8 0 0 0 0,3 0 0 0 0,-2 0 0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25T20:38:48.70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14885 8678 16383 0 0,'0'6'0'0'0,"0"8"0"0"0,0 8 0 0 0,-6 0 0 0 0,-2 2 0 0 0,1 3 0 0 0,0 3 0 0 0,3 2 0 0 0,1 3 0 0 0,-4 0 0 0 0,-2 0 0 0 0,2 1 0 0 0,-5 0 0 0 0,-6 0 0 0 0,0-1 0 0 0,3 1 0 0 0,4-1 0 0 0,4 1 0 0 0,3-1 0 0 0,3 0 0 0 0,0 0 0 0 0,2 1 0 0 0,0-1 0 0 0,-1 0 0 0 0,1 1 0 0 0,0-1 0 0 0,-1 0 0 0 0,0 0 0 0 0,0 1 0 0 0,0-1 0 0 0,0 0 0 0 0,0 0 0 0 0,0 1 0 0 0,0-1 0 0 0,0 0 0 0 0,0 1 0 0 0,0-1 0 0 0,6 0 0 0 0,2 0 0 0 0,0 1 0 0 0,-2-1 0 0 0,-2 0 0 0 0,-1 1 0 0 0,-2-1 0 0 0,0 0 0 0 0,-1 0 0 0 0,0 1 0 0 0,-1-1 0 0 0,1 0 0 0 0,0 0 0 0 0,-1 1 0 0 0,1-1 0 0 0,6 0 0 0 0,2 1 0 0 0,0-1 0 0 0,-2 0 0 0 0,-2 0 0 0 0,-1 1 0 0 0,5-7 0 0 0,0-14 0 0 0,0-15 0 0 0,-2-14 0 0 0,-2-11 0 0 0,-2-6 0 0 0,-1-5 0 0 0,0-2 0 0 0,-2 0 0 0 0,1 0 0 0 0,0 0 0 0 0,-1 2 0 0 0,1-7 0 0 0,0 0 0 0 0,0 0 0 0 0,0 1 0 0 0,0 3 0 0 0,0 1 0 0 0,0 1 0 0 0,0 1 0 0 0,0 1 0 0 0,0 0 0 0 0,0 0 0 0 0,0 0 0 0 0,0 0 0 0 0,0 0 0 0 0,0 0 0 0 0,0-6 0 0 0,0-2 0 0 0,0-6 0 0 0,0-1 0 0 0,0-3 0 0 0,0 1 0 0 0,0 3 0 0 0,0 5 0 0 0,0 3 0 0 0,0 2 0 0 0,0 3 0 0 0,0 1 0 0 0,0 0 0 0 0,0 0 0 0 0,0 1 0 0 0,0-1 0 0 0,0 0 0 0 0,0 0 0 0 0,0 0 0 0 0,0 0 0 0 0,0 0 0 0 0,0 5 0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25T20:38:48.70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16190 6795 16383 0 0,'-6'0'0'0'0,"-8"0"0"0"0,-2 5 0 0 0,2 9 0 0 0,-2 8 0 0 0,1 6 0 0 0,3 4 0 0 0,4 3 0 0 0,-3 1 0 0 0,1 1 0 0 0,-5-1 0 0 0,1 1 0 0 0,3 5 0 0 0,3 2 0 0 0,3 5 0 0 0,-4 7 0 0 0,0-1 0 0 0,1 3 0 0 0,2-3 0 0 0,3-5 0 0 0,0-4 0 0 0,3-5 0 0 0,-1-3 0 0 0,2-1 0 0 0,-1-2 0 0 0,0-1 0 0 0,1 6 0 0 0,-1 3 0 0 0,0-1 0 0 0,-6-7 0 0 0,-2-4 0 0 0,1 0 0 0 0,0-1 0 0 0,-3-4 0 0 0,-1-2 0 0 0,2 2 0 0 0,3 3 0 0 0,1 1 0 0 0,-3-3 0 0 0,-1-1 0 0 0,1 1 0 0 0,2 2 0 0 0,-4 3 0 0 0,0 7 0 0 0,-5 3 0 0 0,1 1 0 0 0,2-2 0 0 0,-2-7 0 0 0,0-3 0 0 0,4-2 0 0 0,2 1 0 0 0,-2 1 0 0 0,-1 2 0 0 0,3 0 0 0 0,2 1 0 0 0,-4-5 0 0 0,0-1 0 0 0,2 0 0 0 0,1 1 0 0 0,3 2 0 0 0,2 2 0 0 0,1 1 0 0 0,1 1 0 0 0,0 0 0 0 0,1 1 0 0 0,-1-1 0 0 0,6-5 0 0 0,9-9 0 0 0,6-7 0 0 0,7-6 0 0 0,4-11 0 0 0,-3-10 0 0 0,-1-4 0 0 0,-4-4 0 0 0,-2 1 0 0 0,-3-2 0 0 0,0 3 0 0 0,4 4 0 0 0,3 5 0 0 0,-3-1 0 0 0,2 0 0 0 0,-5-3 0 0 0,1 0 0 0 0,-3-3 0 0 0,-5-5 0 0 0,2-5 0 0 0,-2-3 0 0 0,-3-3 0 0 0,2 4 0 0 0,0 1 0 0 0,3 0 0 0 0,6-2 0 0 0,-1-2 0 0 0,-4-1 0 0 0,1 4 0 0 0,-2 2 0 0 0,-4 0 0 0 0,-3-3 0 0 0,-4-1 0 0 0,-2-2 0 0 0,-1-1 0 0 0,-1-1 0 0 0,5 6 0 0 0,2 1 0 0 0,0 0 0 0 0,-1-1 0 0 0,-2-2 0 0 0,-2-2 0 0 0,0-1 0 0 0,-2-1 0 0 0,0 0 0 0 0,0-1 0 0 0,0 1 0 0 0,-1-1 0 0 0,1-5 0 0 0,6 3 0 0 0,2 3 0 0 0,5 7 0 0 0,2-3 0 0 0,-4-3 0 0 0,-2-2 0 0 0,-3 0 0 0 0,-3 0 0 0 0,-1-1 0 0 0,4 1 0 0 0,2 1 0 0 0,-1-1 0 0 0,-2 1 0 0 0,5 5 0 0 0,1 3 0 0 0,-3-1 0 0 0,-1-1 0 0 0,-3-2 0 0 0,-1-1 0 0 0,-2-2 0 0 0,-1-1 0 0 0,0 0 0 0 0,-1-1 0 0 0,1 1 0 0 0,0-1 0 0 0,-1 1 0 0 0,-5-1 0 0 0,-8 7 0 0 0,-8 7 0 0 0,-5 9 0 0 0,-5 5 0 0 0,-3 5 0 0 0,-1 3 0 0 0,-1 0 0 0 0,6 8 0 0 0,2 2 0 0 0,7 4 0 0 0,6 7 0 0 0,0 0 0 0 0,3 2 0 0 0,-2-3 0 0 0,1 1 0 0 0,3 3 0 0 0,4 4 0 0 0,-4 3 0 0 0,1 2 0 0 0,1 1 0 0 0,-3 1 0 0 0,1 1 0 0 0,1 0 0 0 0,3 0 0 0 0,-3 0 0 0 0,-1-1 0 0 0,-3 1 0 0 0,-1 5 0 0 0,4 3 0 0 0,2 4 0 0 0,4 2 0 0 0,2-3 0 0 0,2-3 0 0 0,1-3 0 0 0,0-2 0 0 0,1-3 0 0 0,0 0 0 0 0,-1-1 0 0 0,-5 6 0 0 0,-3 1 0 0 0,0 7 0 0 0,-4-6 0 0 0,0-4 0 0 0,-4-9 0 0 0,0-3 0 0 0,3-1 0 0 0,5 2 0 0 0,2 2 0 0 0,-3-4 0 0 0,0 5 0 0 0,-5 4 0 0 0,1 1 0 0 0,1 2 0 0 0,4 5 0 0 0,-3 2 0 0 0,0-1 0 0 0,2-2 0 0 0,3-2 0 0 0,2-2 0 0 0,2-1 0 0 0,1-1 0 0 0,1-1 0 0 0,0 0 0 0 0,-5 0 0 0 0,-3 0 0 0 0,1 0 0 0 0,1 0 0 0 0,2 0 0 0 0,1 0 0 0 0,2 1 0 0 0,6-13 0 0 0,3-16 0 0 0,6-21 0 0 0,1-20 0 0 0,3-16 0 0 0,5-12 0 0 0,5-7 0 0 0,3-11 0 0 0,2-2 0 0 0,-4 6 0 0 0,-1 3 0 0 0,1 16 0 0 0,-5 10 0 0 0,0 1 0 0 0,1 10 0 0 0,-3-3 0 0 0,1 1 0 0 0,-4-1 0 0 0,-5 2 0 0 0,-5 0 0 0 0,2 1 0 0 0,-1 0 0 0 0,4 1 0 0 0,0 0 0 0 0,-3 0 0 0 0,-3 0 0 0 0,-3-1 0 0 0,-3 1 0 0 0,-1 0 0 0 0,0 0 0 0 0,4 6 0 0 0,2-5 0 0 0,0-7 0 0 0,-1-4 0 0 0,4-6 0 0 0,7-6 0 0 0,5-5 0 0 0,1 1 0 0 0,-5 6 0 0 0,-5-1 0 0 0,-5 4 0 0 0,2 5 0 0 0,0 4 0 0 0,-2 4 0 0 0,-3 1 0 0 0,-1 3 0 0 0,-2 0 0 0 0,-8 7 0 0 0,-8 13 0 0 0,-8 16 0 0 0,0 14 0 0 0,-2 16 0 0 0,2 8 0 0 0,6 5 0 0 0,-1 6 0 0 0,2 6 0 0 0,-1 1 0 0 0,-5 1 0 0 0,1 4 0 0 0,4 3 0 0 0,6-3 0 0 0,-3-7 0 0 0,1-1 0 0 0,-2-2 0 0 0,0-6 0 0 0,2-3 0 0 0,4-4 0 0 0,3-2 0 0 0,-3-8 0 0 0,-1-2 0 0 0,1 0 0 0 0,3 1 0 0 0,1 2 0 0 0,2 2 0 0 0,1 2 0 0 0,1 1 0 0 0,0 0 0 0 0,0 0 0 0 0,1 1 0 0 0,-1 0 0 0 0,-6-1 0 0 0,-2 1 0 0 0,-5-7 0 0 0,-1-2 0 0 0,2 1 0 0 0,3 1 0 0 0,3 2 0 0 0,9-4 0 0 0,9-13 0 0 0,4-15 0 0 0,4-13 0 0 0,5-11 0 0 0,10-12 0 0 0,-1-12 0 0 0,0-10 0 0 0,1-7 0 0 0,-7-10 0 0 0,5-4 0 0 0,2-1 0 0 0,-5 2 0 0 0,-1 2 0 0 0,1 8 0 0 0,-6 10 0 0 0,0 9 0 0 0,-4 7 0 0 0,0 5 0 0 0,-3 2 0 0 0,-5 3 0 0 0,2-1 0 0 0,-1 1 0 0 0,-4-1 0 0 0,-2 0 0 0 0,-3-1 0 0 0,-3 0 0 0 0,0 0 0 0 0,-1 0 0 0 0,-1-1 0 0 0,1 1 0 0 0,-1 0 0 0 0,1-1 0 0 0,-1 1 0 0 0,1 0 0 0 0,0-1 0 0 0,6 7 0 0 0,2 2 0 0 0,6 5 0 0 0,0 13 0 0 0,-2 14 0 0 0,-3 11 0 0 0,-3 10 0 0 0,-3 6 0 0 0,-2 4 0 0 0,0 2 0 0 0,-8 0 0 0 0,-1-1 0 0 0,0 7 0 0 0,-5 0 0 0 0,0 6 0 0 0,-3 0 0 0 0,0-3 0 0 0,-3-3 0 0 0,2-3 0 0 0,4-2 0 0 0,-2-3 0 0 0,2 0 0 0 0,2-1 0 0 0,-2-7 0 0 0,-5-1 0 0 0,-5 0 0 0 0,0 2 0 0 0,5 2 0 0 0,0-5 0 0 0,2 0 0 0 0,4 1 0 0 0,4 2 0 0 0,-2-4 0 0 0,0 0 0 0 0,-4-4 0 0 0,0 0 0 0 0,3 2 0 0 0,3 4 0 0 0,-3-3 0 0 0,0 0 0 0 0,-3-3 0 0 0,-1 0 0 0 0,-2 3 0 0 0,1 3 0 0 0,3 3 0 0 0,4 2 0 0 0,3 2 0 0 0,4 2 0 0 0,1-1 0 0 0,1 1 0 0 0,0 6 0 0 0,-5-4 0 0 0,-2-3 0 0 0,0 5 0 0 0,1 2 0 0 0,2-1 0 0 0,1-1 0 0 0,2-1 0 0 0,-6-2 0 0 0,-1 0 0 0 0,1-1 0 0 0,1-1 0 0 0,2 0 0 0 0,2 0 0 0 0,0 0 0 0 0,-4 0 0 0 0,-2 0 0 0 0,1 0 0 0 0,-5 1 0 0 0,0-1 0 0 0,-4-6 0 0 0,0-2 0 0 0,-2-5 0 0 0,-5-7 0 0 0,-4-5 0 0 0,-4-5 0 0 0,-2-4 0 0 0,4-7 0 0 0,8-9 0 0 0,6-8 0 0 0,13 1 0 0 0,12 2 0 0 0,4 1 0 0 0,7 2 0 0 0,4 4 0 0 0,-1 5 0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25T20:38:48.70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16833 5170 16383 0 0,'6'0'0'0'0,"8"0"0"0"0,1-6 0 0 0,-1-8 0 0 0,-9-1 0 0 0,-12 1 0 0 0,-11 3 0 0 0,-7 4 0 0 0,-1 9 0 0 0,-1 4 0 0 0,4 7 0 0 0,-1 2 0 0 0,5 3 0 0 0,5 6 0 0 0,5 4 0 0 0,4 3 0 0 0,2 3 0 0 0,9-5 0 0 0,3-1 0 0 0,5-5 0 0 0,7-7 0 0 0,6-6 0 0 0,4-5 0 0 0,-3-9 0 0 0,0-3 0 0 0,0-8 0 0 0,3 0 0 0 0,1 2 0 0 0,-11 9 0 0 0,-14 11 0 0 0,-15 11 0 0 0,-6 8 0 0 0,-7 0 0 0 0,1 1 0 0 0,-3-4 0 0 0,3 0 0 0 0,-1-3 0 0 0,2 0 0 0 0,12-3 0 0 0,11-4 0 0 0,7-11 0 0 0,6-5 0 0 0,7-3 0 0 0,5 1 0 0 0,4 0 0 0 0,-4 7 0 0 0,-7 10 0 0 0,-7 8 0 0 0,-6 7 0 0 0,1-1 0 0 0,0 1 0 0 0,3-4 0 0 0,6-6 0 0 0,5-6 0 0 0,-1 1 0 0 0,-10-1 0 0 0,-14-3 0 0 0,-13-2 0 0 0,-9-3 0 0 0,-7-1 0 0 0,-5-2 0 0 0,4-6 0 0 0,7-3 0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25T20:38:48.71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16902 4868 16383 0 0,'6'6'0'0'0,"8"2"0"0"0,1 6 0 0 0,5 6 0 0 0,-2 6 0 0 0,3 4 0 0 0,-3 4 0 0 0,-4 1 0 0 0,2-4 0 0 0,-3-3 0 0 0,-2 1 0 0 0,1-5 0 0 0,0 0 0 0 0,-2 1 0 0 0,-3 3 0 0 0,-3 2 0 0 0,-2 3 0 0 0,-1 1 0 0 0,5-5 0 0 0,1-1 0 0 0,6 0 0 0 0,7-5 0 0 0,5-5 0 0 0,0-1 0 0 0,0-3 0 0 0,3-3 0 0 0,2-5 0 0 0,2 4 0 0 0,2 0 0 0 0,-6 3 0 0 0,0 1 0 0 0,-6 3 0 0 0,0-1 0 0 0,1-3 0 0 0,-2 2 0 0 0,1-1 0 0 0,2-4 0 0 0,-2 3 0 0 0,1-1 0 0 0,2 4 0 0 0,-3 5 0 0 0,1-1 0 0 0,-3 2 0 0 0,0-3 0 0 0,-3 2 0 0 0,2-4 0 0 0,-2 3 0 0 0,1-3 0 0 0,-2 2 0 0 0,3-3 0 0 0,-3 3 0 0 0,3-3 0 0 0,3 3 0 0 0,5-3 0 0 0,-3 3 0 0 0,1 3 0 0 0,-4 5 0 0 0,0-3 0 0 0,-3 1 0 0 0,2-4 0 0 0,-4 0 0 0 0,3-3 0 0 0,3 2 0 0 0,-2 2 0 0 0,2-1 0 0 0,3-6 0 0 0,-2 2 0 0 0,0-2 0 0 0,2-4 0 0 0,-2 2 0 0 0,0-1 0 0 0,-4 4 0 0 0,2-2 0 0 0,-4 4 0 0 0,2 4 0 0 0,4-1 0 0 0,-3 1 0 0 0,2-3 0 0 0,-3 2 0 0 0,-5 3 0 0 0,1-3 0 0 0,5 2 0 0 0,4-4 0 0 0,-2 1 0 0 0,2-3 0 0 0,2-4 0 0 0,-2 2 0 0 0,-7 4 0 0 0,1-1 0 0 0,-3 2 0 0 0,2-2 0 0 0,-2 2 0 0 0,3-3 0 0 0,-3 2 0 0 0,-2 4 0 0 0,1 4 0 0 0,-1 3 0 0 0,3-3 0 0 0,-1 0 0 0 0,-3 0 0 0 0,2-3 0 0 0,-1 0 0 0 0,-3 2 0 0 0,3 2 0 0 0,0 3 0 0 0,-4 1 0 0 0,4-3 0 0 0,0-2 0 0 0,2-5 0 0 0,6-7 0 0 0,-1 1 0 0 0,-10-3 0 0 0,-6-9 0 0 0,-11-12 0 0 0,-3-10 0 0 0,-1-8 0 0 0,-4 0 0 0 0,1-1 0 0 0,-4 4 0 0 0,2-1 0 0 0,-3 5 0 0 0,2-1 0 0 0,4-3 0 0 0,-2 2 0 0 0,1-1 0 0 0,4-3 0 0 0,-3 3 0 0 0,1-1 0 0 0,2-2 0 0 0,-2 3 0 0 0,-6-2 0 0 0,-6 5 0 0 0,1-1 0 0 0,-1 2 0 0 0,-3-1 0 0 0,-2 3 0 0 0,3-2 0 0 0,0 1 0 0 0,-1-1 0 0 0,-2 1 0 0 0,-3 5 0 0 0,5-3 0 0 0,1 2 0 0 0,-2 3 0 0 0,5-3 0 0 0,0 1 0 0 0,3-3 0 0 0,0 0 0 0 0,3-3 0 0 0,-1 2 0 0 0,-5-3 0 0 0,-3-4 0 0 0,-4-4 0 0 0,-2-3 0 0 0,-3 3 0 0 0,6 0 0 0 0,1 5 0 0 0,6 0 0 0 0,0 4 0 0 0,4-1 0 0 0,-1 2 0 0 0,3-1 0 0 0,-2 2 0 0 0,2-2 0 0 0,-2 2 0 0 0,2-3 0 0 0,-3-3 0 0 0,-3 1 0 0 0,1-1 0 0 0,-1 3 0 0 0,3-2 0 0 0,-2 4 0 0 0,4-2 0 0 0,-2 2 0 0 0,-4-2 0 0 0,2-3 0 0 0,5-5 0 0 0,-1 3 0 0 0,3 0 0 0 0,3-3 0 0 0,-3-3 0 0 0,2-1 0 0 0,-3 3 0 0 0,0 2 0 0 0,-3 4 0 0 0,2 1 0 0 0,-2-3 0 0 0,1-3 0 0 0,-2 3 0 0 0,2 0 0 0 0,-2 3 0 0 0,3 0 0 0 0,-3 4 0 0 0,2-2 0 0 0,4-4 0 0 0,-1 3 0 0 0,1-2 0 0 0,-3 3 0 0 0,1-1 0 0 0,-3-3 0 0 0,-4 2 0 0 0,1-2 0 0 0,-1 4 0 0 0,3-1 0 0 0,-2 2 0 0 0,3-1 0 0 0,-1-3 0 0 0,2-5 0 0 0,-1 3 0 0 0,1 0 0 0 0,5-3 0 0 0,-3 4 0 0 0,2-1 0 0 0,9 10 0 0 0,12 8 0 0 0,3 10 0 0 0,7 5 0 0 0,6 1 0 0 0,4-2 0 0 0,5-1 0 0 0,-4 3 0 0 0,-1 0 0 0 0,-6 5 0 0 0,-5 6 0 0 0,-7 4 0 0 0,-4 5 0 0 0,2 4 0 0 0,0 0 0 0 0,-1 2 0 0 0,-2 1 0 0 0,-2-1 0 0 0,5-6 0 0 0,0-2 0 0 0,6-6 0 0 0,0 0 0 0 0,4-5 0 0 0,-2 2 0 0 0,3-3 0 0 0,4-5 0 0 0,5-3 0 0 0,-4 3 0 0 0,-5 5 0 0 0,1 0 0 0 0,2-3 0 0 0,-3 3 0 0 0,2-2 0 0 0,3-3 0 0 0,-2 3 0 0 0,1-2 0 0 0,-4 4 0 0 0,-4 5 0 0 0,0-1 0 0 0,-2 2 0 0 0,4-3 0 0 0,3-4 0 0 0,0 1 0 0 0,1-3 0 0 0,-2 4 0 0 0,1 4 0 0 0,-2 4 0 0 0,1-1 0 0 0,4-6 0 0 0,-2 1 0 0 0,1-3 0 0 0,-3 2 0 0 0,1-3 0 0 0,-2 3 0 0 0,1-2 0 0 0,-2 2 0 0 0,1-1 0 0 0,-1 1 0 0 0,1-1 0 0 0,-1 2 0 0 0,1-3 0 0 0,-1 3 0 0 0,1-2 0 0 0,-1 1 0 0 0,2-1 0 0 0,-3 2 0 0 0,3-3 0 0 0,3 3 0 0 0,5 3 0 0 0,-3 5 0 0 0,1-3 0 0 0,2-5 0 0 0,-4 0 0 0 0,1-3 0 0 0,-4 1 0 0 0,0-1 0 0 0,4 2 0 0 0,2 3 0 0 0,-2 6 0 0 0,1-3 0 0 0,-5 0 0 0 0,-4 3 0 0 0,-7 3 0 0 0,-3 1 0 0 0,-4 3 0 0 0,-1 0 0 0 0,-2 2 0 0 0,6-7 0 0 0,2-1 0 0 0,0 0 0 0 0,4-4 0 0 0,7-7 0 0 0,0 0 0 0 0,-3 3 0 0 0,2-1 0 0 0,-2 1 0 0 0,-3 4 0 0 0,2-3 0 0 0,-2 2 0 0 0,4-4 0 0 0,-1 2 0 0 0,3-4 0 0 0,-2 2 0 0 0,3-2 0 0 0,-3 1 0 0 0,3-1 0 0 0,-2 1 0 0 0,2-1 0 0 0,-2 1 0 0 0,1-1 0 0 0,-1 1 0 0 0,2-1 0 0 0,3-4 0 0 0,-1-5 0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25T20:38:48.71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19069 4304 16383 0 0,'-6'0'0'0'0,"-8"0"0"0"0,-8 0 0 0 0,-5 0 0 0 0,-5 0 0 0 0,-3 0 0 0 0,-1 0 0 0 0,-1 0 0 0 0,0 0 0 0 0,0 0 0 0 0,1 0 0 0 0,0 0 0 0 0,1 0 0 0 0,5 6 0 0 0,3 2 0 0 0,-1 0 0 0 0,-1-2 0 0 0,-2-2 0 0 0,-1-1 0 0 0,-2-2 0 0 0,-1 0 0 0 0,0-1 0 0 0,0 0 0 0 0,-1-1 0 0 0,0 1 0 0 0,1 0 0 0 0,-1-1 0 0 0,1 1 0 0 0,0 0 0 0 0,-1 0 0 0 0,7 6 0 0 0,8 8 0 0 0,7 8 0 0 0,7 6 0 0 0,9-2 0 0 0,6 0 0 0 0,0 3 0 0 0,6-4 0 0 0,6-1 0 0 0,6-4 0 0 0,4-5 0 0 0,3-5 0 0 0,2-5 0 0 0,1-3 0 0 0,1-2 0 0 0,-1-1 0 0 0,0 0 0 0 0,0 0 0 0 0,0 0 0 0 0,-1 1 0 0 0,1-1 0 0 0,-1-5 0 0 0,-6-8 0 0 0,-1-1 0 0 0,-1-5 0 0 0,2 1 0 0 0,2 5 0 0 0,-4-3 0 0 0,-1 3 0 0 0,1 3 0 0 0,-4-2 0 0 0,0 1 0 0 0,-4-4 0 0 0,1 1 0 0 0,3 4 0 0 0,4 2 0 0 0,3 4 0 0 0,2 3 0 0 0,2 1 0 0 0,-4-5 0 0 0,-2-2 0 0 0,0 1 0 0 0,2 2 0 0 0,-5-5 0 0 0,-6-6 0 0 0,0-1 0 0 0,2 3 0 0 0,4 3 0 0 0,3 4 0 0 0,3 3 0 0 0,3 3 0 0 0,1 0 0 0 0,1 2 0 0 0,0 0 0 0 0,0-1 0 0 0,-6-5 0 0 0,-15-9 0 0 0,-9-1 0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25T17:58:18.401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18172 3789 16383 0 0,'0'3'0'0'0,"0"3"0"0"0,0 5 0 0 0,0 2 0 0 0,0 2 0 0 0,2-1 0 0 0,2 0 0 0 0,0 0 0 0 0,-1 1 0 0 0,-1 0 0 0 0,-1 1 0 0 0,3-2 0 0 0,0-1 0 0 0,0 0 0 0 0,-2 1 0 0 0,3-2 0 0 0,0 0 0 0 0,2-2 0 0 0,0 0 0 0 0,-1 1 0 0 0,1-1 0 0 0,-1 1 0 0 0,-1-2 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25T17:58:18.402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20944 5672 16383 0 0,'0'-2'0'0'0,"0"-5"0"0"0,3-1 0 0 0,7 2 0 0 0,7-2 0 0 0,4 1 0 0 0,1-2 0 0 0,2 1 0 0 0,4 2 0 0 0,-1 2 0 0 0,-2 2 0 0 0,-2-2 0 0 0,-2-1 0 0 0,-2 2 0 0 0,-2 0 0 0 0,0 1 0 0 0,0 1 0 0 0,-1 1 0 0 0,1 0 0 0 0,0 0 0 0 0,-4 3 0 0 0,0 1 0 0 0,-2 3 0 0 0,-1 0 0 0 0,1-1 0 0 0,2-2 0 0 0,1-1 0 0 0,-2 1 0 0 0,1 1 0 0 0,-3 1 0 0 0,-3 4 0 0 0,-5-1 0 0 0,-6-1 0 0 0,-5 0 0 0 0,-7-1 0 0 0,-4 2 0 0 0,-1 1 0 0 0,-2 3 0 0 0,-1-2 0 0 0,1 1 0 0 0,1-2 0 0 0,2-3 0 0 0,2 1 0 0 0,-3 2 0 0 0,0-2 0 0 0,1 2 0 0 0,0-1 0 0 0,5-6 0 0 0,6-2 0 0 0,9-5 0 0 0,6-4 0 0 0,6-2 0 0 0,4 2 0 0 0,1-1 0 0 0,1 1 0 0 0,1 2 0 0 0,-1 2 0 0 0,0-1 0 0 0,0 0 0 0 0,-4-2 0 0 0,0 1 0 0 0,-1 0 0 0 0,1 2 0 0 0,1 2 0 0 0,0 1 0 0 0,1 0 0 0 0,1 1 0 0 0,0 0 0 0 0,0 0 0 0 0,-3-2 0 0 0,-1-2 0 0 0,1 1 0 0 0,0 0 0 0 0,1 1 0 0 0,1 1 0 0 0,0 0 0 0 0,0 1 0 0 0,1 0 0 0 0,0 0 0 0 0,1 0 0 0 0,-1 0 0 0 0,0 3 0 0 0,0 1 0 0 0,-3 3 0 0 0,-1-1 0 0 0,0 0 0 0 0,-5 1 0 0 0,-6 0 0 0 0,-7-2 0 0 0,-6 2 0 0 0,-6-1 0 0 0,-3-1 0 0 0,-1 1 0 0 0,0 0 0 0 0,-3 1 0 0 0,1 0 0 0 0,1-1 0 0 0,1-2 0 0 0,5 2 0 0 0,2-1 0 0 0,0-1 0 0 0,0-1 0 0 0,2 1 0 0 0,3 4 0 0 0,1 0 0 0 0,-2-1 0 0 0,-2-3 0 0 0,4 0 0 0 0,10-3 0 0 0,6 0 0 0 0,5-1 0 0 0,4 0 0 0 0,1 0 0 0 0,1-1 0 0 0,3 1 0 0 0,3 0 0 0 0,0 0 0 0 0,2 0 0 0 0,0 0 0 0 0,-3 0 0 0 0,-2 0 0 0 0,-2 0 0 0 0,-2 0 0 0 0,0 0 0 0 0,-2 0 0 0 0,1 0 0 0 0,-1 0 0 0 0,1 0 0 0 0,0 0 0 0 0,-1 0 0 0 0,1 0 0 0 0,-6 0 0 0 0,-4-3 0 0 0,-7-1 0 0 0,-6 0 0 0 0,-5 1 0 0 0,-4 1 0 0 0,-1 1 0 0 0,-2 0 0 0 0,0 1 0 0 0,0 0 0 0 0,0 0 0 0 0,0 0 0 0 0,1 1 0 0 0,0-1 0 0 0,0 0 0 0 0,0 3 0 0 0,0 1 0 0 0,0-1 0 0 0,3 3 0 0 0,1 0 0 0 0,2 2 0 0 0,4 2 0 0 0,3 3 0 0 0,1 1 0 0 0,2 2 0 0 0,2 1 0 0 0,-1 0 0 0 0,1 1 0 0 0,2-4 0 0 0,4-3 0 0 0,4-4 0 0 0,2-3 0 0 0,3-3 0 0 0,1 0 0 0 0,0-5 0 0 0,-2-3 0 0 0,-1-1 0 0 0,2 0 0 0 0,3 3 0 0 0,-1 1 0 0 0,1 2 0 0 0,-1 1 0 0 0,0 1 0 0 0,0 0 0 0 0,-1 0 0 0 0,0 1 0 0 0,0-1 0 0 0,0 0 0 0 0,-3 3 0 0 0,-4 4 0 0 0,-3 3 0 0 0,-6 1 0 0 0,-4 0 0 0 0,-3-1 0 0 0,-4-2 0 0 0,-3-3 0 0 0,-3-2 0 0 0,0-1 0 0 0,-2 1 0 0 0,1 1 0 0 0,-1-1 0 0 0,3 2 0 0 0,2 1 0 0 0,2 1 0 0 0,0 1 0 0 0,0-3 0 0 0,-1 0 0 0 0,-3-3 0 0 0,0 0 0 0 0,-1-2 0 0 0,-1 0 0 0 0,0 0 0 0 0,3 3 0 0 0,3 3 0 0 0,4 4 0 0 0,4 3 0 0 0,4 0 0 0 0,5-3 0 0 0,5-3 0 0 0,3-3 0 0 0,2-2 0 0 0,1-1 0 0 0,1-1 0 0 0,0 0 0 0 0,0-1 0 0 0,0 1 0 0 0,-4-4 0 0 0,0-3 0 0 0,-1 0 0 0 0,1-3 0 0 0,1 1 0 0 0,1 2 0 0 0,0 2 0 0 0,0 2 0 0 0,1 2 0 0 0,0 0 0 0 0,0 1 0 0 0,0 0 0 0 0,1 1 0 0 0,-1-1 0 0 0,0 0 0 0 0,-1 4 0 0 0,1 2 0 0 0,-2 5 0 0 0,-5 2 0 0 0,-4 3 0 0 0,-5-3 0 0 0,-6 1 0 0 0,-5-3 0 0 0,-4-3 0 0 0,-2-3 0 0 0,1 1 0 0 0,1-1 0 0 0,0-2 0 0 0,-1 0 0 0 0,-1-1 0 0 0,0-2 0 0 0,-1 0 0 0 0,0 0 0 0 0,1 0 0 0 0,-2 0 0 0 0,1 0 0 0 0,0-1 0 0 0,0 1 0 0 0,0 0 0 0 0,0 0 0 0 0,0 0 0 0 0,1 0 0 0 0,-1 0 0 0 0,0 0 0 0 0,0 0 0 0 0,6 0 0 0 0,4 0 0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25T17:58:18.403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22030 6716 16383 0 0,'-3'0'0'0'0,"-3"0"0"0"0,-5 0 0 0 0,-2 0 0 0 0,-2 0 0 0 0,-2 0 0 0 0,0 0 0 0 0,2-3 0 0 0,1 0 0 0 0,0-1 0 0 0,0-2 0 0 0,-2 0 0 0 0,1 1 0 0 0,-2 2 0 0 0,1 0 0 0 0,-1 2 0 0 0,3-3 0 0 0,0 1 0 0 0,1-1 0 0 0,-1 1 0 0 0,2-1 0 0 0,0-1 0 0 0,2 3 0 0 0,6 3 0 0 0,6 4 0 0 0,6 3 0 0 0,5 1 0 0 0,2-1 0 0 0,-1 1 0 0 0,0-2 0 0 0,1-1 0 0 0,0-2 0 0 0,1-1 0 0 0,0-2 0 0 0,0-1 0 0 0,-2 3 0 0 0,0 0 0 0 0,-1 3 0 0 0,1 4 0 0 0,-2 2 0 0 0,0-1 0 0 0,1-1 0 0 0,-2-1 0 0 0,-3 2 0 0 0,0-1 0 0 0,-1 0 0 0 0,-2 2 0 0 0,-5-2 0 0 0,-4-2 0 0 0,-3-5 0 0 0,-2-4 0 0 0,-1-4 0 0 0,3-1 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25T17:58:18.404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21452 5969 16383 0 0,'3'0'0'0'0,"1"3"0"0"0,3 1 0 0 0,-1 2 0 0 0,0 4 0 0 0,1 2 0 0 0,3 3 0 0 0,2-2 0 0 0,-1 0 0 0 0,-2 1 0 0 0,-3 1 0 0 0,-2-3 0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26.03.2024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1309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26.03.2024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7188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26.03.2024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5787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26.03.2024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55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26.03.2024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7285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26.03.2024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6106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26.03.2024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7578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26.03.2024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4983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26.03.2024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3794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26.03.2024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4307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26.03.2024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8594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A3A43DF-04A3-4662-88CA-28FDED1CFC09}" type="datetimeFigureOut">
              <a:rPr lang="cs-CZ" smtClean="0"/>
              <a:t>26.03.2024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4252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customXml" Target="../ink/ink6.xml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9" Type="http://schemas.openxmlformats.org/officeDocument/2006/relationships/customXml" Target="../ink/ink19.xml"/><Relationship Id="rId21" Type="http://schemas.openxmlformats.org/officeDocument/2006/relationships/customXml" Target="../ink/ink10.xml"/><Relationship Id="rId34" Type="http://schemas.openxmlformats.org/officeDocument/2006/relationships/image" Target="../media/image17.png"/><Relationship Id="rId42" Type="http://schemas.openxmlformats.org/officeDocument/2006/relationships/image" Target="../media/image21.png"/><Relationship Id="rId47" Type="http://schemas.openxmlformats.org/officeDocument/2006/relationships/customXml" Target="../ink/ink23.xml"/><Relationship Id="rId50" Type="http://schemas.openxmlformats.org/officeDocument/2006/relationships/image" Target="../media/image25.png"/><Relationship Id="rId55" Type="http://schemas.openxmlformats.org/officeDocument/2006/relationships/customXml" Target="../ink/ink27.xml"/><Relationship Id="rId63" Type="http://schemas.openxmlformats.org/officeDocument/2006/relationships/customXml" Target="../ink/ink31.xml"/><Relationship Id="rId7" Type="http://schemas.openxmlformats.org/officeDocument/2006/relationships/customXml" Target="../ink/ink3.xml"/><Relationship Id="rId2" Type="http://schemas.openxmlformats.org/officeDocument/2006/relationships/image" Target="../media/image1.jpeg"/><Relationship Id="rId16" Type="http://schemas.openxmlformats.org/officeDocument/2006/relationships/image" Target="../media/image8.png"/><Relationship Id="rId29" Type="http://schemas.openxmlformats.org/officeDocument/2006/relationships/customXml" Target="../ink/ink14.xml"/><Relationship Id="rId11" Type="http://schemas.openxmlformats.org/officeDocument/2006/relationships/customXml" Target="../ink/ink5.xml"/><Relationship Id="rId24" Type="http://schemas.openxmlformats.org/officeDocument/2006/relationships/image" Target="../media/image12.png"/><Relationship Id="rId32" Type="http://schemas.openxmlformats.org/officeDocument/2006/relationships/image" Target="../media/image16.png"/><Relationship Id="rId37" Type="http://schemas.openxmlformats.org/officeDocument/2006/relationships/customXml" Target="../ink/ink18.xml"/><Relationship Id="rId40" Type="http://schemas.openxmlformats.org/officeDocument/2006/relationships/image" Target="../media/image20.png"/><Relationship Id="rId45" Type="http://schemas.openxmlformats.org/officeDocument/2006/relationships/customXml" Target="../ink/ink22.xml"/><Relationship Id="rId53" Type="http://schemas.openxmlformats.org/officeDocument/2006/relationships/customXml" Target="../ink/ink26.xml"/><Relationship Id="rId58" Type="http://schemas.openxmlformats.org/officeDocument/2006/relationships/image" Target="../media/image29.png"/><Relationship Id="rId5" Type="http://schemas.openxmlformats.org/officeDocument/2006/relationships/customXml" Target="../ink/ink2.xml"/><Relationship Id="rId61" Type="http://schemas.openxmlformats.org/officeDocument/2006/relationships/customXml" Target="../ink/ink30.xml"/><Relationship Id="rId19" Type="http://schemas.openxmlformats.org/officeDocument/2006/relationships/customXml" Target="../ink/ink9.xml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openxmlformats.org/officeDocument/2006/relationships/customXml" Target="../ink/ink13.xml"/><Relationship Id="rId30" Type="http://schemas.openxmlformats.org/officeDocument/2006/relationships/image" Target="../media/image15.png"/><Relationship Id="rId35" Type="http://schemas.openxmlformats.org/officeDocument/2006/relationships/customXml" Target="../ink/ink17.xml"/><Relationship Id="rId43" Type="http://schemas.openxmlformats.org/officeDocument/2006/relationships/customXml" Target="../ink/ink21.xml"/><Relationship Id="rId48" Type="http://schemas.openxmlformats.org/officeDocument/2006/relationships/image" Target="../media/image24.png"/><Relationship Id="rId56" Type="http://schemas.openxmlformats.org/officeDocument/2006/relationships/image" Target="../media/image28.png"/><Relationship Id="rId64" Type="http://schemas.openxmlformats.org/officeDocument/2006/relationships/image" Target="../media/image32.png"/><Relationship Id="rId8" Type="http://schemas.openxmlformats.org/officeDocument/2006/relationships/image" Target="../media/image4.png"/><Relationship Id="rId51" Type="http://schemas.openxmlformats.org/officeDocument/2006/relationships/customXml" Target="../ink/ink25.xml"/><Relationship Id="rId3" Type="http://schemas.openxmlformats.org/officeDocument/2006/relationships/customXml" Target="../ink/ink1.xml"/><Relationship Id="rId12" Type="http://schemas.openxmlformats.org/officeDocument/2006/relationships/image" Target="../media/image6.png"/><Relationship Id="rId17" Type="http://schemas.openxmlformats.org/officeDocument/2006/relationships/customXml" Target="../ink/ink8.xml"/><Relationship Id="rId25" Type="http://schemas.openxmlformats.org/officeDocument/2006/relationships/customXml" Target="../ink/ink12.xml"/><Relationship Id="rId33" Type="http://schemas.openxmlformats.org/officeDocument/2006/relationships/customXml" Target="../ink/ink16.xml"/><Relationship Id="rId38" Type="http://schemas.openxmlformats.org/officeDocument/2006/relationships/image" Target="../media/image19.png"/><Relationship Id="rId46" Type="http://schemas.openxmlformats.org/officeDocument/2006/relationships/image" Target="../media/image23.png"/><Relationship Id="rId59" Type="http://schemas.openxmlformats.org/officeDocument/2006/relationships/customXml" Target="../ink/ink29.xml"/><Relationship Id="rId20" Type="http://schemas.openxmlformats.org/officeDocument/2006/relationships/image" Target="../media/image10.png"/><Relationship Id="rId41" Type="http://schemas.openxmlformats.org/officeDocument/2006/relationships/customXml" Target="../ink/ink20.xml"/><Relationship Id="rId54" Type="http://schemas.openxmlformats.org/officeDocument/2006/relationships/image" Target="../media/image27.png"/><Relationship Id="rId6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28" Type="http://schemas.openxmlformats.org/officeDocument/2006/relationships/image" Target="../media/image14.png"/><Relationship Id="rId36" Type="http://schemas.openxmlformats.org/officeDocument/2006/relationships/image" Target="../media/image18.png"/><Relationship Id="rId49" Type="http://schemas.openxmlformats.org/officeDocument/2006/relationships/customXml" Target="../ink/ink24.xml"/><Relationship Id="rId57" Type="http://schemas.openxmlformats.org/officeDocument/2006/relationships/customXml" Target="../ink/ink28.xml"/><Relationship Id="rId10" Type="http://schemas.openxmlformats.org/officeDocument/2006/relationships/image" Target="../media/image5.png"/><Relationship Id="rId31" Type="http://schemas.openxmlformats.org/officeDocument/2006/relationships/customXml" Target="../ink/ink15.xml"/><Relationship Id="rId44" Type="http://schemas.openxmlformats.org/officeDocument/2006/relationships/image" Target="../media/image22.png"/><Relationship Id="rId52" Type="http://schemas.openxmlformats.org/officeDocument/2006/relationships/image" Target="../media/image26.png"/><Relationship Id="rId60" Type="http://schemas.openxmlformats.org/officeDocument/2006/relationships/image" Target="../media/image30.png"/><Relationship Id="rId4" Type="http://schemas.openxmlformats.org/officeDocument/2006/relationships/image" Target="../media/image2.png"/><Relationship Id="rId9" Type="http://schemas.openxmlformats.org/officeDocument/2006/relationships/customXml" Target="../ink/ink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customXml" Target="../ink/ink36.xml"/><Relationship Id="rId18" Type="http://schemas.openxmlformats.org/officeDocument/2006/relationships/image" Target="../media/image33.png"/><Relationship Id="rId3" Type="http://schemas.openxmlformats.org/officeDocument/2006/relationships/customXml" Target="../ink/ink32.xml"/><Relationship Id="rId7" Type="http://schemas.openxmlformats.org/officeDocument/2006/relationships/customXml" Target="../ink/ink33.xml"/><Relationship Id="rId12" Type="http://schemas.openxmlformats.org/officeDocument/2006/relationships/image" Target="../media/image37.png"/><Relationship Id="rId17" Type="http://schemas.openxmlformats.org/officeDocument/2006/relationships/customXml" Target="../ink/ink38.xml"/><Relationship Id="rId2" Type="http://schemas.openxmlformats.org/officeDocument/2006/relationships/image" Target="../media/image2.jpe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customXml" Target="../ink/ink35.xml"/><Relationship Id="rId15" Type="http://schemas.openxmlformats.org/officeDocument/2006/relationships/customXml" Target="../ink/ink37.xml"/><Relationship Id="rId10" Type="http://schemas.openxmlformats.org/officeDocument/2006/relationships/image" Target="../media/image36.png"/><Relationship Id="rId9" Type="http://schemas.openxmlformats.org/officeDocument/2006/relationships/customXml" Target="../ink/ink34.xml"/><Relationship Id="rId1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customXml" Target="../ink/ink39.xml"/><Relationship Id="rId7" Type="http://schemas.openxmlformats.org/officeDocument/2006/relationships/customXml" Target="../ink/ink4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customXml" Target="../ink/ink40.xml"/><Relationship Id="rId10" Type="http://schemas.openxmlformats.org/officeDocument/2006/relationships/image" Target="../media/image43.png"/><Relationship Id="rId4" Type="http://schemas.openxmlformats.org/officeDocument/2006/relationships/image" Target="../media/image41.png"/><Relationship Id="rId9" Type="http://schemas.openxmlformats.org/officeDocument/2006/relationships/customXml" Target="../ink/ink4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customXml" Target="../ink/ink48.xml"/><Relationship Id="rId18" Type="http://schemas.openxmlformats.org/officeDocument/2006/relationships/image" Target="../media/image51.png"/><Relationship Id="rId3" Type="http://schemas.openxmlformats.org/officeDocument/2006/relationships/customXml" Target="../ink/ink43.xml"/><Relationship Id="rId7" Type="http://schemas.openxmlformats.org/officeDocument/2006/relationships/customXml" Target="../ink/ink45.xml"/><Relationship Id="rId12" Type="http://schemas.openxmlformats.org/officeDocument/2006/relationships/image" Target="../media/image48.png"/><Relationship Id="rId17" Type="http://schemas.openxmlformats.org/officeDocument/2006/relationships/customXml" Target="../ink/ink50.xml"/><Relationship Id="rId2" Type="http://schemas.openxmlformats.org/officeDocument/2006/relationships/image" Target="../media/image3.jpe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customXml" Target="../ink/ink47.xml"/><Relationship Id="rId5" Type="http://schemas.openxmlformats.org/officeDocument/2006/relationships/customXml" Target="../ink/ink44.xml"/><Relationship Id="rId15" Type="http://schemas.openxmlformats.org/officeDocument/2006/relationships/customXml" Target="../ink/ink49.xml"/><Relationship Id="rId10" Type="http://schemas.openxmlformats.org/officeDocument/2006/relationships/image" Target="../media/image47.png"/><Relationship Id="rId4" Type="http://schemas.openxmlformats.org/officeDocument/2006/relationships/image" Target="../media/image44.png"/><Relationship Id="rId9" Type="http://schemas.openxmlformats.org/officeDocument/2006/relationships/customXml" Target="../ink/ink46.xml"/><Relationship Id="rId14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customXml" Target="../ink/ink51.xml"/><Relationship Id="rId7" Type="http://schemas.openxmlformats.org/officeDocument/2006/relationships/customXml" Target="../ink/ink53.xml"/><Relationship Id="rId12" Type="http://schemas.openxmlformats.org/officeDocument/2006/relationships/image" Target="../media/image5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0.png"/><Relationship Id="rId11" Type="http://schemas.openxmlformats.org/officeDocument/2006/relationships/customXml" Target="../ink/ink55.xml"/><Relationship Id="rId5" Type="http://schemas.openxmlformats.org/officeDocument/2006/relationships/customXml" Target="../ink/ink52.xml"/><Relationship Id="rId10" Type="http://schemas.openxmlformats.org/officeDocument/2006/relationships/image" Target="../media/image53.png"/><Relationship Id="rId4" Type="http://schemas.openxmlformats.org/officeDocument/2006/relationships/image" Target="../media/image500.png"/><Relationship Id="rId9" Type="http://schemas.openxmlformats.org/officeDocument/2006/relationships/customXml" Target="../ink/ink5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praha.aiscr.cz/p/280?tgo=45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Nové Město pražské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/>
              <a:t>Michaela Hřibová</a:t>
            </a:r>
          </a:p>
        </p:txBody>
      </p:sp>
    </p:spTree>
    <p:extLst>
      <p:ext uri="{BB962C8B-B14F-4D97-AF65-F5344CB8AC3E}">
        <p14:creationId xmlns:p14="http://schemas.microsoft.com/office/powerpoint/2010/main" val="3799523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 descr="Obsah obrázku kresba, mapa, skica, text&#10;&#10;Popis se vygeneroval automaticky.">
            <a:extLst>
              <a:ext uri="{FF2B5EF4-FFF2-40B4-BE49-F238E27FC236}">
                <a16:creationId xmlns:a16="http://schemas.microsoft.com/office/drawing/2014/main" id="{C4772DD3-AEBA-1881-463C-55DA9F25DB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935" r="225" b="2489"/>
          <a:stretch/>
        </p:blipFill>
        <p:spPr>
          <a:xfrm>
            <a:off x="3125109" y="-2814"/>
            <a:ext cx="5928433" cy="686836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Rukopis 2">
                <a:extLst>
                  <a:ext uri="{FF2B5EF4-FFF2-40B4-BE49-F238E27FC236}">
                    <a16:creationId xmlns:a16="http://schemas.microsoft.com/office/drawing/2014/main" id="{593EC60E-4A75-2213-02C5-25A11F9E0556}"/>
                  </a:ext>
                </a:extLst>
              </p14:cNvPr>
              <p14:cNvContentPartPr/>
              <p14:nvPr/>
            </p14:nvContentPartPr>
            <p14:xfrm>
              <a:off x="7891271" y="754380"/>
              <a:ext cx="867099" cy="656426"/>
            </p14:xfrm>
          </p:contentPart>
        </mc:Choice>
        <mc:Fallback xmlns="">
          <p:pic>
            <p:nvPicPr>
              <p:cNvPr id="3" name="Rukopis 2">
                <a:extLst>
                  <a:ext uri="{FF2B5EF4-FFF2-40B4-BE49-F238E27FC236}">
                    <a16:creationId xmlns:a16="http://schemas.microsoft.com/office/drawing/2014/main" id="{593EC60E-4A75-2213-02C5-25A11F9E055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73641" y="718752"/>
                <a:ext cx="902718" cy="7280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Rukopis 4">
                <a:extLst>
                  <a:ext uri="{FF2B5EF4-FFF2-40B4-BE49-F238E27FC236}">
                    <a16:creationId xmlns:a16="http://schemas.microsoft.com/office/drawing/2014/main" id="{BA601643-5E61-D56B-6AB5-4E677D53A686}"/>
                  </a:ext>
                </a:extLst>
              </p14:cNvPr>
              <p14:cNvContentPartPr/>
              <p14:nvPr/>
            </p14:nvContentPartPr>
            <p14:xfrm>
              <a:off x="6166130" y="2712157"/>
              <a:ext cx="743131" cy="816387"/>
            </p14:xfrm>
          </p:contentPart>
        </mc:Choice>
        <mc:Fallback xmlns="">
          <p:pic>
            <p:nvPicPr>
              <p:cNvPr id="5" name="Rukopis 4">
                <a:extLst>
                  <a:ext uri="{FF2B5EF4-FFF2-40B4-BE49-F238E27FC236}">
                    <a16:creationId xmlns:a16="http://schemas.microsoft.com/office/drawing/2014/main" id="{BA601643-5E61-D56B-6AB5-4E677D53A68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48496" y="2676537"/>
                <a:ext cx="778758" cy="8879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Rukopis 5">
                <a:extLst>
                  <a:ext uri="{FF2B5EF4-FFF2-40B4-BE49-F238E27FC236}">
                    <a16:creationId xmlns:a16="http://schemas.microsoft.com/office/drawing/2014/main" id="{4628A0E2-4DB2-47C8-50A1-11377483E3D5}"/>
                  </a:ext>
                </a:extLst>
              </p14:cNvPr>
              <p14:cNvContentPartPr/>
              <p14:nvPr/>
            </p14:nvContentPartPr>
            <p14:xfrm>
              <a:off x="6800087" y="2735580"/>
              <a:ext cx="79677" cy="358136"/>
            </p14:xfrm>
          </p:contentPart>
        </mc:Choice>
        <mc:Fallback xmlns="">
          <p:pic>
            <p:nvPicPr>
              <p:cNvPr id="6" name="Rukopis 5">
                <a:extLst>
                  <a:ext uri="{FF2B5EF4-FFF2-40B4-BE49-F238E27FC236}">
                    <a16:creationId xmlns:a16="http://schemas.microsoft.com/office/drawing/2014/main" id="{4628A0E2-4DB2-47C8-50A1-11377483E3D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782501" y="2699623"/>
                <a:ext cx="115209" cy="4296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Rukopis 6">
                <a:extLst>
                  <a:ext uri="{FF2B5EF4-FFF2-40B4-BE49-F238E27FC236}">
                    <a16:creationId xmlns:a16="http://schemas.microsoft.com/office/drawing/2014/main" id="{0F9F02C0-62A8-1160-F9D4-D458256C9BFC}"/>
                  </a:ext>
                </a:extLst>
              </p14:cNvPr>
              <p14:cNvContentPartPr/>
              <p14:nvPr/>
            </p14:nvContentPartPr>
            <p14:xfrm>
              <a:off x="6178296" y="3052572"/>
              <a:ext cx="68056" cy="295346"/>
            </p14:xfrm>
          </p:contentPart>
        </mc:Choice>
        <mc:Fallback xmlns="">
          <p:pic>
            <p:nvPicPr>
              <p:cNvPr id="7" name="Rukopis 6">
                <a:extLst>
                  <a:ext uri="{FF2B5EF4-FFF2-40B4-BE49-F238E27FC236}">
                    <a16:creationId xmlns:a16="http://schemas.microsoft.com/office/drawing/2014/main" id="{0F9F02C0-62A8-1160-F9D4-D458256C9BF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60745" y="3016958"/>
                <a:ext cx="103517" cy="3669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Rukopis 7">
                <a:extLst>
                  <a:ext uri="{FF2B5EF4-FFF2-40B4-BE49-F238E27FC236}">
                    <a16:creationId xmlns:a16="http://schemas.microsoft.com/office/drawing/2014/main" id="{F4DEEE4E-9A92-4410-EB27-9C010ECB3E9B}"/>
                  </a:ext>
                </a:extLst>
              </p14:cNvPr>
              <p14:cNvContentPartPr/>
              <p14:nvPr/>
            </p14:nvContentPartPr>
            <p14:xfrm>
              <a:off x="6885432" y="2583102"/>
              <a:ext cx="316933" cy="208002"/>
            </p14:xfrm>
          </p:contentPart>
        </mc:Choice>
        <mc:Fallback xmlns="">
          <p:pic>
            <p:nvPicPr>
              <p:cNvPr id="8" name="Rukopis 7">
                <a:extLst>
                  <a:ext uri="{FF2B5EF4-FFF2-40B4-BE49-F238E27FC236}">
                    <a16:creationId xmlns:a16="http://schemas.microsoft.com/office/drawing/2014/main" id="{F4DEEE4E-9A92-4410-EB27-9C010ECB3E9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867445" y="2547178"/>
                <a:ext cx="352547" cy="2794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Rukopis 8">
                <a:extLst>
                  <a:ext uri="{FF2B5EF4-FFF2-40B4-BE49-F238E27FC236}">
                    <a16:creationId xmlns:a16="http://schemas.microsoft.com/office/drawing/2014/main" id="{88E06DD8-1E1D-8FA5-5339-ED8E95CCE696}"/>
                  </a:ext>
                </a:extLst>
              </p14:cNvPr>
              <p14:cNvContentPartPr/>
              <p14:nvPr/>
            </p14:nvContentPartPr>
            <p14:xfrm>
              <a:off x="6867143" y="2625851"/>
              <a:ext cx="28385" cy="98951"/>
            </p14:xfrm>
          </p:contentPart>
        </mc:Choice>
        <mc:Fallback xmlns="">
          <p:pic>
            <p:nvPicPr>
              <p:cNvPr id="9" name="Rukopis 8">
                <a:extLst>
                  <a:ext uri="{FF2B5EF4-FFF2-40B4-BE49-F238E27FC236}">
                    <a16:creationId xmlns:a16="http://schemas.microsoft.com/office/drawing/2014/main" id="{88E06DD8-1E1D-8FA5-5339-ED8E95CCE69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849757" y="2590358"/>
                <a:ext cx="63511" cy="1702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Rukopis 9">
                <a:extLst>
                  <a:ext uri="{FF2B5EF4-FFF2-40B4-BE49-F238E27FC236}">
                    <a16:creationId xmlns:a16="http://schemas.microsoft.com/office/drawing/2014/main" id="{F493B06C-FB83-229B-8BD9-21D237312BE5}"/>
                  </a:ext>
                </a:extLst>
              </p14:cNvPr>
              <p14:cNvContentPartPr/>
              <p14:nvPr/>
            </p14:nvContentPartPr>
            <p14:xfrm>
              <a:off x="7665721" y="3667964"/>
              <a:ext cx="377500" cy="226254"/>
            </p14:xfrm>
          </p:contentPart>
        </mc:Choice>
        <mc:Fallback xmlns="">
          <p:pic>
            <p:nvPicPr>
              <p:cNvPr id="10" name="Rukopis 9">
                <a:extLst>
                  <a:ext uri="{FF2B5EF4-FFF2-40B4-BE49-F238E27FC236}">
                    <a16:creationId xmlns:a16="http://schemas.microsoft.com/office/drawing/2014/main" id="{F493B06C-FB83-229B-8BD9-21D237312BE5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647745" y="3632353"/>
                <a:ext cx="413093" cy="2978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Rukopis 10">
                <a:extLst>
                  <a:ext uri="{FF2B5EF4-FFF2-40B4-BE49-F238E27FC236}">
                    <a16:creationId xmlns:a16="http://schemas.microsoft.com/office/drawing/2014/main" id="{BCBAAC43-12AC-72CF-68E7-77775ACF104C}"/>
                  </a:ext>
                </a:extLst>
              </p14:cNvPr>
              <p14:cNvContentPartPr/>
              <p14:nvPr/>
            </p14:nvContentPartPr>
            <p14:xfrm>
              <a:off x="7888250" y="3976253"/>
              <a:ext cx="112749" cy="67826"/>
            </p14:xfrm>
          </p:contentPart>
        </mc:Choice>
        <mc:Fallback xmlns="">
          <p:pic>
            <p:nvPicPr>
              <p:cNvPr id="11" name="Rukopis 10">
                <a:extLst>
                  <a:ext uri="{FF2B5EF4-FFF2-40B4-BE49-F238E27FC236}">
                    <a16:creationId xmlns:a16="http://schemas.microsoft.com/office/drawing/2014/main" id="{BCBAAC43-12AC-72CF-68E7-77775ACF104C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870296" y="3940366"/>
                <a:ext cx="148297" cy="1392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Rukopis 11">
                <a:extLst>
                  <a:ext uri="{FF2B5EF4-FFF2-40B4-BE49-F238E27FC236}">
                    <a16:creationId xmlns:a16="http://schemas.microsoft.com/office/drawing/2014/main" id="{992BC5ED-0280-FBF9-96F9-B652604FFEE6}"/>
                  </a:ext>
                </a:extLst>
              </p14:cNvPr>
              <p14:cNvContentPartPr/>
              <p14:nvPr/>
            </p14:nvContentPartPr>
            <p14:xfrm>
              <a:off x="7812024" y="3777996"/>
              <a:ext cx="30334" cy="42184"/>
            </p14:xfrm>
          </p:contentPart>
        </mc:Choice>
        <mc:Fallback xmlns="">
          <p:pic>
            <p:nvPicPr>
              <p:cNvPr id="12" name="Rukopis 11">
                <a:extLst>
                  <a:ext uri="{FF2B5EF4-FFF2-40B4-BE49-F238E27FC236}">
                    <a16:creationId xmlns:a16="http://schemas.microsoft.com/office/drawing/2014/main" id="{992BC5ED-0280-FBF9-96F9-B652604FFEE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794180" y="3742247"/>
                <a:ext cx="65664" cy="1133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3" name="Rukopis 12">
                <a:extLst>
                  <a:ext uri="{FF2B5EF4-FFF2-40B4-BE49-F238E27FC236}">
                    <a16:creationId xmlns:a16="http://schemas.microsoft.com/office/drawing/2014/main" id="{07B81D04-1D7A-6C29-77AC-32103928B6CB}"/>
                  </a:ext>
                </a:extLst>
              </p14:cNvPr>
              <p14:cNvContentPartPr/>
              <p14:nvPr/>
            </p14:nvContentPartPr>
            <p14:xfrm>
              <a:off x="6245086" y="4468274"/>
              <a:ext cx="476289" cy="968947"/>
            </p14:xfrm>
          </p:contentPart>
        </mc:Choice>
        <mc:Fallback xmlns="">
          <p:pic>
            <p:nvPicPr>
              <p:cNvPr id="13" name="Rukopis 12">
                <a:extLst>
                  <a:ext uri="{FF2B5EF4-FFF2-40B4-BE49-F238E27FC236}">
                    <a16:creationId xmlns:a16="http://schemas.microsoft.com/office/drawing/2014/main" id="{07B81D04-1D7A-6C29-77AC-32103928B6CB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227459" y="4432654"/>
                <a:ext cx="511903" cy="10405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4" name="Rukopis 13">
                <a:extLst>
                  <a:ext uri="{FF2B5EF4-FFF2-40B4-BE49-F238E27FC236}">
                    <a16:creationId xmlns:a16="http://schemas.microsoft.com/office/drawing/2014/main" id="{9E8AACF2-9BA6-A1F5-F9C8-AE3AB11806D5}"/>
                  </a:ext>
                </a:extLst>
              </p14:cNvPr>
              <p14:cNvContentPartPr/>
              <p14:nvPr/>
            </p14:nvContentPartPr>
            <p14:xfrm>
              <a:off x="6605016" y="4945156"/>
              <a:ext cx="213842" cy="407009"/>
            </p14:xfrm>
          </p:contentPart>
        </mc:Choice>
        <mc:Fallback xmlns="">
          <p:pic>
            <p:nvPicPr>
              <p:cNvPr id="14" name="Rukopis 13">
                <a:extLst>
                  <a:ext uri="{FF2B5EF4-FFF2-40B4-BE49-F238E27FC236}">
                    <a16:creationId xmlns:a16="http://schemas.microsoft.com/office/drawing/2014/main" id="{9E8AACF2-9BA6-A1F5-F9C8-AE3AB11806D5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587046" y="4909201"/>
                <a:ext cx="249422" cy="4785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5" name="Rukopis 14">
                <a:extLst>
                  <a:ext uri="{FF2B5EF4-FFF2-40B4-BE49-F238E27FC236}">
                    <a16:creationId xmlns:a16="http://schemas.microsoft.com/office/drawing/2014/main" id="{7D647609-E16D-5A98-82FA-DD707C07B1B5}"/>
                  </a:ext>
                </a:extLst>
              </p14:cNvPr>
              <p14:cNvContentPartPr/>
              <p14:nvPr/>
            </p14:nvContentPartPr>
            <p14:xfrm>
              <a:off x="6494959" y="5369052"/>
              <a:ext cx="10177" cy="63746"/>
            </p14:xfrm>
          </p:contentPart>
        </mc:Choice>
        <mc:Fallback xmlns="">
          <p:pic>
            <p:nvPicPr>
              <p:cNvPr id="15" name="Rukopis 14">
                <a:extLst>
                  <a:ext uri="{FF2B5EF4-FFF2-40B4-BE49-F238E27FC236}">
                    <a16:creationId xmlns:a16="http://schemas.microsoft.com/office/drawing/2014/main" id="{7D647609-E16D-5A98-82FA-DD707C07B1B5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477412" y="5333240"/>
                <a:ext cx="44919" cy="1350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6" name="Rukopis 15">
                <a:extLst>
                  <a:ext uri="{FF2B5EF4-FFF2-40B4-BE49-F238E27FC236}">
                    <a16:creationId xmlns:a16="http://schemas.microsoft.com/office/drawing/2014/main" id="{F222B120-2DA5-4A43-E4E7-C5228EDB3E5D}"/>
                  </a:ext>
                </a:extLst>
              </p14:cNvPr>
              <p14:cNvContentPartPr/>
              <p14:nvPr/>
            </p14:nvContentPartPr>
            <p14:xfrm>
              <a:off x="6354248" y="4527803"/>
              <a:ext cx="43503" cy="322411"/>
            </p14:xfrm>
          </p:contentPart>
        </mc:Choice>
        <mc:Fallback xmlns="">
          <p:pic>
            <p:nvPicPr>
              <p:cNvPr id="16" name="Rukopis 15">
                <a:extLst>
                  <a:ext uri="{FF2B5EF4-FFF2-40B4-BE49-F238E27FC236}">
                    <a16:creationId xmlns:a16="http://schemas.microsoft.com/office/drawing/2014/main" id="{F222B120-2DA5-4A43-E4E7-C5228EDB3E5D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336775" y="4491860"/>
                <a:ext cx="78805" cy="3939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7" name="Rukopis 16">
                <a:extLst>
                  <a:ext uri="{FF2B5EF4-FFF2-40B4-BE49-F238E27FC236}">
                    <a16:creationId xmlns:a16="http://schemas.microsoft.com/office/drawing/2014/main" id="{296D1F8F-0CA7-27F8-5DC0-10936FAC2FC4}"/>
                  </a:ext>
                </a:extLst>
              </p14:cNvPr>
              <p14:cNvContentPartPr/>
              <p14:nvPr/>
            </p14:nvContentPartPr>
            <p14:xfrm>
              <a:off x="6354203" y="3443805"/>
              <a:ext cx="446288" cy="352756"/>
            </p14:xfrm>
          </p:contentPart>
        </mc:Choice>
        <mc:Fallback xmlns="">
          <p:pic>
            <p:nvPicPr>
              <p:cNvPr id="17" name="Rukopis 16">
                <a:extLst>
                  <a:ext uri="{FF2B5EF4-FFF2-40B4-BE49-F238E27FC236}">
                    <a16:creationId xmlns:a16="http://schemas.microsoft.com/office/drawing/2014/main" id="{296D1F8F-0CA7-27F8-5DC0-10936FAC2FC4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6336582" y="3407846"/>
                <a:ext cx="481890" cy="4243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8" name="Rukopis 17">
                <a:extLst>
                  <a:ext uri="{FF2B5EF4-FFF2-40B4-BE49-F238E27FC236}">
                    <a16:creationId xmlns:a16="http://schemas.microsoft.com/office/drawing/2014/main" id="{D2C84684-A467-A24A-8868-5C6922C6A73B}"/>
                  </a:ext>
                </a:extLst>
              </p14:cNvPr>
              <p14:cNvContentPartPr/>
              <p14:nvPr/>
            </p14:nvContentPartPr>
            <p14:xfrm>
              <a:off x="6928103" y="3290316"/>
              <a:ext cx="188529" cy="73310"/>
            </p14:xfrm>
          </p:contentPart>
        </mc:Choice>
        <mc:Fallback xmlns="">
          <p:pic>
            <p:nvPicPr>
              <p:cNvPr id="18" name="Rukopis 17">
                <a:extLst>
                  <a:ext uri="{FF2B5EF4-FFF2-40B4-BE49-F238E27FC236}">
                    <a16:creationId xmlns:a16="http://schemas.microsoft.com/office/drawing/2014/main" id="{D2C84684-A467-A24A-8868-5C6922C6A73B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910148" y="3254913"/>
                <a:ext cx="224080" cy="1444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9" name="Rukopis 18">
                <a:extLst>
                  <a:ext uri="{FF2B5EF4-FFF2-40B4-BE49-F238E27FC236}">
                    <a16:creationId xmlns:a16="http://schemas.microsoft.com/office/drawing/2014/main" id="{7553D2E2-FC5E-7BA3-7901-9A5281AEFDCE}"/>
                  </a:ext>
                </a:extLst>
              </p14:cNvPr>
              <p14:cNvContentPartPr/>
              <p14:nvPr/>
            </p14:nvContentPartPr>
            <p14:xfrm>
              <a:off x="7208520" y="3171378"/>
              <a:ext cx="275198" cy="217238"/>
            </p14:xfrm>
          </p:contentPart>
        </mc:Choice>
        <mc:Fallback xmlns="">
          <p:pic>
            <p:nvPicPr>
              <p:cNvPr id="19" name="Rukopis 18">
                <a:extLst>
                  <a:ext uri="{FF2B5EF4-FFF2-40B4-BE49-F238E27FC236}">
                    <a16:creationId xmlns:a16="http://schemas.microsoft.com/office/drawing/2014/main" id="{7553D2E2-FC5E-7BA3-7901-9A5281AEFDCE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7190893" y="3135771"/>
                <a:ext cx="310812" cy="2888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0" name="Rukopis 19">
                <a:extLst>
                  <a:ext uri="{FF2B5EF4-FFF2-40B4-BE49-F238E27FC236}">
                    <a16:creationId xmlns:a16="http://schemas.microsoft.com/office/drawing/2014/main" id="{39CA7499-BEB3-2534-DACD-E0784DA470F8}"/>
                  </a:ext>
                </a:extLst>
              </p14:cNvPr>
              <p14:cNvContentPartPr/>
              <p14:nvPr/>
            </p14:nvContentPartPr>
            <p14:xfrm>
              <a:off x="7080504" y="3149348"/>
              <a:ext cx="77634" cy="51967"/>
            </p14:xfrm>
          </p:contentPart>
        </mc:Choice>
        <mc:Fallback xmlns="">
          <p:pic>
            <p:nvPicPr>
              <p:cNvPr id="20" name="Rukopis 19">
                <a:extLst>
                  <a:ext uri="{FF2B5EF4-FFF2-40B4-BE49-F238E27FC236}">
                    <a16:creationId xmlns:a16="http://schemas.microsoft.com/office/drawing/2014/main" id="{39CA7499-BEB3-2534-DACD-E0784DA470F8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062616" y="3113509"/>
                <a:ext cx="113052" cy="1232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1" name="Rukopis 20">
                <a:extLst>
                  <a:ext uri="{FF2B5EF4-FFF2-40B4-BE49-F238E27FC236}">
                    <a16:creationId xmlns:a16="http://schemas.microsoft.com/office/drawing/2014/main" id="{FC482D17-EC29-39CD-B67B-46D3CCD5E865}"/>
                  </a:ext>
                </a:extLst>
              </p14:cNvPr>
              <p14:cNvContentPartPr/>
              <p14:nvPr/>
            </p14:nvContentPartPr>
            <p14:xfrm>
              <a:off x="7293863" y="3018419"/>
              <a:ext cx="62791" cy="58536"/>
            </p14:xfrm>
          </p:contentPart>
        </mc:Choice>
        <mc:Fallback xmlns="">
          <p:pic>
            <p:nvPicPr>
              <p:cNvPr id="21" name="Rukopis 20">
                <a:extLst>
                  <a:ext uri="{FF2B5EF4-FFF2-40B4-BE49-F238E27FC236}">
                    <a16:creationId xmlns:a16="http://schemas.microsoft.com/office/drawing/2014/main" id="{FC482D17-EC29-39CD-B67B-46D3CCD5E865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7275923" y="2982726"/>
                <a:ext cx="98313" cy="1295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2" name="Rukopis 21">
                <a:extLst>
                  <a:ext uri="{FF2B5EF4-FFF2-40B4-BE49-F238E27FC236}">
                    <a16:creationId xmlns:a16="http://schemas.microsoft.com/office/drawing/2014/main" id="{B8F4724B-DD4D-2D20-7775-47D8F47F8311}"/>
                  </a:ext>
                </a:extLst>
              </p14:cNvPr>
              <p14:cNvContentPartPr/>
              <p14:nvPr/>
            </p14:nvContentPartPr>
            <p14:xfrm>
              <a:off x="7116505" y="3649980"/>
              <a:ext cx="62228" cy="121444"/>
            </p14:xfrm>
          </p:contentPart>
        </mc:Choice>
        <mc:Fallback xmlns="">
          <p:pic>
            <p:nvPicPr>
              <p:cNvPr id="22" name="Rukopis 21">
                <a:extLst>
                  <a:ext uri="{FF2B5EF4-FFF2-40B4-BE49-F238E27FC236}">
                    <a16:creationId xmlns:a16="http://schemas.microsoft.com/office/drawing/2014/main" id="{B8F4724B-DD4D-2D20-7775-47D8F47F8311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7098623" y="3614050"/>
                <a:ext cx="97634" cy="1929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3" name="Rukopis 22">
                <a:extLst>
                  <a:ext uri="{FF2B5EF4-FFF2-40B4-BE49-F238E27FC236}">
                    <a16:creationId xmlns:a16="http://schemas.microsoft.com/office/drawing/2014/main" id="{174F144F-FB86-28BA-736D-A91D9F379B60}"/>
                  </a:ext>
                </a:extLst>
              </p14:cNvPr>
              <p14:cNvContentPartPr/>
              <p14:nvPr/>
            </p14:nvContentPartPr>
            <p14:xfrm>
              <a:off x="6653784" y="5240610"/>
              <a:ext cx="90006" cy="104057"/>
            </p14:xfrm>
          </p:contentPart>
        </mc:Choice>
        <mc:Fallback xmlns="">
          <p:pic>
            <p:nvPicPr>
              <p:cNvPr id="23" name="Rukopis 22">
                <a:extLst>
                  <a:ext uri="{FF2B5EF4-FFF2-40B4-BE49-F238E27FC236}">
                    <a16:creationId xmlns:a16="http://schemas.microsoft.com/office/drawing/2014/main" id="{174F144F-FB86-28BA-736D-A91D9F379B60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6636213" y="5204728"/>
                <a:ext cx="125506" cy="1754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4" name="Rukopis 23">
                <a:extLst>
                  <a:ext uri="{FF2B5EF4-FFF2-40B4-BE49-F238E27FC236}">
                    <a16:creationId xmlns:a16="http://schemas.microsoft.com/office/drawing/2014/main" id="{33789959-D5BB-34D3-9C4F-75F5BC733988}"/>
                  </a:ext>
                </a:extLst>
              </p14:cNvPr>
              <p14:cNvContentPartPr/>
              <p14:nvPr/>
            </p14:nvContentPartPr>
            <p14:xfrm>
              <a:off x="6791411" y="4924044"/>
              <a:ext cx="57444" cy="156026"/>
            </p14:xfrm>
          </p:contentPart>
        </mc:Choice>
        <mc:Fallback xmlns="">
          <p:pic>
            <p:nvPicPr>
              <p:cNvPr id="24" name="Rukopis 23">
                <a:extLst>
                  <a:ext uri="{FF2B5EF4-FFF2-40B4-BE49-F238E27FC236}">
                    <a16:creationId xmlns:a16="http://schemas.microsoft.com/office/drawing/2014/main" id="{33789959-D5BB-34D3-9C4F-75F5BC733988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773928" y="4888093"/>
                <a:ext cx="92767" cy="2275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5" name="Rukopis 24">
                <a:extLst>
                  <a:ext uri="{FF2B5EF4-FFF2-40B4-BE49-F238E27FC236}">
                    <a16:creationId xmlns:a16="http://schemas.microsoft.com/office/drawing/2014/main" id="{3AF69BAC-9DC6-DBCD-F98F-3B57A75CEDE4}"/>
                  </a:ext>
                </a:extLst>
              </p14:cNvPr>
              <p14:cNvContentPartPr/>
              <p14:nvPr/>
            </p14:nvContentPartPr>
            <p14:xfrm>
              <a:off x="6342887" y="5418870"/>
              <a:ext cx="49143" cy="59909"/>
            </p14:xfrm>
          </p:contentPart>
        </mc:Choice>
        <mc:Fallback xmlns="">
          <p:pic>
            <p:nvPicPr>
              <p:cNvPr id="25" name="Rukopis 24">
                <a:extLst>
                  <a:ext uri="{FF2B5EF4-FFF2-40B4-BE49-F238E27FC236}">
                    <a16:creationId xmlns:a16="http://schemas.microsoft.com/office/drawing/2014/main" id="{3AF69BAC-9DC6-DBCD-F98F-3B57A75CEDE4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325082" y="5382996"/>
                <a:ext cx="84398" cy="1312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6" name="Rukopis 25">
                <a:extLst>
                  <a:ext uri="{FF2B5EF4-FFF2-40B4-BE49-F238E27FC236}">
                    <a16:creationId xmlns:a16="http://schemas.microsoft.com/office/drawing/2014/main" id="{A0B20B71-A2CC-0E22-1792-13EB0E77FF07}"/>
                  </a:ext>
                </a:extLst>
              </p14:cNvPr>
              <p14:cNvContentPartPr/>
              <p14:nvPr/>
            </p14:nvContentPartPr>
            <p14:xfrm>
              <a:off x="6324220" y="4905756"/>
              <a:ext cx="61340" cy="128560"/>
            </p14:xfrm>
          </p:contentPart>
        </mc:Choice>
        <mc:Fallback xmlns="">
          <p:pic>
            <p:nvPicPr>
              <p:cNvPr id="26" name="Rukopis 25">
                <a:extLst>
                  <a:ext uri="{FF2B5EF4-FFF2-40B4-BE49-F238E27FC236}">
                    <a16:creationId xmlns:a16="http://schemas.microsoft.com/office/drawing/2014/main" id="{A0B20B71-A2CC-0E22-1792-13EB0E77FF07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306284" y="4870204"/>
                <a:ext cx="96853" cy="2000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7" name="Rukopis 26">
                <a:extLst>
                  <a:ext uri="{FF2B5EF4-FFF2-40B4-BE49-F238E27FC236}">
                    <a16:creationId xmlns:a16="http://schemas.microsoft.com/office/drawing/2014/main" id="{2158B32D-7F3C-1C97-FD7E-B072067BEB99}"/>
                  </a:ext>
                </a:extLst>
              </p14:cNvPr>
              <p14:cNvContentPartPr/>
              <p14:nvPr/>
            </p14:nvContentPartPr>
            <p14:xfrm>
              <a:off x="6612150" y="4972812"/>
              <a:ext cx="96497" cy="43276"/>
            </p14:xfrm>
          </p:contentPart>
        </mc:Choice>
        <mc:Fallback xmlns="">
          <p:pic>
            <p:nvPicPr>
              <p:cNvPr id="27" name="Rukopis 26">
                <a:extLst>
                  <a:ext uri="{FF2B5EF4-FFF2-40B4-BE49-F238E27FC236}">
                    <a16:creationId xmlns:a16="http://schemas.microsoft.com/office/drawing/2014/main" id="{2158B32D-7F3C-1C97-FD7E-B072067BEB99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6594214" y="4937404"/>
                <a:ext cx="132011" cy="1144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8" name="Rukopis 27">
                <a:extLst>
                  <a:ext uri="{FF2B5EF4-FFF2-40B4-BE49-F238E27FC236}">
                    <a16:creationId xmlns:a16="http://schemas.microsoft.com/office/drawing/2014/main" id="{28F55662-5C79-8BF9-6505-874A33ED5577}"/>
                  </a:ext>
                </a:extLst>
              </p14:cNvPr>
              <p14:cNvContentPartPr/>
              <p14:nvPr/>
            </p14:nvContentPartPr>
            <p14:xfrm>
              <a:off x="7414519" y="3125724"/>
              <a:ext cx="63063" cy="260186"/>
            </p14:xfrm>
          </p:contentPart>
        </mc:Choice>
        <mc:Fallback xmlns="">
          <p:pic>
            <p:nvPicPr>
              <p:cNvPr id="28" name="Rukopis 27">
                <a:extLst>
                  <a:ext uri="{FF2B5EF4-FFF2-40B4-BE49-F238E27FC236}">
                    <a16:creationId xmlns:a16="http://schemas.microsoft.com/office/drawing/2014/main" id="{28F55662-5C79-8BF9-6505-874A33ED5577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7396603" y="3089787"/>
                <a:ext cx="98536" cy="3317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9" name="Rukopis 28">
                <a:extLst>
                  <a:ext uri="{FF2B5EF4-FFF2-40B4-BE49-F238E27FC236}">
                    <a16:creationId xmlns:a16="http://schemas.microsoft.com/office/drawing/2014/main" id="{23AFF2A9-ECC0-FCBA-C67B-0E166E70296D}"/>
                  </a:ext>
                </a:extLst>
              </p14:cNvPr>
              <p14:cNvContentPartPr/>
              <p14:nvPr/>
            </p14:nvContentPartPr>
            <p14:xfrm>
              <a:off x="8013012" y="2473451"/>
              <a:ext cx="278852" cy="416923"/>
            </p14:xfrm>
          </p:contentPart>
        </mc:Choice>
        <mc:Fallback xmlns="">
          <p:pic>
            <p:nvPicPr>
              <p:cNvPr id="29" name="Rukopis 28">
                <a:extLst>
                  <a:ext uri="{FF2B5EF4-FFF2-40B4-BE49-F238E27FC236}">
                    <a16:creationId xmlns:a16="http://schemas.microsoft.com/office/drawing/2014/main" id="{23AFF2A9-ECC0-FCBA-C67B-0E166E70296D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7995045" y="2437478"/>
                <a:ext cx="314427" cy="4885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0" name="Rukopis 29">
                <a:extLst>
                  <a:ext uri="{FF2B5EF4-FFF2-40B4-BE49-F238E27FC236}">
                    <a16:creationId xmlns:a16="http://schemas.microsoft.com/office/drawing/2014/main" id="{E75C568B-80C6-3675-5BF3-824F4A3D2B4D}"/>
                  </a:ext>
                </a:extLst>
              </p14:cNvPr>
              <p14:cNvContentPartPr/>
              <p14:nvPr/>
            </p14:nvContentPartPr>
            <p14:xfrm>
              <a:off x="6135624" y="3576663"/>
              <a:ext cx="28844" cy="7620"/>
            </p14:xfrm>
          </p:contentPart>
        </mc:Choice>
        <mc:Fallback xmlns="">
          <p:pic>
            <p:nvPicPr>
              <p:cNvPr id="30" name="Rukopis 29">
                <a:extLst>
                  <a:ext uri="{FF2B5EF4-FFF2-40B4-BE49-F238E27FC236}">
                    <a16:creationId xmlns:a16="http://schemas.microsoft.com/office/drawing/2014/main" id="{E75C568B-80C6-3675-5BF3-824F4A3D2B4D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6118175" y="3534753"/>
                <a:ext cx="64098" cy="918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1" name="Rukopis 30">
                <a:extLst>
                  <a:ext uri="{FF2B5EF4-FFF2-40B4-BE49-F238E27FC236}">
                    <a16:creationId xmlns:a16="http://schemas.microsoft.com/office/drawing/2014/main" id="{DE0197EC-F472-6FCD-342F-95208DDFF85C}"/>
                  </a:ext>
                </a:extLst>
              </p14:cNvPr>
              <p14:cNvContentPartPr/>
              <p14:nvPr/>
            </p14:nvContentPartPr>
            <p14:xfrm>
              <a:off x="6268741" y="3776395"/>
              <a:ext cx="330883" cy="611837"/>
            </p14:xfrm>
          </p:contentPart>
        </mc:Choice>
        <mc:Fallback xmlns="">
          <p:pic>
            <p:nvPicPr>
              <p:cNvPr id="31" name="Rukopis 30">
                <a:extLst>
                  <a:ext uri="{FF2B5EF4-FFF2-40B4-BE49-F238E27FC236}">
                    <a16:creationId xmlns:a16="http://schemas.microsoft.com/office/drawing/2014/main" id="{DE0197EC-F472-6FCD-342F-95208DDFF85C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6251118" y="3740426"/>
                <a:ext cx="366489" cy="6834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2" name="Rukopis 31">
                <a:extLst>
                  <a:ext uri="{FF2B5EF4-FFF2-40B4-BE49-F238E27FC236}">
                    <a16:creationId xmlns:a16="http://schemas.microsoft.com/office/drawing/2014/main" id="{BB7ED9BB-9716-1DF6-ADD6-43A0D7C585A9}"/>
                  </a:ext>
                </a:extLst>
              </p14:cNvPr>
              <p14:cNvContentPartPr/>
              <p14:nvPr/>
            </p14:nvContentPartPr>
            <p14:xfrm>
              <a:off x="6641152" y="3912108"/>
              <a:ext cx="39747" cy="267787"/>
            </p14:xfrm>
          </p:contentPart>
        </mc:Choice>
        <mc:Fallback xmlns="">
          <p:pic>
            <p:nvPicPr>
              <p:cNvPr id="32" name="Rukopis 31">
                <a:extLst>
                  <a:ext uri="{FF2B5EF4-FFF2-40B4-BE49-F238E27FC236}">
                    <a16:creationId xmlns:a16="http://schemas.microsoft.com/office/drawing/2014/main" id="{BB7ED9BB-9716-1DF6-ADD6-43A0D7C585A9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6623606" y="3876523"/>
                <a:ext cx="75197" cy="3393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3" name="Rukopis 32">
                <a:extLst>
                  <a:ext uri="{FF2B5EF4-FFF2-40B4-BE49-F238E27FC236}">
                    <a16:creationId xmlns:a16="http://schemas.microsoft.com/office/drawing/2014/main" id="{5DAA522E-762A-AAC7-2D6A-20534B5E7516}"/>
                  </a:ext>
                </a:extLst>
              </p14:cNvPr>
              <p14:cNvContentPartPr/>
              <p14:nvPr/>
            </p14:nvContentPartPr>
            <p14:xfrm>
              <a:off x="6342887" y="4387980"/>
              <a:ext cx="163571" cy="30095"/>
            </p14:xfrm>
          </p:contentPart>
        </mc:Choice>
        <mc:Fallback xmlns="">
          <p:pic>
            <p:nvPicPr>
              <p:cNvPr id="33" name="Rukopis 32">
                <a:extLst>
                  <a:ext uri="{FF2B5EF4-FFF2-40B4-BE49-F238E27FC236}">
                    <a16:creationId xmlns:a16="http://schemas.microsoft.com/office/drawing/2014/main" id="{5DAA522E-762A-AAC7-2D6A-20534B5E7516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6324912" y="4352928"/>
                <a:ext cx="199161" cy="1005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4" name="Rukopis 33">
                <a:extLst>
                  <a:ext uri="{FF2B5EF4-FFF2-40B4-BE49-F238E27FC236}">
                    <a16:creationId xmlns:a16="http://schemas.microsoft.com/office/drawing/2014/main" id="{C4489527-70BE-79B7-7BA3-C4B95DD1D422}"/>
                  </a:ext>
                </a:extLst>
              </p14:cNvPr>
              <p14:cNvContentPartPr/>
              <p14:nvPr/>
            </p14:nvContentPartPr>
            <p14:xfrm>
              <a:off x="6512043" y="4405884"/>
              <a:ext cx="19820" cy="70976"/>
            </p14:xfrm>
          </p:contentPart>
        </mc:Choice>
        <mc:Fallback xmlns="">
          <p:pic>
            <p:nvPicPr>
              <p:cNvPr id="34" name="Rukopis 33">
                <a:extLst>
                  <a:ext uri="{FF2B5EF4-FFF2-40B4-BE49-F238E27FC236}">
                    <a16:creationId xmlns:a16="http://schemas.microsoft.com/office/drawing/2014/main" id="{C4489527-70BE-79B7-7BA3-C4B95DD1D422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6494700" y="4370038"/>
                <a:ext cx="54859" cy="14231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extovéPole 1">
            <a:extLst>
              <a:ext uri="{FF2B5EF4-FFF2-40B4-BE49-F238E27FC236}">
                <a16:creationId xmlns:a16="http://schemas.microsoft.com/office/drawing/2014/main" id="{955581A8-E9D2-FCE0-3E1F-363CCD39C480}"/>
              </a:ext>
            </a:extLst>
          </p:cNvPr>
          <p:cNvSpPr txBox="1"/>
          <p:nvPr/>
        </p:nvSpPr>
        <p:spPr>
          <a:xfrm>
            <a:off x="380551" y="644710"/>
            <a:ext cx="357204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800" dirty="0"/>
              <a:t>oblasti osídlení</a:t>
            </a: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7449057F-C4CA-1E5C-4ECD-DC0A372DCE74}"/>
              </a:ext>
            </a:extLst>
          </p:cNvPr>
          <p:cNvSpPr txBox="1"/>
          <p:nvPr/>
        </p:nvSpPr>
        <p:spPr>
          <a:xfrm>
            <a:off x="9452123" y="6488659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/>
              <a:t>Koukal, 1998, s. 8</a:t>
            </a:r>
          </a:p>
        </p:txBody>
      </p:sp>
    </p:spTree>
    <p:extLst>
      <p:ext uri="{BB962C8B-B14F-4D97-AF65-F5344CB8AC3E}">
        <p14:creationId xmlns:p14="http://schemas.microsoft.com/office/powerpoint/2010/main" val="1344667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 descr="Obsah obrázku mapa, kresba, text, skica&#10;&#10;Popis se vygeneroval automaticky.">
            <a:extLst>
              <a:ext uri="{FF2B5EF4-FFF2-40B4-BE49-F238E27FC236}">
                <a16:creationId xmlns:a16="http://schemas.microsoft.com/office/drawing/2014/main" id="{85596A6E-A976-546C-7ECE-AE1C7FFBA3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509" r="-229" b="4243"/>
          <a:stretch/>
        </p:blipFill>
        <p:spPr>
          <a:xfrm>
            <a:off x="3168650" y="-2356"/>
            <a:ext cx="5868101" cy="685889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Rukopis 2">
                <a:extLst>
                  <a:ext uri="{FF2B5EF4-FFF2-40B4-BE49-F238E27FC236}">
                    <a16:creationId xmlns:a16="http://schemas.microsoft.com/office/drawing/2014/main" id="{E946D1C6-82AC-EEA5-B542-0D7B24E45D7D}"/>
                  </a:ext>
                </a:extLst>
              </p14:cNvPr>
              <p14:cNvContentPartPr/>
              <p14:nvPr/>
            </p14:nvContentPartPr>
            <p14:xfrm>
              <a:off x="6701830" y="4601885"/>
              <a:ext cx="134501" cy="102471"/>
            </p14:xfrm>
          </p:contentPart>
        </mc:Choice>
        <mc:Fallback xmlns="">
          <p:pic>
            <p:nvPicPr>
              <p:cNvPr id="3" name="Rukopis 2">
                <a:extLst>
                  <a:ext uri="{FF2B5EF4-FFF2-40B4-BE49-F238E27FC236}">
                    <a16:creationId xmlns:a16="http://schemas.microsoft.com/office/drawing/2014/main" id="{E946D1C6-82AC-EEA5-B542-0D7B24E45D7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648388" y="4494398"/>
                <a:ext cx="241743" cy="3170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Rukopis 9">
                <a:extLst>
                  <a:ext uri="{FF2B5EF4-FFF2-40B4-BE49-F238E27FC236}">
                    <a16:creationId xmlns:a16="http://schemas.microsoft.com/office/drawing/2014/main" id="{C74A9A54-E876-F59D-EBAB-F112B203BE35}"/>
                  </a:ext>
                </a:extLst>
              </p14:cNvPr>
              <p14:cNvContentPartPr/>
              <p14:nvPr/>
            </p14:nvContentPartPr>
            <p14:xfrm>
              <a:off x="7983694" y="1574131"/>
              <a:ext cx="215869" cy="203243"/>
            </p14:xfrm>
          </p:contentPart>
        </mc:Choice>
        <mc:Fallback xmlns="">
          <p:pic>
            <p:nvPicPr>
              <p:cNvPr id="10" name="Rukopis 9">
                <a:extLst>
                  <a:ext uri="{FF2B5EF4-FFF2-40B4-BE49-F238E27FC236}">
                    <a16:creationId xmlns:a16="http://schemas.microsoft.com/office/drawing/2014/main" id="{C74A9A54-E876-F59D-EBAB-F112B203BE3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965735" y="1538222"/>
                <a:ext cx="251428" cy="2747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" name="Rukopis 10">
                <a:extLst>
                  <a:ext uri="{FF2B5EF4-FFF2-40B4-BE49-F238E27FC236}">
                    <a16:creationId xmlns:a16="http://schemas.microsoft.com/office/drawing/2014/main" id="{33515A1E-D0D3-531F-9C4F-612AC14B3BB8}"/>
                  </a:ext>
                </a:extLst>
              </p14:cNvPr>
              <p14:cNvContentPartPr/>
              <p14:nvPr/>
            </p14:nvContentPartPr>
            <p14:xfrm>
              <a:off x="8170913" y="2296026"/>
              <a:ext cx="161926" cy="203198"/>
            </p14:xfrm>
          </p:contentPart>
        </mc:Choice>
        <mc:Fallback xmlns="">
          <p:pic>
            <p:nvPicPr>
              <p:cNvPr id="11" name="Rukopis 10">
                <a:extLst>
                  <a:ext uri="{FF2B5EF4-FFF2-40B4-BE49-F238E27FC236}">
                    <a16:creationId xmlns:a16="http://schemas.microsoft.com/office/drawing/2014/main" id="{33515A1E-D0D3-531F-9C4F-612AC14B3BB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135368" y="2224098"/>
                <a:ext cx="233375" cy="3466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2" name="Rukopis 11">
                <a:extLst>
                  <a:ext uri="{FF2B5EF4-FFF2-40B4-BE49-F238E27FC236}">
                    <a16:creationId xmlns:a16="http://schemas.microsoft.com/office/drawing/2014/main" id="{5A3D895D-0D55-966B-CF2F-37D095A508CE}"/>
                  </a:ext>
                </a:extLst>
              </p14:cNvPr>
              <p14:cNvContentPartPr/>
              <p14:nvPr/>
            </p14:nvContentPartPr>
            <p14:xfrm>
              <a:off x="7487994" y="3846763"/>
              <a:ext cx="164239" cy="201549"/>
            </p14:xfrm>
          </p:contentPart>
        </mc:Choice>
        <mc:Fallback xmlns="">
          <p:pic>
            <p:nvPicPr>
              <p:cNvPr id="12" name="Rukopis 11">
                <a:extLst>
                  <a:ext uri="{FF2B5EF4-FFF2-40B4-BE49-F238E27FC236}">
                    <a16:creationId xmlns:a16="http://schemas.microsoft.com/office/drawing/2014/main" id="{5A3D895D-0D55-966B-CF2F-37D095A508C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452055" y="3775269"/>
                <a:ext cx="235757" cy="3448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Rukopis 12">
                <a:extLst>
                  <a:ext uri="{FF2B5EF4-FFF2-40B4-BE49-F238E27FC236}">
                    <a16:creationId xmlns:a16="http://schemas.microsoft.com/office/drawing/2014/main" id="{94AEEBDF-0F02-1FB6-7C06-A001CA2A1537}"/>
                  </a:ext>
                </a:extLst>
              </p14:cNvPr>
              <p14:cNvContentPartPr/>
              <p14:nvPr/>
            </p14:nvContentPartPr>
            <p14:xfrm>
              <a:off x="7567841" y="4261078"/>
              <a:ext cx="162447" cy="229091"/>
            </p14:xfrm>
          </p:contentPart>
        </mc:Choice>
        <mc:Fallback xmlns="">
          <p:pic>
            <p:nvPicPr>
              <p:cNvPr id="13" name="Rukopis 12">
                <a:extLst>
                  <a:ext uri="{FF2B5EF4-FFF2-40B4-BE49-F238E27FC236}">
                    <a16:creationId xmlns:a16="http://schemas.microsoft.com/office/drawing/2014/main" id="{94AEEBDF-0F02-1FB6-7C06-A001CA2A1537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532261" y="4189150"/>
                <a:ext cx="233967" cy="3725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Rukopis 13">
                <a:extLst>
                  <a:ext uri="{FF2B5EF4-FFF2-40B4-BE49-F238E27FC236}">
                    <a16:creationId xmlns:a16="http://schemas.microsoft.com/office/drawing/2014/main" id="{AFEBDC4B-7199-9B1E-EFAD-BB590E282F5F}"/>
                  </a:ext>
                </a:extLst>
              </p14:cNvPr>
              <p14:cNvContentPartPr/>
              <p14:nvPr/>
            </p14:nvContentPartPr>
            <p14:xfrm>
              <a:off x="7732255" y="5397499"/>
              <a:ext cx="147293" cy="135597"/>
            </p14:xfrm>
          </p:contentPart>
        </mc:Choice>
        <mc:Fallback xmlns="">
          <p:pic>
            <p:nvPicPr>
              <p:cNvPr id="14" name="Rukopis 13">
                <a:extLst>
                  <a:ext uri="{FF2B5EF4-FFF2-40B4-BE49-F238E27FC236}">
                    <a16:creationId xmlns:a16="http://schemas.microsoft.com/office/drawing/2014/main" id="{AFEBDC4B-7199-9B1E-EFAD-BB590E282F5F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696330" y="5326113"/>
                <a:ext cx="218784" cy="278727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TextovéPole 14">
            <a:extLst>
              <a:ext uri="{FF2B5EF4-FFF2-40B4-BE49-F238E27FC236}">
                <a16:creationId xmlns:a16="http://schemas.microsoft.com/office/drawing/2014/main" id="{6F1771E8-2973-A288-0EF2-CEC9C305E275}"/>
              </a:ext>
            </a:extLst>
          </p:cNvPr>
          <p:cNvSpPr txBox="1"/>
          <p:nvPr/>
        </p:nvSpPr>
        <p:spPr>
          <a:xfrm>
            <a:off x="116795" y="557916"/>
            <a:ext cx="2997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2400" dirty="0"/>
              <a:t>stavba kostelů</a:t>
            </a:r>
            <a:br>
              <a:rPr lang="cs-CZ" sz="2400" dirty="0"/>
            </a:br>
            <a:r>
              <a:rPr lang="cs-CZ" sz="2400" dirty="0"/>
              <a:t>a klášterů</a:t>
            </a:r>
            <a:endParaRPr lang="cs-CZ" dirty="0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45B12039-0C35-0104-AF43-208B71E682CB}"/>
              </a:ext>
            </a:extLst>
          </p:cNvPr>
          <p:cNvSpPr txBox="1"/>
          <p:nvPr/>
        </p:nvSpPr>
        <p:spPr>
          <a:xfrm>
            <a:off x="9445320" y="6498616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/>
              <a:t>Koukal, 1998, s. 24.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5" name="Rukopis 4">
                <a:extLst>
                  <a:ext uri="{FF2B5EF4-FFF2-40B4-BE49-F238E27FC236}">
                    <a16:creationId xmlns:a16="http://schemas.microsoft.com/office/drawing/2014/main" id="{4ECC951C-B661-4154-1986-1778A0CCE8A5}"/>
                  </a:ext>
                </a:extLst>
              </p14:cNvPr>
              <p14:cNvContentPartPr/>
              <p14:nvPr/>
            </p14:nvContentPartPr>
            <p14:xfrm>
              <a:off x="7354360" y="2642302"/>
              <a:ext cx="148665" cy="151093"/>
            </p14:xfrm>
          </p:contentPart>
        </mc:Choice>
        <mc:Fallback xmlns="">
          <p:pic>
            <p:nvPicPr>
              <p:cNvPr id="5" name="Rukopis 4">
                <a:extLst>
                  <a:ext uri="{FF2B5EF4-FFF2-40B4-BE49-F238E27FC236}">
                    <a16:creationId xmlns:a16="http://schemas.microsoft.com/office/drawing/2014/main" id="{4ECC951C-B661-4154-1986-1778A0CCE8A5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300855" y="2534635"/>
                <a:ext cx="256034" cy="36606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538799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 descr="Obsah obrázku text, mapa, atlas&#10;&#10;Popis se vygeneroval automaticky.">
            <a:extLst>
              <a:ext uri="{FF2B5EF4-FFF2-40B4-BE49-F238E27FC236}">
                <a16:creationId xmlns:a16="http://schemas.microsoft.com/office/drawing/2014/main" id="{4019F53C-1499-BEF1-FFA9-15973BE891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454" t="1910" r="7636" b="-273"/>
          <a:stretch/>
        </p:blipFill>
        <p:spPr>
          <a:xfrm>
            <a:off x="4017735" y="66523"/>
            <a:ext cx="4154805" cy="672464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Rukopis 1">
                <a:extLst>
                  <a:ext uri="{FF2B5EF4-FFF2-40B4-BE49-F238E27FC236}">
                    <a16:creationId xmlns:a16="http://schemas.microsoft.com/office/drawing/2014/main" id="{8FA2429D-8189-AB11-C676-02F6D7178F6E}"/>
                  </a:ext>
                </a:extLst>
              </p14:cNvPr>
              <p14:cNvContentPartPr/>
              <p14:nvPr/>
            </p14:nvContentPartPr>
            <p14:xfrm>
              <a:off x="6652915" y="3993121"/>
              <a:ext cx="218833" cy="243060"/>
            </p14:xfrm>
          </p:contentPart>
        </mc:Choice>
        <mc:Fallback xmlns="">
          <p:pic>
            <p:nvPicPr>
              <p:cNvPr id="2" name="Rukopis 1">
                <a:extLst>
                  <a:ext uri="{FF2B5EF4-FFF2-40B4-BE49-F238E27FC236}">
                    <a16:creationId xmlns:a16="http://schemas.microsoft.com/office/drawing/2014/main" id="{8FA2429D-8189-AB11-C676-02F6D7178F6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35308" y="3975503"/>
                <a:ext cx="254407" cy="2786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Rukopis 5">
                <a:extLst>
                  <a:ext uri="{FF2B5EF4-FFF2-40B4-BE49-F238E27FC236}">
                    <a16:creationId xmlns:a16="http://schemas.microsoft.com/office/drawing/2014/main" id="{54DFCC0E-15DE-FD59-2E7B-9F369715A774}"/>
                  </a:ext>
                </a:extLst>
              </p14:cNvPr>
              <p14:cNvContentPartPr/>
              <p14:nvPr/>
            </p14:nvContentPartPr>
            <p14:xfrm>
              <a:off x="6768237" y="3243376"/>
              <a:ext cx="243356" cy="269113"/>
            </p14:xfrm>
          </p:contentPart>
        </mc:Choice>
        <mc:Fallback xmlns="">
          <p:pic>
            <p:nvPicPr>
              <p:cNvPr id="6" name="Rukopis 5">
                <a:extLst>
                  <a:ext uri="{FF2B5EF4-FFF2-40B4-BE49-F238E27FC236}">
                    <a16:creationId xmlns:a16="http://schemas.microsoft.com/office/drawing/2014/main" id="{54DFCC0E-15DE-FD59-2E7B-9F369715A77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50623" y="3225411"/>
                <a:ext cx="278943" cy="304683"/>
              </a:xfrm>
              <a:prstGeom prst="rect">
                <a:avLst/>
              </a:prstGeom>
            </p:spPr>
          </p:pic>
        </mc:Fallback>
      </mc:AlternateContent>
      <p:sp>
        <p:nvSpPr>
          <p:cNvPr id="16" name="TextovéPole 15">
            <a:extLst>
              <a:ext uri="{FF2B5EF4-FFF2-40B4-BE49-F238E27FC236}">
                <a16:creationId xmlns:a16="http://schemas.microsoft.com/office/drawing/2014/main" id="{45BCBD50-B950-FC4C-082F-42885CE3B276}"/>
              </a:ext>
            </a:extLst>
          </p:cNvPr>
          <p:cNvSpPr txBox="1"/>
          <p:nvPr/>
        </p:nvSpPr>
        <p:spPr>
          <a:xfrm>
            <a:off x="943861" y="586091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 dirty="0"/>
              <a:t>městské brány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618BBD82-39D1-825C-24DF-E2E6AADFBC06}"/>
              </a:ext>
            </a:extLst>
          </p:cNvPr>
          <p:cNvSpPr txBox="1"/>
          <p:nvPr/>
        </p:nvSpPr>
        <p:spPr>
          <a:xfrm>
            <a:off x="9446562" y="6495454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 err="1"/>
              <a:t>Royt</a:t>
            </a:r>
            <a:r>
              <a:rPr lang="cs-CZ" dirty="0"/>
              <a:t>, 2016, s. 30.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Rukopis 2">
                <a:extLst>
                  <a:ext uri="{FF2B5EF4-FFF2-40B4-BE49-F238E27FC236}">
                    <a16:creationId xmlns:a16="http://schemas.microsoft.com/office/drawing/2014/main" id="{BA438EC6-FB01-690C-574F-0C3B8AA6373F}"/>
                  </a:ext>
                </a:extLst>
              </p14:cNvPr>
              <p14:cNvContentPartPr/>
              <p14:nvPr/>
            </p14:nvContentPartPr>
            <p14:xfrm>
              <a:off x="7783215" y="1011610"/>
              <a:ext cx="296137" cy="296916"/>
            </p14:xfrm>
          </p:contentPart>
        </mc:Choice>
        <mc:Fallback xmlns="">
          <p:pic>
            <p:nvPicPr>
              <p:cNvPr id="3" name="Rukopis 2">
                <a:extLst>
                  <a:ext uri="{FF2B5EF4-FFF2-40B4-BE49-F238E27FC236}">
                    <a16:creationId xmlns:a16="http://schemas.microsoft.com/office/drawing/2014/main" id="{BA438EC6-FB01-690C-574F-0C3B8AA6373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765605" y="993996"/>
                <a:ext cx="331717" cy="3325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Rukopis 4">
                <a:extLst>
                  <a:ext uri="{FF2B5EF4-FFF2-40B4-BE49-F238E27FC236}">
                    <a16:creationId xmlns:a16="http://schemas.microsoft.com/office/drawing/2014/main" id="{CCB097F9-179C-9C99-15AA-A4BD7AA80DBF}"/>
                  </a:ext>
                </a:extLst>
              </p14:cNvPr>
              <p14:cNvContentPartPr/>
              <p14:nvPr/>
            </p14:nvContentPartPr>
            <p14:xfrm>
              <a:off x="7663070" y="1706659"/>
              <a:ext cx="241789" cy="243948"/>
            </p14:xfrm>
          </p:contentPart>
        </mc:Choice>
        <mc:Fallback xmlns="">
          <p:pic>
            <p:nvPicPr>
              <p:cNvPr id="5" name="Rukopis 4">
                <a:extLst>
                  <a:ext uri="{FF2B5EF4-FFF2-40B4-BE49-F238E27FC236}">
                    <a16:creationId xmlns:a16="http://schemas.microsoft.com/office/drawing/2014/main" id="{CCB097F9-179C-9C99-15AA-A4BD7AA80DB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645106" y="1688695"/>
                <a:ext cx="277357" cy="27951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046982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 descr="Obsah obrázku text, mapa, atlas&#10;&#10;Popis se vygeneroval automaticky.">
            <a:extLst>
              <a:ext uri="{FF2B5EF4-FFF2-40B4-BE49-F238E27FC236}">
                <a16:creationId xmlns:a16="http://schemas.microsoft.com/office/drawing/2014/main" id="{4019F53C-1499-BEF1-FFA9-15973BE891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454" t="1910" r="7636" b="-273"/>
          <a:stretch/>
        </p:blipFill>
        <p:spPr>
          <a:xfrm>
            <a:off x="4017735" y="66523"/>
            <a:ext cx="4154805" cy="6724645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68360A28-B6F0-BC0F-39F0-9992ADAFE826}"/>
              </a:ext>
            </a:extLst>
          </p:cNvPr>
          <p:cNvSpPr txBox="1"/>
          <p:nvPr/>
        </p:nvSpPr>
        <p:spPr>
          <a:xfrm>
            <a:off x="9446562" y="6495454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 err="1"/>
              <a:t>Royt</a:t>
            </a:r>
            <a:r>
              <a:rPr lang="cs-CZ" dirty="0"/>
              <a:t>, 2016, s. 30.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CFAB34F9-714A-E3E1-AF93-BB6DBE22506E}"/>
              </a:ext>
            </a:extLst>
          </p:cNvPr>
          <p:cNvSpPr txBox="1"/>
          <p:nvPr/>
        </p:nvSpPr>
        <p:spPr>
          <a:xfrm>
            <a:off x="627652" y="783704"/>
            <a:ext cx="301056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 dirty="0"/>
              <a:t>orientace tržišť a ulic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Rukopis 1">
                <a:extLst>
                  <a:ext uri="{FF2B5EF4-FFF2-40B4-BE49-F238E27FC236}">
                    <a16:creationId xmlns:a16="http://schemas.microsoft.com/office/drawing/2014/main" id="{60519419-7880-6FBF-E085-32096844E48B}"/>
                  </a:ext>
                </a:extLst>
              </p14:cNvPr>
              <p14:cNvContentPartPr/>
              <p14:nvPr/>
            </p14:nvContentPartPr>
            <p14:xfrm>
              <a:off x="5537508" y="3726447"/>
              <a:ext cx="67201" cy="332365"/>
            </p14:xfrm>
          </p:contentPart>
        </mc:Choice>
        <mc:Fallback xmlns="">
          <p:pic>
            <p:nvPicPr>
              <p:cNvPr id="2" name="Rukopis 1">
                <a:extLst>
                  <a:ext uri="{FF2B5EF4-FFF2-40B4-BE49-F238E27FC236}">
                    <a16:creationId xmlns:a16="http://schemas.microsoft.com/office/drawing/2014/main" id="{60519419-7880-6FBF-E085-32096844E48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19635" y="3690477"/>
                <a:ext cx="102589" cy="4039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Rukopis 2">
                <a:extLst>
                  <a:ext uri="{FF2B5EF4-FFF2-40B4-BE49-F238E27FC236}">
                    <a16:creationId xmlns:a16="http://schemas.microsoft.com/office/drawing/2014/main" id="{2D8C279B-5D77-9195-D33D-6B48DE61EFB2}"/>
                  </a:ext>
                </a:extLst>
              </p14:cNvPr>
              <p14:cNvContentPartPr/>
              <p14:nvPr/>
            </p14:nvContentPartPr>
            <p14:xfrm>
              <a:off x="5456776" y="3645142"/>
              <a:ext cx="306527" cy="866048"/>
            </p14:xfrm>
          </p:contentPart>
        </mc:Choice>
        <mc:Fallback xmlns="">
          <p:pic>
            <p:nvPicPr>
              <p:cNvPr id="3" name="Rukopis 2">
                <a:extLst>
                  <a:ext uri="{FF2B5EF4-FFF2-40B4-BE49-F238E27FC236}">
                    <a16:creationId xmlns:a16="http://schemas.microsoft.com/office/drawing/2014/main" id="{2D8C279B-5D77-9195-D33D-6B48DE61EFB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38787" y="3609162"/>
                <a:ext cx="342145" cy="9376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Rukopis 4">
                <a:extLst>
                  <a:ext uri="{FF2B5EF4-FFF2-40B4-BE49-F238E27FC236}">
                    <a16:creationId xmlns:a16="http://schemas.microsoft.com/office/drawing/2014/main" id="{B1B51251-AC26-F6BA-F1DB-BE34A6BB504C}"/>
                  </a:ext>
                </a:extLst>
              </p14:cNvPr>
              <p14:cNvContentPartPr/>
              <p14:nvPr/>
            </p14:nvContentPartPr>
            <p14:xfrm>
              <a:off x="5698288" y="3993035"/>
              <a:ext cx="948177" cy="82635"/>
            </p14:xfrm>
          </p:contentPart>
        </mc:Choice>
        <mc:Fallback xmlns="">
          <p:pic>
            <p:nvPicPr>
              <p:cNvPr id="5" name="Rukopis 4">
                <a:extLst>
                  <a:ext uri="{FF2B5EF4-FFF2-40B4-BE49-F238E27FC236}">
                    <a16:creationId xmlns:a16="http://schemas.microsoft.com/office/drawing/2014/main" id="{B1B51251-AC26-F6BA-F1DB-BE34A6BB504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680656" y="3957262"/>
                <a:ext cx="983801" cy="1538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Rukopis 5">
                <a:extLst>
                  <a:ext uri="{FF2B5EF4-FFF2-40B4-BE49-F238E27FC236}">
                    <a16:creationId xmlns:a16="http://schemas.microsoft.com/office/drawing/2014/main" id="{4028B5B2-9625-699B-7BBC-CBE553DC2502}"/>
                  </a:ext>
                </a:extLst>
              </p14:cNvPr>
              <p14:cNvContentPartPr/>
              <p14:nvPr/>
            </p14:nvContentPartPr>
            <p14:xfrm>
              <a:off x="5739865" y="3632053"/>
              <a:ext cx="951509" cy="122174"/>
            </p14:xfrm>
          </p:contentPart>
        </mc:Choice>
        <mc:Fallback xmlns="">
          <p:pic>
            <p:nvPicPr>
              <p:cNvPr id="6" name="Rukopis 5">
                <a:extLst>
                  <a:ext uri="{FF2B5EF4-FFF2-40B4-BE49-F238E27FC236}">
                    <a16:creationId xmlns:a16="http://schemas.microsoft.com/office/drawing/2014/main" id="{4028B5B2-9625-699B-7BBC-CBE553DC250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721871" y="3596479"/>
                <a:ext cx="987137" cy="1936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Rukopis 6">
                <a:extLst>
                  <a:ext uri="{FF2B5EF4-FFF2-40B4-BE49-F238E27FC236}">
                    <a16:creationId xmlns:a16="http://schemas.microsoft.com/office/drawing/2014/main" id="{F5EF1491-CF5E-88AE-7C42-01FDF6FC9F03}"/>
                  </a:ext>
                </a:extLst>
              </p14:cNvPr>
              <p14:cNvContentPartPr/>
              <p14:nvPr/>
            </p14:nvContentPartPr>
            <p14:xfrm>
              <a:off x="6206289" y="2429710"/>
              <a:ext cx="16710" cy="16710"/>
            </p14:xfrm>
          </p:contentPart>
        </mc:Choice>
        <mc:Fallback xmlns="">
          <p:pic>
            <p:nvPicPr>
              <p:cNvPr id="7" name="Rukopis 6">
                <a:extLst>
                  <a:ext uri="{FF2B5EF4-FFF2-40B4-BE49-F238E27FC236}">
                    <a16:creationId xmlns:a16="http://schemas.microsoft.com/office/drawing/2014/main" id="{F5EF1491-CF5E-88AE-7C42-01FDF6FC9F0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387499" y="775420"/>
                <a:ext cx="1671000" cy="334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Rukopis 7">
                <a:extLst>
                  <a:ext uri="{FF2B5EF4-FFF2-40B4-BE49-F238E27FC236}">
                    <a16:creationId xmlns:a16="http://schemas.microsoft.com/office/drawing/2014/main" id="{D67F2A71-49E8-46E9-DE72-286019627E8C}"/>
                  </a:ext>
                </a:extLst>
              </p14:cNvPr>
              <p14:cNvContentPartPr/>
              <p14:nvPr/>
            </p14:nvContentPartPr>
            <p14:xfrm>
              <a:off x="6192921" y="2429710"/>
              <a:ext cx="781877" cy="888493"/>
            </p14:xfrm>
          </p:contentPart>
        </mc:Choice>
        <mc:Fallback xmlns="">
          <p:pic>
            <p:nvPicPr>
              <p:cNvPr id="8" name="Rukopis 7">
                <a:extLst>
                  <a:ext uri="{FF2B5EF4-FFF2-40B4-BE49-F238E27FC236}">
                    <a16:creationId xmlns:a16="http://schemas.microsoft.com/office/drawing/2014/main" id="{D67F2A71-49E8-46E9-DE72-286019627E8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175290" y="2394084"/>
                <a:ext cx="817499" cy="9601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Rukopis 8">
                <a:extLst>
                  <a:ext uri="{FF2B5EF4-FFF2-40B4-BE49-F238E27FC236}">
                    <a16:creationId xmlns:a16="http://schemas.microsoft.com/office/drawing/2014/main" id="{3B19F5F6-F830-ADC5-EA8F-EDF4D32A1121}"/>
                  </a:ext>
                </a:extLst>
              </p14:cNvPr>
              <p14:cNvContentPartPr/>
              <p14:nvPr/>
            </p14:nvContentPartPr>
            <p14:xfrm>
              <a:off x="6807868" y="1814762"/>
              <a:ext cx="890012" cy="18391"/>
            </p14:xfrm>
          </p:contentPart>
        </mc:Choice>
        <mc:Fallback xmlns="">
          <p:pic>
            <p:nvPicPr>
              <p:cNvPr id="9" name="Rukopis 8">
                <a:extLst>
                  <a:ext uri="{FF2B5EF4-FFF2-40B4-BE49-F238E27FC236}">
                    <a16:creationId xmlns:a16="http://schemas.microsoft.com/office/drawing/2014/main" id="{3B19F5F6-F830-ADC5-EA8F-EDF4D32A112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789873" y="1779395"/>
                <a:ext cx="925641" cy="887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Rukopis 9">
                <a:extLst>
                  <a:ext uri="{FF2B5EF4-FFF2-40B4-BE49-F238E27FC236}">
                    <a16:creationId xmlns:a16="http://schemas.microsoft.com/office/drawing/2014/main" id="{348BD984-3808-6E0E-8708-73BDBF57B549}"/>
                  </a:ext>
                </a:extLst>
              </p14:cNvPr>
              <p14:cNvContentPartPr/>
              <p14:nvPr/>
            </p14:nvContentPartPr>
            <p14:xfrm>
              <a:off x="6754393" y="1788026"/>
              <a:ext cx="49313" cy="16710"/>
            </p14:xfrm>
          </p:contentPart>
        </mc:Choice>
        <mc:Fallback xmlns="">
          <p:pic>
            <p:nvPicPr>
              <p:cNvPr id="10" name="Rukopis 9">
                <a:extLst>
                  <a:ext uri="{FF2B5EF4-FFF2-40B4-BE49-F238E27FC236}">
                    <a16:creationId xmlns:a16="http://schemas.microsoft.com/office/drawing/2014/main" id="{348BD984-3808-6E0E-8708-73BDBF57B549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736883" y="133736"/>
                <a:ext cx="84690" cy="334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360250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 descr="Obsah obrázku text, mapa, atlas&#10;&#10;Popis se vygeneroval automaticky.">
            <a:extLst>
              <a:ext uri="{FF2B5EF4-FFF2-40B4-BE49-F238E27FC236}">
                <a16:creationId xmlns:a16="http://schemas.microsoft.com/office/drawing/2014/main" id="{4019F53C-1499-BEF1-FFA9-15973BE891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454" t="1910" r="7636" b="-273"/>
          <a:stretch/>
        </p:blipFill>
        <p:spPr>
          <a:xfrm>
            <a:off x="4017735" y="66523"/>
            <a:ext cx="4154805" cy="6724645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9440A70C-70FC-B50B-D4BC-EE088507BE06}"/>
              </a:ext>
            </a:extLst>
          </p:cNvPr>
          <p:cNvSpPr txBox="1"/>
          <p:nvPr/>
        </p:nvSpPr>
        <p:spPr>
          <a:xfrm>
            <a:off x="9446562" y="6495454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 err="1"/>
              <a:t>Royt</a:t>
            </a:r>
            <a:r>
              <a:rPr lang="cs-CZ" dirty="0"/>
              <a:t>, 2016, s. 30.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3519AD2E-BF7E-A009-8CF8-DFBBF1DD7CA3}"/>
              </a:ext>
            </a:extLst>
          </p:cNvPr>
          <p:cNvSpPr txBox="1"/>
          <p:nvPr/>
        </p:nvSpPr>
        <p:spPr>
          <a:xfrm>
            <a:off x="566237" y="746908"/>
            <a:ext cx="314425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 dirty="0"/>
              <a:t>novoměstská tržiště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7" name="Rukopis 16">
                <a:extLst>
                  <a:ext uri="{FF2B5EF4-FFF2-40B4-BE49-F238E27FC236}">
                    <a16:creationId xmlns:a16="http://schemas.microsoft.com/office/drawing/2014/main" id="{F3928086-439B-D07F-6C33-5A671AE9E8FC}"/>
                  </a:ext>
                </a:extLst>
              </p14:cNvPr>
              <p14:cNvContentPartPr/>
              <p14:nvPr/>
            </p14:nvContentPartPr>
            <p14:xfrm>
              <a:off x="4875505" y="4730749"/>
              <a:ext cx="52094" cy="715299"/>
            </p14:xfrm>
          </p:contentPart>
        </mc:Choice>
        <mc:Fallback xmlns="">
          <p:pic>
            <p:nvPicPr>
              <p:cNvPr id="17" name="Rukopis 16">
                <a:extLst>
                  <a:ext uri="{FF2B5EF4-FFF2-40B4-BE49-F238E27FC236}">
                    <a16:creationId xmlns:a16="http://schemas.microsoft.com/office/drawing/2014/main" id="{F3928086-439B-D07F-6C33-5A671AE9E8F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57665" y="4694768"/>
                <a:ext cx="87418" cy="7869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8" name="Rukopis 17">
                <a:extLst>
                  <a:ext uri="{FF2B5EF4-FFF2-40B4-BE49-F238E27FC236}">
                    <a16:creationId xmlns:a16="http://schemas.microsoft.com/office/drawing/2014/main" id="{8C29A9DA-AA29-63EB-3A7B-69BCA57610D9}"/>
                  </a:ext>
                </a:extLst>
              </p14:cNvPr>
              <p14:cNvContentPartPr/>
              <p14:nvPr/>
            </p14:nvContentPartPr>
            <p14:xfrm>
              <a:off x="5447578" y="3600450"/>
              <a:ext cx="319232" cy="878320"/>
            </p14:xfrm>
          </p:contentPart>
        </mc:Choice>
        <mc:Fallback xmlns="">
          <p:pic>
            <p:nvPicPr>
              <p:cNvPr id="18" name="Rukopis 17">
                <a:extLst>
                  <a:ext uri="{FF2B5EF4-FFF2-40B4-BE49-F238E27FC236}">
                    <a16:creationId xmlns:a16="http://schemas.microsoft.com/office/drawing/2014/main" id="{8C29A9DA-AA29-63EB-3A7B-69BCA57610D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29963" y="3564828"/>
                <a:ext cx="354822" cy="9499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9" name="Rukopis 18">
                <a:extLst>
                  <a:ext uri="{FF2B5EF4-FFF2-40B4-BE49-F238E27FC236}">
                    <a16:creationId xmlns:a16="http://schemas.microsoft.com/office/drawing/2014/main" id="{782BE6EB-0284-49DB-2D05-3146E35E1DF9}"/>
                  </a:ext>
                </a:extLst>
              </p14:cNvPr>
              <p14:cNvContentPartPr/>
              <p14:nvPr/>
            </p14:nvContentPartPr>
            <p14:xfrm>
              <a:off x="6043647" y="2585781"/>
              <a:ext cx="156407" cy="228135"/>
            </p14:xfrm>
          </p:contentPart>
        </mc:Choice>
        <mc:Fallback xmlns="">
          <p:pic>
            <p:nvPicPr>
              <p:cNvPr id="19" name="Rukopis 18">
                <a:extLst>
                  <a:ext uri="{FF2B5EF4-FFF2-40B4-BE49-F238E27FC236}">
                    <a16:creationId xmlns:a16="http://schemas.microsoft.com/office/drawing/2014/main" id="{782BE6EB-0284-49DB-2D05-3146E35E1DF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025669" y="2549854"/>
                <a:ext cx="192003" cy="2996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0" name="Rukopis 19">
                <a:extLst>
                  <a:ext uri="{FF2B5EF4-FFF2-40B4-BE49-F238E27FC236}">
                    <a16:creationId xmlns:a16="http://schemas.microsoft.com/office/drawing/2014/main" id="{F85E1BDA-0143-7861-C704-B676CC328774}"/>
                  </a:ext>
                </a:extLst>
              </p14:cNvPr>
              <p14:cNvContentPartPr/>
              <p14:nvPr/>
            </p14:nvContentPartPr>
            <p14:xfrm>
              <a:off x="6172199" y="2444750"/>
              <a:ext cx="762274" cy="849214"/>
            </p14:xfrm>
          </p:contentPart>
        </mc:Choice>
        <mc:Fallback xmlns="">
          <p:pic>
            <p:nvPicPr>
              <p:cNvPr id="20" name="Rukopis 19">
                <a:extLst>
                  <a:ext uri="{FF2B5EF4-FFF2-40B4-BE49-F238E27FC236}">
                    <a16:creationId xmlns:a16="http://schemas.microsoft.com/office/drawing/2014/main" id="{F85E1BDA-0143-7861-C704-B676CC32877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54564" y="2408766"/>
                <a:ext cx="797904" cy="9208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1" name="Rukopis 20">
                <a:extLst>
                  <a:ext uri="{FF2B5EF4-FFF2-40B4-BE49-F238E27FC236}">
                    <a16:creationId xmlns:a16="http://schemas.microsoft.com/office/drawing/2014/main" id="{65BB2885-66DD-559F-ABE2-347C5509D997}"/>
                  </a:ext>
                </a:extLst>
              </p14:cNvPr>
              <p14:cNvContentPartPr/>
              <p14:nvPr/>
            </p14:nvContentPartPr>
            <p14:xfrm>
              <a:off x="6856780" y="2063605"/>
              <a:ext cx="528032" cy="128910"/>
            </p14:xfrm>
          </p:contentPart>
        </mc:Choice>
        <mc:Fallback xmlns="">
          <p:pic>
            <p:nvPicPr>
              <p:cNvPr id="21" name="Rukopis 20">
                <a:extLst>
                  <a:ext uri="{FF2B5EF4-FFF2-40B4-BE49-F238E27FC236}">
                    <a16:creationId xmlns:a16="http://schemas.microsoft.com/office/drawing/2014/main" id="{65BB2885-66DD-559F-ABE2-347C5509D99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839155" y="2027697"/>
                <a:ext cx="563642" cy="20036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680983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 descr="Obsah obrázku mapa, text, atlas&#10;&#10;Popis se vygeneroval automaticky.">
            <a:extLst>
              <a:ext uri="{FF2B5EF4-FFF2-40B4-BE49-F238E27FC236}">
                <a16:creationId xmlns:a16="http://schemas.microsoft.com/office/drawing/2014/main" id="{61AE129E-8328-F71F-F150-7D91AB9879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904" r="6390" b="-240"/>
          <a:stretch/>
        </p:blipFill>
        <p:spPr>
          <a:xfrm>
            <a:off x="3980113" y="41886"/>
            <a:ext cx="4246129" cy="6774249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E2739967-0333-D202-FED9-64A6E2824FC7}"/>
              </a:ext>
            </a:extLst>
          </p:cNvPr>
          <p:cNvSpPr txBox="1"/>
          <p:nvPr/>
        </p:nvSpPr>
        <p:spPr>
          <a:xfrm>
            <a:off x="9446562" y="6495454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 err="1"/>
              <a:t>Royt</a:t>
            </a:r>
            <a:r>
              <a:rPr lang="cs-CZ" dirty="0"/>
              <a:t>, 2016, s. 193.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622A764-1D50-D5B2-F5B8-07F8211F5566}"/>
              </a:ext>
            </a:extLst>
          </p:cNvPr>
          <p:cNvSpPr txBox="1"/>
          <p:nvPr/>
        </p:nvSpPr>
        <p:spPr>
          <a:xfrm>
            <a:off x="1140834" y="616384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 dirty="0"/>
              <a:t>"pražský kříž"</a:t>
            </a:r>
          </a:p>
        </p:txBody>
      </p:sp>
    </p:spTree>
    <p:extLst>
      <p:ext uri="{BB962C8B-B14F-4D97-AF65-F5344CB8AC3E}">
        <p14:creationId xmlns:p14="http://schemas.microsoft.com/office/powerpoint/2010/main" val="41372906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69D5EA-E466-0A55-CCA2-BB2029D75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20D83BD-7284-22DE-A3D9-F098A9F35A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cs-CZ" dirty="0">
                <a:ea typeface="+mn-lt"/>
                <a:cs typeface="+mn-lt"/>
              </a:rPr>
              <a:t>Zakládací listina Nového města, in: Karel IV. Státnické dílo, </a:t>
            </a:r>
            <a:r>
              <a:rPr lang="cs-CZ" err="1">
                <a:ea typeface="+mn-lt"/>
                <a:cs typeface="+mn-lt"/>
              </a:rPr>
              <a:t>ed</a:t>
            </a:r>
            <a:r>
              <a:rPr lang="cs-CZ" dirty="0">
                <a:ea typeface="+mn-lt"/>
                <a:cs typeface="+mn-lt"/>
              </a:rPr>
              <a:t>. M. Bláhová, R. Mašek, Praha 2003, s. 57-60.</a:t>
            </a:r>
            <a:br>
              <a:rPr lang="cs-CZ" dirty="0">
                <a:ea typeface="+mn-lt"/>
                <a:cs typeface="+mn-lt"/>
              </a:rPr>
            </a:br>
            <a:r>
              <a:rPr lang="cs-CZ" dirty="0">
                <a:ea typeface="+mn-lt"/>
                <a:cs typeface="+mn-lt"/>
              </a:rPr>
              <a:t> </a:t>
            </a:r>
            <a:br>
              <a:rPr lang="cs-CZ" dirty="0">
                <a:ea typeface="+mn-lt"/>
                <a:cs typeface="+mn-lt"/>
              </a:rPr>
            </a:br>
            <a:endParaRPr lang="cs-CZ" dirty="0">
              <a:ea typeface="+mn-lt"/>
              <a:cs typeface="+mn-lt"/>
            </a:endParaRPr>
          </a:p>
          <a:p>
            <a:r>
              <a:rPr lang="cs-CZ" dirty="0">
                <a:ea typeface="+mn-lt"/>
                <a:cs typeface="+mn-lt"/>
              </a:rPr>
              <a:t>KOUKAL, Jan. </a:t>
            </a:r>
            <a:r>
              <a:rPr lang="cs-CZ" i="1" dirty="0">
                <a:ea typeface="+mn-lt"/>
                <a:cs typeface="+mn-lt"/>
              </a:rPr>
              <a:t>Nové Město pražské 1348-1784</a:t>
            </a:r>
            <a:r>
              <a:rPr lang="cs-CZ" dirty="0">
                <a:ea typeface="+mn-lt"/>
                <a:cs typeface="+mn-lt"/>
              </a:rPr>
              <a:t>. Praha: Muzeum hlavního města Prahy, 1998.</a:t>
            </a:r>
            <a:endParaRPr lang="cs-CZ" dirty="0"/>
          </a:p>
          <a:p>
            <a:r>
              <a:rPr lang="cs-CZ" dirty="0">
                <a:ea typeface="+mn-lt"/>
                <a:cs typeface="+mn-lt"/>
              </a:rPr>
              <a:t>LORENC, Vilém. </a:t>
            </a:r>
            <a:r>
              <a:rPr lang="cs-CZ" i="1" dirty="0">
                <a:ea typeface="+mn-lt"/>
                <a:cs typeface="+mn-lt"/>
              </a:rPr>
              <a:t>Nové Město pražské</a:t>
            </a:r>
            <a:r>
              <a:rPr lang="cs-CZ" dirty="0">
                <a:ea typeface="+mn-lt"/>
                <a:cs typeface="+mn-lt"/>
              </a:rPr>
              <a:t>. Praha: Státní nakladatelství technické literatury, 1973.</a:t>
            </a:r>
            <a:endParaRPr lang="cs-CZ" dirty="0"/>
          </a:p>
          <a:p>
            <a:r>
              <a:rPr lang="cs-CZ" dirty="0">
                <a:ea typeface="+mn-lt"/>
                <a:cs typeface="+mn-lt"/>
              </a:rPr>
              <a:t>MEZNÍK, Jaroslav. </a:t>
            </a:r>
            <a:r>
              <a:rPr lang="cs-CZ" i="1" dirty="0">
                <a:ea typeface="+mn-lt"/>
                <a:cs typeface="+mn-lt"/>
              </a:rPr>
              <a:t>Praha před husitskou revolucí</a:t>
            </a:r>
            <a:r>
              <a:rPr lang="cs-CZ" dirty="0">
                <a:ea typeface="+mn-lt"/>
                <a:cs typeface="+mn-lt"/>
              </a:rPr>
              <a:t>. Praha: Academia, 1990.</a:t>
            </a:r>
            <a:endParaRPr lang="cs-CZ" dirty="0"/>
          </a:p>
          <a:p>
            <a:r>
              <a:rPr lang="cs-CZ" dirty="0">
                <a:ea typeface="+mn-lt"/>
                <a:cs typeface="+mn-lt"/>
              </a:rPr>
              <a:t>NODL, Martin. </a:t>
            </a:r>
            <a:r>
              <a:rPr lang="cs-CZ" i="1" dirty="0">
                <a:ea typeface="+mn-lt"/>
                <a:cs typeface="+mn-lt"/>
              </a:rPr>
              <a:t>Staré a Nové Město pražské: rivalita a konflikty</a:t>
            </a:r>
            <a:r>
              <a:rPr lang="cs-CZ" dirty="0">
                <a:ea typeface="+mn-lt"/>
                <a:cs typeface="+mn-lt"/>
              </a:rPr>
              <a:t>. Czech Republic: Karolinum </a:t>
            </a:r>
            <a:r>
              <a:rPr lang="cs-CZ" err="1">
                <a:ea typeface="+mn-lt"/>
                <a:cs typeface="+mn-lt"/>
              </a:rPr>
              <a:t>Press</a:t>
            </a:r>
            <a:r>
              <a:rPr lang="cs-CZ" dirty="0">
                <a:ea typeface="+mn-lt"/>
                <a:cs typeface="+mn-lt"/>
              </a:rPr>
              <a:t>, 2023.</a:t>
            </a:r>
            <a:endParaRPr lang="cs-CZ" dirty="0"/>
          </a:p>
          <a:p>
            <a:r>
              <a:rPr lang="cs-CZ" dirty="0">
                <a:ea typeface="+mn-lt"/>
                <a:cs typeface="+mn-lt"/>
              </a:rPr>
              <a:t>ROYT, Jan. </a:t>
            </a:r>
            <a:r>
              <a:rPr lang="cs-CZ" i="1" dirty="0">
                <a:ea typeface="+mn-lt"/>
                <a:cs typeface="+mn-lt"/>
              </a:rPr>
              <a:t>Praha Karla IV</a:t>
            </a:r>
            <a:r>
              <a:rPr lang="cs-CZ" dirty="0">
                <a:ea typeface="+mn-lt"/>
                <a:cs typeface="+mn-lt"/>
              </a:rPr>
              <a:t>. Praha: Univerzita Karlova v Praze, nakladatelství Karolinum, 2016.</a:t>
            </a:r>
          </a:p>
          <a:p>
            <a:endParaRPr lang="cs-CZ" dirty="0"/>
          </a:p>
          <a:p>
            <a:r>
              <a:rPr lang="cs-CZ" dirty="0">
                <a:ea typeface="+mn-lt"/>
                <a:cs typeface="+mn-lt"/>
                <a:hlinkClick r:id="rId2"/>
              </a:rPr>
              <a:t>Praha archeologická - Židovská zahrada</a:t>
            </a:r>
          </a:p>
        </p:txBody>
      </p:sp>
    </p:spTree>
    <p:extLst>
      <p:ext uri="{BB962C8B-B14F-4D97-AF65-F5344CB8AC3E}">
        <p14:creationId xmlns:p14="http://schemas.microsoft.com/office/powerpoint/2010/main" val="31974601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Kancelář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Širokoúhlá obrazovka</PresentationFormat>
  <Paragraphs>0</Paragraphs>
  <Slides>8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9" baseType="lpstr">
      <vt:lpstr>Motiv systému Office</vt:lpstr>
      <vt:lpstr>Nové Město pražské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zdroje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/>
  <cp:lastModifiedBy/>
  <cp:revision>325</cp:revision>
  <dcterms:created xsi:type="dcterms:W3CDTF">2024-03-24T12:32:54Z</dcterms:created>
  <dcterms:modified xsi:type="dcterms:W3CDTF">2024-03-26T19:44:28Z</dcterms:modified>
</cp:coreProperties>
</file>