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74" r:id="rId4"/>
    <p:sldId id="276" r:id="rId5"/>
    <p:sldId id="278"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3.svg"/><Relationship Id="rId4" Type="http://schemas.openxmlformats.org/officeDocument/2006/relationships/image" Target="../media/image9.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3.svg"/><Relationship Id="rId4" Type="http://schemas.openxmlformats.org/officeDocument/2006/relationships/image" Target="../media/image9.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89D000-C2FC-4DCE-BD45-4B2074DE3BE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172ED6B-E8C6-4522-9930-DAE43658200B}">
      <dgm:prSet/>
      <dgm:spPr/>
      <dgm:t>
        <a:bodyPr/>
        <a:lstStyle/>
        <a:p>
          <a:r>
            <a:rPr lang="en-GB"/>
            <a:t>The most effective note-taking is </a:t>
          </a:r>
          <a:r>
            <a:rPr lang="en-GB" b="1"/>
            <a:t>active not passive</a:t>
          </a:r>
          <a:r>
            <a:rPr lang="en-GB"/>
            <a:t>. </a:t>
          </a:r>
          <a:endParaRPr lang="en-US"/>
        </a:p>
      </dgm:t>
    </dgm:pt>
    <dgm:pt modelId="{0FE17BC1-87F0-4560-B2BC-3AC75E1BAA6E}" type="parTrans" cxnId="{00F559F4-2E19-4014-B127-5B9FD43BAC2B}">
      <dgm:prSet/>
      <dgm:spPr/>
      <dgm:t>
        <a:bodyPr/>
        <a:lstStyle/>
        <a:p>
          <a:endParaRPr lang="en-US"/>
        </a:p>
      </dgm:t>
    </dgm:pt>
    <dgm:pt modelId="{C8EB5F47-DBD2-4C45-B953-0A74DA543A38}" type="sibTrans" cxnId="{00F559F4-2E19-4014-B127-5B9FD43BAC2B}">
      <dgm:prSet/>
      <dgm:spPr/>
      <dgm:t>
        <a:bodyPr/>
        <a:lstStyle/>
        <a:p>
          <a:endParaRPr lang="en-US"/>
        </a:p>
      </dgm:t>
    </dgm:pt>
    <dgm:pt modelId="{182DA308-23A3-4C64-AE33-82616045B03C}">
      <dgm:prSet/>
      <dgm:spPr/>
      <dgm:t>
        <a:bodyPr/>
        <a:lstStyle/>
        <a:p>
          <a:r>
            <a:rPr lang="en-GB"/>
            <a:t>Active learning helps you to make meaning from what you learn</a:t>
          </a:r>
          <a:r>
            <a:rPr lang="cs-CZ"/>
            <a:t>;</a:t>
          </a:r>
          <a:r>
            <a:rPr lang="en-GB"/>
            <a:t> passive learning is allowing yourself to be an empty vessel into which knowledge is poured with no way of organising or making meaning from it. </a:t>
          </a:r>
          <a:endParaRPr lang="en-US"/>
        </a:p>
      </dgm:t>
    </dgm:pt>
    <dgm:pt modelId="{A45BE013-F19E-4E29-8E38-651EEB8EBA8C}" type="parTrans" cxnId="{97CD92EF-6367-4D25-BF79-A00191D0F439}">
      <dgm:prSet/>
      <dgm:spPr/>
      <dgm:t>
        <a:bodyPr/>
        <a:lstStyle/>
        <a:p>
          <a:endParaRPr lang="en-US"/>
        </a:p>
      </dgm:t>
    </dgm:pt>
    <dgm:pt modelId="{AF0581F7-FEF4-4A52-89BE-63AE446BDB07}" type="sibTrans" cxnId="{97CD92EF-6367-4D25-BF79-A00191D0F439}">
      <dgm:prSet/>
      <dgm:spPr/>
      <dgm:t>
        <a:bodyPr/>
        <a:lstStyle/>
        <a:p>
          <a:endParaRPr lang="en-US"/>
        </a:p>
      </dgm:t>
    </dgm:pt>
    <dgm:pt modelId="{55E8DB57-3432-42FF-8C0E-403FDD7D1260}">
      <dgm:prSet/>
      <dgm:spPr/>
      <dgm:t>
        <a:bodyPr/>
        <a:lstStyle/>
        <a:p>
          <a:r>
            <a:rPr lang="en-GB"/>
            <a:t>You are less likely to remember things you learn passively, which means more checking your notes while you're writing assignments, and more repeated effort when you come to revise.</a:t>
          </a:r>
          <a:endParaRPr lang="en-US"/>
        </a:p>
      </dgm:t>
    </dgm:pt>
    <dgm:pt modelId="{E608B69D-4BB3-4C78-B1E1-AEEF09DC79DC}" type="parTrans" cxnId="{BF64F001-38B8-4099-9811-0F1603784AA4}">
      <dgm:prSet/>
      <dgm:spPr/>
      <dgm:t>
        <a:bodyPr/>
        <a:lstStyle/>
        <a:p>
          <a:endParaRPr lang="en-US"/>
        </a:p>
      </dgm:t>
    </dgm:pt>
    <dgm:pt modelId="{56D8F18E-83A7-40CA-A331-32DD48C13AEE}" type="sibTrans" cxnId="{BF64F001-38B8-4099-9811-0F1603784AA4}">
      <dgm:prSet/>
      <dgm:spPr/>
      <dgm:t>
        <a:bodyPr/>
        <a:lstStyle/>
        <a:p>
          <a:endParaRPr lang="en-US"/>
        </a:p>
      </dgm:t>
    </dgm:pt>
    <dgm:pt modelId="{A8A695C7-097A-4B30-AEBE-0F3F00ADBA40}" type="pres">
      <dgm:prSet presAssocID="{EE89D000-C2FC-4DCE-BD45-4B2074DE3BE6}" presName="root" presStyleCnt="0">
        <dgm:presLayoutVars>
          <dgm:dir/>
          <dgm:resizeHandles val="exact"/>
        </dgm:presLayoutVars>
      </dgm:prSet>
      <dgm:spPr/>
    </dgm:pt>
    <dgm:pt modelId="{18461F8B-DF06-4E7B-855A-217D37AD0ACF}" type="pres">
      <dgm:prSet presAssocID="{F172ED6B-E8C6-4522-9930-DAE43658200B}" presName="compNode" presStyleCnt="0"/>
      <dgm:spPr/>
    </dgm:pt>
    <dgm:pt modelId="{BF99EC3C-71C7-4A6C-BB48-2D0B2B77270A}" type="pres">
      <dgm:prSet presAssocID="{F172ED6B-E8C6-4522-9930-DAE43658200B}" presName="bgRect" presStyleLbl="bgShp" presStyleIdx="0" presStyleCnt="3"/>
      <dgm:spPr/>
    </dgm:pt>
    <dgm:pt modelId="{85823D58-D0F3-4882-8F5C-2E1E8129D51D}" type="pres">
      <dgm:prSet presAssocID="{F172ED6B-E8C6-4522-9930-DAE43658200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usic Note"/>
        </a:ext>
      </dgm:extLst>
    </dgm:pt>
    <dgm:pt modelId="{98D0FA5D-6C7D-47ED-B969-12CB23D4626B}" type="pres">
      <dgm:prSet presAssocID="{F172ED6B-E8C6-4522-9930-DAE43658200B}" presName="spaceRect" presStyleCnt="0"/>
      <dgm:spPr/>
    </dgm:pt>
    <dgm:pt modelId="{5C1AC20B-0E81-496A-B252-BF42BCF62DF5}" type="pres">
      <dgm:prSet presAssocID="{F172ED6B-E8C6-4522-9930-DAE43658200B}" presName="parTx" presStyleLbl="revTx" presStyleIdx="0" presStyleCnt="3">
        <dgm:presLayoutVars>
          <dgm:chMax val="0"/>
          <dgm:chPref val="0"/>
        </dgm:presLayoutVars>
      </dgm:prSet>
      <dgm:spPr/>
    </dgm:pt>
    <dgm:pt modelId="{8F05594B-46D8-4153-91C2-F30BA2703F54}" type="pres">
      <dgm:prSet presAssocID="{C8EB5F47-DBD2-4C45-B953-0A74DA543A38}" presName="sibTrans" presStyleCnt="0"/>
      <dgm:spPr/>
    </dgm:pt>
    <dgm:pt modelId="{9ED82D4C-C782-45E7-8178-CE6F9A056BD5}" type="pres">
      <dgm:prSet presAssocID="{182DA308-23A3-4C64-AE33-82616045B03C}" presName="compNode" presStyleCnt="0"/>
      <dgm:spPr/>
    </dgm:pt>
    <dgm:pt modelId="{65677277-E581-4359-99FA-221AE1EBD303}" type="pres">
      <dgm:prSet presAssocID="{182DA308-23A3-4C64-AE33-82616045B03C}" presName="bgRect" presStyleLbl="bgShp" presStyleIdx="1" presStyleCnt="3"/>
      <dgm:spPr/>
    </dgm:pt>
    <dgm:pt modelId="{1ACF6D11-0154-4F57-8E72-412C4B4EAA60}" type="pres">
      <dgm:prSet presAssocID="{182DA308-23A3-4C64-AE33-82616045B03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0EDEB196-24F2-4644-85B6-24458C8594C6}" type="pres">
      <dgm:prSet presAssocID="{182DA308-23A3-4C64-AE33-82616045B03C}" presName="spaceRect" presStyleCnt="0"/>
      <dgm:spPr/>
    </dgm:pt>
    <dgm:pt modelId="{BB986E26-5A46-492C-919E-EADB3F22913F}" type="pres">
      <dgm:prSet presAssocID="{182DA308-23A3-4C64-AE33-82616045B03C}" presName="parTx" presStyleLbl="revTx" presStyleIdx="1" presStyleCnt="3">
        <dgm:presLayoutVars>
          <dgm:chMax val="0"/>
          <dgm:chPref val="0"/>
        </dgm:presLayoutVars>
      </dgm:prSet>
      <dgm:spPr/>
    </dgm:pt>
    <dgm:pt modelId="{87C7CA32-4E3B-4B1C-8F05-96D69CB5E6D4}" type="pres">
      <dgm:prSet presAssocID="{AF0581F7-FEF4-4A52-89BE-63AE446BDB07}" presName="sibTrans" presStyleCnt="0"/>
      <dgm:spPr/>
    </dgm:pt>
    <dgm:pt modelId="{B5BE6FE1-A383-4758-B7CF-5EBE8DD67169}" type="pres">
      <dgm:prSet presAssocID="{55E8DB57-3432-42FF-8C0E-403FDD7D1260}" presName="compNode" presStyleCnt="0"/>
      <dgm:spPr/>
    </dgm:pt>
    <dgm:pt modelId="{FF3557B7-DEE9-42C9-87B2-CC0334B12273}" type="pres">
      <dgm:prSet presAssocID="{55E8DB57-3432-42FF-8C0E-403FDD7D1260}" presName="bgRect" presStyleLbl="bgShp" presStyleIdx="2" presStyleCnt="3"/>
      <dgm:spPr/>
    </dgm:pt>
    <dgm:pt modelId="{1EB71C02-BC30-44AC-9111-225BB6D1ED04}" type="pres">
      <dgm:prSet presAssocID="{55E8DB57-3432-42FF-8C0E-403FDD7D126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užka"/>
        </a:ext>
      </dgm:extLst>
    </dgm:pt>
    <dgm:pt modelId="{4471C746-96E8-41DE-827D-2926F4DE6105}" type="pres">
      <dgm:prSet presAssocID="{55E8DB57-3432-42FF-8C0E-403FDD7D1260}" presName="spaceRect" presStyleCnt="0"/>
      <dgm:spPr/>
    </dgm:pt>
    <dgm:pt modelId="{9262B80D-6E3A-4B0F-88D0-E04A74AB69E2}" type="pres">
      <dgm:prSet presAssocID="{55E8DB57-3432-42FF-8C0E-403FDD7D1260}" presName="parTx" presStyleLbl="revTx" presStyleIdx="2" presStyleCnt="3">
        <dgm:presLayoutVars>
          <dgm:chMax val="0"/>
          <dgm:chPref val="0"/>
        </dgm:presLayoutVars>
      </dgm:prSet>
      <dgm:spPr/>
    </dgm:pt>
  </dgm:ptLst>
  <dgm:cxnLst>
    <dgm:cxn modelId="{BF64F001-38B8-4099-9811-0F1603784AA4}" srcId="{EE89D000-C2FC-4DCE-BD45-4B2074DE3BE6}" destId="{55E8DB57-3432-42FF-8C0E-403FDD7D1260}" srcOrd="2" destOrd="0" parTransId="{E608B69D-4BB3-4C78-B1E1-AEEF09DC79DC}" sibTransId="{56D8F18E-83A7-40CA-A331-32DD48C13AEE}"/>
    <dgm:cxn modelId="{899B111F-6AB4-4D00-8FCB-63C0C2EF759F}" type="presOf" srcId="{F172ED6B-E8C6-4522-9930-DAE43658200B}" destId="{5C1AC20B-0E81-496A-B252-BF42BCF62DF5}" srcOrd="0" destOrd="0" presId="urn:microsoft.com/office/officeart/2018/2/layout/IconVerticalSolidList"/>
    <dgm:cxn modelId="{33758346-4651-4071-8AEB-2F867EEC9C73}" type="presOf" srcId="{55E8DB57-3432-42FF-8C0E-403FDD7D1260}" destId="{9262B80D-6E3A-4B0F-88D0-E04A74AB69E2}" srcOrd="0" destOrd="0" presId="urn:microsoft.com/office/officeart/2018/2/layout/IconVerticalSolidList"/>
    <dgm:cxn modelId="{9E84EDB4-6120-4801-911C-8D4B2E6E5BB2}" type="presOf" srcId="{182DA308-23A3-4C64-AE33-82616045B03C}" destId="{BB986E26-5A46-492C-919E-EADB3F22913F}" srcOrd="0" destOrd="0" presId="urn:microsoft.com/office/officeart/2018/2/layout/IconVerticalSolidList"/>
    <dgm:cxn modelId="{933E20D3-D49C-4C97-BFF6-E6C4785B7218}" type="presOf" srcId="{EE89D000-C2FC-4DCE-BD45-4B2074DE3BE6}" destId="{A8A695C7-097A-4B30-AEBE-0F3F00ADBA40}" srcOrd="0" destOrd="0" presId="urn:microsoft.com/office/officeart/2018/2/layout/IconVerticalSolidList"/>
    <dgm:cxn modelId="{97CD92EF-6367-4D25-BF79-A00191D0F439}" srcId="{EE89D000-C2FC-4DCE-BD45-4B2074DE3BE6}" destId="{182DA308-23A3-4C64-AE33-82616045B03C}" srcOrd="1" destOrd="0" parTransId="{A45BE013-F19E-4E29-8E38-651EEB8EBA8C}" sibTransId="{AF0581F7-FEF4-4A52-89BE-63AE446BDB07}"/>
    <dgm:cxn modelId="{00F559F4-2E19-4014-B127-5B9FD43BAC2B}" srcId="{EE89D000-C2FC-4DCE-BD45-4B2074DE3BE6}" destId="{F172ED6B-E8C6-4522-9930-DAE43658200B}" srcOrd="0" destOrd="0" parTransId="{0FE17BC1-87F0-4560-B2BC-3AC75E1BAA6E}" sibTransId="{C8EB5F47-DBD2-4C45-B953-0A74DA543A38}"/>
    <dgm:cxn modelId="{5486C465-D890-4BF2-9941-FA2C2085A2F3}" type="presParOf" srcId="{A8A695C7-097A-4B30-AEBE-0F3F00ADBA40}" destId="{18461F8B-DF06-4E7B-855A-217D37AD0ACF}" srcOrd="0" destOrd="0" presId="urn:microsoft.com/office/officeart/2018/2/layout/IconVerticalSolidList"/>
    <dgm:cxn modelId="{13C04F94-A620-48D2-81AF-E2A6CE0BB637}" type="presParOf" srcId="{18461F8B-DF06-4E7B-855A-217D37AD0ACF}" destId="{BF99EC3C-71C7-4A6C-BB48-2D0B2B77270A}" srcOrd="0" destOrd="0" presId="urn:microsoft.com/office/officeart/2018/2/layout/IconVerticalSolidList"/>
    <dgm:cxn modelId="{84585AB3-F528-435A-8F07-D0E6DC4DA018}" type="presParOf" srcId="{18461F8B-DF06-4E7B-855A-217D37AD0ACF}" destId="{85823D58-D0F3-4882-8F5C-2E1E8129D51D}" srcOrd="1" destOrd="0" presId="urn:microsoft.com/office/officeart/2018/2/layout/IconVerticalSolidList"/>
    <dgm:cxn modelId="{9BB9C01F-F2EB-4B38-99B0-4FFD355C21D3}" type="presParOf" srcId="{18461F8B-DF06-4E7B-855A-217D37AD0ACF}" destId="{98D0FA5D-6C7D-47ED-B969-12CB23D4626B}" srcOrd="2" destOrd="0" presId="urn:microsoft.com/office/officeart/2018/2/layout/IconVerticalSolidList"/>
    <dgm:cxn modelId="{493CF4D7-3919-4C34-86E5-57B5DF75F163}" type="presParOf" srcId="{18461F8B-DF06-4E7B-855A-217D37AD0ACF}" destId="{5C1AC20B-0E81-496A-B252-BF42BCF62DF5}" srcOrd="3" destOrd="0" presId="urn:microsoft.com/office/officeart/2018/2/layout/IconVerticalSolidList"/>
    <dgm:cxn modelId="{AB4BAC35-6982-4455-A9D2-A1FD9E573A5B}" type="presParOf" srcId="{A8A695C7-097A-4B30-AEBE-0F3F00ADBA40}" destId="{8F05594B-46D8-4153-91C2-F30BA2703F54}" srcOrd="1" destOrd="0" presId="urn:microsoft.com/office/officeart/2018/2/layout/IconVerticalSolidList"/>
    <dgm:cxn modelId="{9D7D0559-1E80-4AFF-BDEF-4296295554A8}" type="presParOf" srcId="{A8A695C7-097A-4B30-AEBE-0F3F00ADBA40}" destId="{9ED82D4C-C782-45E7-8178-CE6F9A056BD5}" srcOrd="2" destOrd="0" presId="urn:microsoft.com/office/officeart/2018/2/layout/IconVerticalSolidList"/>
    <dgm:cxn modelId="{C262E1BD-978F-46CF-A771-C6416407E6E4}" type="presParOf" srcId="{9ED82D4C-C782-45E7-8178-CE6F9A056BD5}" destId="{65677277-E581-4359-99FA-221AE1EBD303}" srcOrd="0" destOrd="0" presId="urn:microsoft.com/office/officeart/2018/2/layout/IconVerticalSolidList"/>
    <dgm:cxn modelId="{9910DB5F-3930-4A47-8EF6-6B052481F319}" type="presParOf" srcId="{9ED82D4C-C782-45E7-8178-CE6F9A056BD5}" destId="{1ACF6D11-0154-4F57-8E72-412C4B4EAA60}" srcOrd="1" destOrd="0" presId="urn:microsoft.com/office/officeart/2018/2/layout/IconVerticalSolidList"/>
    <dgm:cxn modelId="{43C74649-CF1D-4FE4-B48C-CB8C5AF28E49}" type="presParOf" srcId="{9ED82D4C-C782-45E7-8178-CE6F9A056BD5}" destId="{0EDEB196-24F2-4644-85B6-24458C8594C6}" srcOrd="2" destOrd="0" presId="urn:microsoft.com/office/officeart/2018/2/layout/IconVerticalSolidList"/>
    <dgm:cxn modelId="{BFF9D9E5-13BF-47A8-BB9B-F91F81A53752}" type="presParOf" srcId="{9ED82D4C-C782-45E7-8178-CE6F9A056BD5}" destId="{BB986E26-5A46-492C-919E-EADB3F22913F}" srcOrd="3" destOrd="0" presId="urn:microsoft.com/office/officeart/2018/2/layout/IconVerticalSolidList"/>
    <dgm:cxn modelId="{2593133D-9BC2-4482-8FE4-7FB34D596848}" type="presParOf" srcId="{A8A695C7-097A-4B30-AEBE-0F3F00ADBA40}" destId="{87C7CA32-4E3B-4B1C-8F05-96D69CB5E6D4}" srcOrd="3" destOrd="0" presId="urn:microsoft.com/office/officeart/2018/2/layout/IconVerticalSolidList"/>
    <dgm:cxn modelId="{5C8F3B5A-4C76-434E-BBBE-A595BA84F2F0}" type="presParOf" srcId="{A8A695C7-097A-4B30-AEBE-0F3F00ADBA40}" destId="{B5BE6FE1-A383-4758-B7CF-5EBE8DD67169}" srcOrd="4" destOrd="0" presId="urn:microsoft.com/office/officeart/2018/2/layout/IconVerticalSolidList"/>
    <dgm:cxn modelId="{8780CCF9-2E2B-4BD7-A973-8B25F44F3BBB}" type="presParOf" srcId="{B5BE6FE1-A383-4758-B7CF-5EBE8DD67169}" destId="{FF3557B7-DEE9-42C9-87B2-CC0334B12273}" srcOrd="0" destOrd="0" presId="urn:microsoft.com/office/officeart/2018/2/layout/IconVerticalSolidList"/>
    <dgm:cxn modelId="{87AE5C7D-D4CD-4A4A-8AA5-FBB29571F38D}" type="presParOf" srcId="{B5BE6FE1-A383-4758-B7CF-5EBE8DD67169}" destId="{1EB71C02-BC30-44AC-9111-225BB6D1ED04}" srcOrd="1" destOrd="0" presId="urn:microsoft.com/office/officeart/2018/2/layout/IconVerticalSolidList"/>
    <dgm:cxn modelId="{5DAD6D2B-8B38-40C8-9155-70B57456FE8F}" type="presParOf" srcId="{B5BE6FE1-A383-4758-B7CF-5EBE8DD67169}" destId="{4471C746-96E8-41DE-827D-2926F4DE6105}" srcOrd="2" destOrd="0" presId="urn:microsoft.com/office/officeart/2018/2/layout/IconVerticalSolidList"/>
    <dgm:cxn modelId="{0AF60F1D-03D3-4127-89EF-38DC4191FA2D}" type="presParOf" srcId="{B5BE6FE1-A383-4758-B7CF-5EBE8DD67169}" destId="{9262B80D-6E3A-4B0F-88D0-E04A74AB69E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48DB93-C2E3-4702-9D7E-BF5DE819A92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B322824-05E7-4C99-A136-97CAA8EFFAF4}">
      <dgm:prSet/>
      <dgm:spPr/>
      <dgm:t>
        <a:bodyPr/>
        <a:lstStyle/>
        <a:p>
          <a:r>
            <a:rPr lang="en-GB"/>
            <a:t>thinking about what you want to get out of your research before you start</a:t>
          </a:r>
          <a:endParaRPr lang="en-US"/>
        </a:p>
      </dgm:t>
    </dgm:pt>
    <dgm:pt modelId="{C2FEED84-9BCF-46AE-8E4C-CC6AAAAAC4AF}" type="parTrans" cxnId="{539F7FD1-7749-433B-86A6-0ABD696827A8}">
      <dgm:prSet/>
      <dgm:spPr/>
      <dgm:t>
        <a:bodyPr/>
        <a:lstStyle/>
        <a:p>
          <a:endParaRPr lang="en-US"/>
        </a:p>
      </dgm:t>
    </dgm:pt>
    <dgm:pt modelId="{52E3BCDE-78A6-4A44-ABE2-A020388397CE}" type="sibTrans" cxnId="{539F7FD1-7749-433B-86A6-0ABD696827A8}">
      <dgm:prSet/>
      <dgm:spPr/>
      <dgm:t>
        <a:bodyPr/>
        <a:lstStyle/>
        <a:p>
          <a:endParaRPr lang="en-US"/>
        </a:p>
      </dgm:t>
    </dgm:pt>
    <dgm:pt modelId="{AC9FFFF4-AF8D-40A7-9B8E-CAA6E96D15E4}">
      <dgm:prSet/>
      <dgm:spPr/>
      <dgm:t>
        <a:bodyPr/>
        <a:lstStyle/>
        <a:p>
          <a:r>
            <a:rPr lang="en-GB"/>
            <a:t>looking for answers to any questions you may have about the topic</a:t>
          </a:r>
          <a:endParaRPr lang="en-US"/>
        </a:p>
      </dgm:t>
    </dgm:pt>
    <dgm:pt modelId="{807327A4-A440-480D-91C4-A424C84B0563}" type="parTrans" cxnId="{ED1D99E3-B890-47AD-AA37-C72496C3BDA6}">
      <dgm:prSet/>
      <dgm:spPr/>
      <dgm:t>
        <a:bodyPr/>
        <a:lstStyle/>
        <a:p>
          <a:endParaRPr lang="en-US"/>
        </a:p>
      </dgm:t>
    </dgm:pt>
    <dgm:pt modelId="{94517EEC-E6BA-45D0-9179-65369A3C65EC}" type="sibTrans" cxnId="{ED1D99E3-B890-47AD-AA37-C72496C3BDA6}">
      <dgm:prSet/>
      <dgm:spPr/>
      <dgm:t>
        <a:bodyPr/>
        <a:lstStyle/>
        <a:p>
          <a:endParaRPr lang="en-US"/>
        </a:p>
      </dgm:t>
    </dgm:pt>
    <dgm:pt modelId="{87F0194A-9647-4BFD-8F6E-44BB1762CD8B}">
      <dgm:prSet/>
      <dgm:spPr/>
      <dgm:t>
        <a:bodyPr/>
        <a:lstStyle/>
        <a:p>
          <a:r>
            <a:rPr lang="en-GB"/>
            <a:t>looking for connections within the topic you're studying, and to other topics on your course</a:t>
          </a:r>
          <a:endParaRPr lang="en-US"/>
        </a:p>
      </dgm:t>
    </dgm:pt>
    <dgm:pt modelId="{EF0CAB2E-1940-4CEF-921B-87DA06ED091C}" type="parTrans" cxnId="{A4E7883B-FA3B-4CE8-BA9C-C5A64CAA1DD9}">
      <dgm:prSet/>
      <dgm:spPr/>
      <dgm:t>
        <a:bodyPr/>
        <a:lstStyle/>
        <a:p>
          <a:endParaRPr lang="en-US"/>
        </a:p>
      </dgm:t>
    </dgm:pt>
    <dgm:pt modelId="{CE0A79F6-CD93-4383-8349-B8116F6BF2B6}" type="sibTrans" cxnId="{A4E7883B-FA3B-4CE8-BA9C-C5A64CAA1DD9}">
      <dgm:prSet/>
      <dgm:spPr/>
      <dgm:t>
        <a:bodyPr/>
        <a:lstStyle/>
        <a:p>
          <a:endParaRPr lang="en-US"/>
        </a:p>
      </dgm:t>
    </dgm:pt>
    <dgm:pt modelId="{469A8693-054B-413B-B738-C734927B668B}">
      <dgm:prSet/>
      <dgm:spPr/>
      <dgm:t>
        <a:bodyPr/>
        <a:lstStyle/>
        <a:p>
          <a:r>
            <a:rPr lang="en-GB"/>
            <a:t>writing notes mostly in your own words - your own explanation of what something says or means</a:t>
          </a:r>
          <a:endParaRPr lang="en-US"/>
        </a:p>
      </dgm:t>
    </dgm:pt>
    <dgm:pt modelId="{4ABEE91C-5CF6-4F91-9427-B265785C9CDD}" type="parTrans" cxnId="{F8AC4084-CA55-4A43-9526-C4AE98DBA939}">
      <dgm:prSet/>
      <dgm:spPr/>
      <dgm:t>
        <a:bodyPr/>
        <a:lstStyle/>
        <a:p>
          <a:endParaRPr lang="en-US"/>
        </a:p>
      </dgm:t>
    </dgm:pt>
    <dgm:pt modelId="{197C66A4-982E-4B2B-AAB6-E3762D8E784A}" type="sibTrans" cxnId="{F8AC4084-CA55-4A43-9526-C4AE98DBA939}">
      <dgm:prSet/>
      <dgm:spPr/>
      <dgm:t>
        <a:bodyPr/>
        <a:lstStyle/>
        <a:p>
          <a:endParaRPr lang="en-US"/>
        </a:p>
      </dgm:t>
    </dgm:pt>
    <dgm:pt modelId="{5AE6B3E1-1CD2-4353-AFCD-66BE73833EAF}">
      <dgm:prSet/>
      <dgm:spPr/>
      <dgm:t>
        <a:bodyPr/>
        <a:lstStyle/>
        <a:p>
          <a:r>
            <a:rPr lang="en-GB"/>
            <a:t>recording direct quotes only when it's important to have the exact words that someone else has used (i.e. when </a:t>
          </a:r>
          <a:r>
            <a:rPr lang="en-GB" b="1"/>
            <a:t>how</a:t>
          </a:r>
          <a:r>
            <a:rPr lang="en-GB"/>
            <a:t> they say something is as significant as </a:t>
          </a:r>
          <a:r>
            <a:rPr lang="en-GB" b="1"/>
            <a:t>what</a:t>
          </a:r>
          <a:r>
            <a:rPr lang="en-GB"/>
            <a:t> they say) </a:t>
          </a:r>
          <a:endParaRPr lang="en-US"/>
        </a:p>
      </dgm:t>
    </dgm:pt>
    <dgm:pt modelId="{364EA13F-B68A-4062-8D47-E77E76FC70C2}" type="parTrans" cxnId="{1B98B25A-859F-465B-B355-701532D219FC}">
      <dgm:prSet/>
      <dgm:spPr/>
      <dgm:t>
        <a:bodyPr/>
        <a:lstStyle/>
        <a:p>
          <a:endParaRPr lang="en-US"/>
        </a:p>
      </dgm:t>
    </dgm:pt>
    <dgm:pt modelId="{307D7516-25A3-4A65-B888-6A1A3E590458}" type="sibTrans" cxnId="{1B98B25A-859F-465B-B355-701532D219FC}">
      <dgm:prSet/>
      <dgm:spPr/>
      <dgm:t>
        <a:bodyPr/>
        <a:lstStyle/>
        <a:p>
          <a:endParaRPr lang="en-US"/>
        </a:p>
      </dgm:t>
    </dgm:pt>
    <dgm:pt modelId="{6CC59F0D-E54E-422C-A905-2D1F27FDB881}" type="pres">
      <dgm:prSet presAssocID="{2948DB93-C2E3-4702-9D7E-BF5DE819A92B}" presName="root" presStyleCnt="0">
        <dgm:presLayoutVars>
          <dgm:dir/>
          <dgm:resizeHandles val="exact"/>
        </dgm:presLayoutVars>
      </dgm:prSet>
      <dgm:spPr/>
    </dgm:pt>
    <dgm:pt modelId="{E7CE8DCF-B039-4D58-A7E9-43B457C72974}" type="pres">
      <dgm:prSet presAssocID="{9B322824-05E7-4C99-A136-97CAA8EFFAF4}" presName="compNode" presStyleCnt="0"/>
      <dgm:spPr/>
    </dgm:pt>
    <dgm:pt modelId="{8091CFE5-362D-4D4A-AA2B-6DB7086F68A0}" type="pres">
      <dgm:prSet presAssocID="{9B322824-05E7-4C99-A136-97CAA8EFFAF4}" presName="bgRect" presStyleLbl="bgShp" presStyleIdx="0" presStyleCnt="5"/>
      <dgm:spPr/>
    </dgm:pt>
    <dgm:pt modelId="{2D87ED0E-243E-42A9-A193-07D904C60FF1}" type="pres">
      <dgm:prSet presAssocID="{9B322824-05E7-4C99-A136-97CAA8EFFAF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CD6DE73A-CD59-418D-8E3F-0448D3BA7AF8}" type="pres">
      <dgm:prSet presAssocID="{9B322824-05E7-4C99-A136-97CAA8EFFAF4}" presName="spaceRect" presStyleCnt="0"/>
      <dgm:spPr/>
    </dgm:pt>
    <dgm:pt modelId="{04C54E86-5D8B-4139-AAC0-EFD4C1F39C3B}" type="pres">
      <dgm:prSet presAssocID="{9B322824-05E7-4C99-A136-97CAA8EFFAF4}" presName="parTx" presStyleLbl="revTx" presStyleIdx="0" presStyleCnt="5">
        <dgm:presLayoutVars>
          <dgm:chMax val="0"/>
          <dgm:chPref val="0"/>
        </dgm:presLayoutVars>
      </dgm:prSet>
      <dgm:spPr/>
    </dgm:pt>
    <dgm:pt modelId="{534250B2-B5DC-4451-8747-D11E722E7D46}" type="pres">
      <dgm:prSet presAssocID="{52E3BCDE-78A6-4A44-ABE2-A020388397CE}" presName="sibTrans" presStyleCnt="0"/>
      <dgm:spPr/>
    </dgm:pt>
    <dgm:pt modelId="{B87E7303-82B1-44B8-BC28-2F200DBE81B2}" type="pres">
      <dgm:prSet presAssocID="{AC9FFFF4-AF8D-40A7-9B8E-CAA6E96D15E4}" presName="compNode" presStyleCnt="0"/>
      <dgm:spPr/>
    </dgm:pt>
    <dgm:pt modelId="{B3A6337E-4A9E-4529-91D5-370DFD9ECC74}" type="pres">
      <dgm:prSet presAssocID="{AC9FFFF4-AF8D-40A7-9B8E-CAA6E96D15E4}" presName="bgRect" presStyleLbl="bgShp" presStyleIdx="1" presStyleCnt="5"/>
      <dgm:spPr/>
    </dgm:pt>
    <dgm:pt modelId="{D87AAF32-34A4-480E-83E5-63A4DB5C1778}" type="pres">
      <dgm:prSet presAssocID="{AC9FFFF4-AF8D-40A7-9B8E-CAA6E96D15E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B46D8C36-9712-47D7-A5F1-A699B1BC92D3}" type="pres">
      <dgm:prSet presAssocID="{AC9FFFF4-AF8D-40A7-9B8E-CAA6E96D15E4}" presName="spaceRect" presStyleCnt="0"/>
      <dgm:spPr/>
    </dgm:pt>
    <dgm:pt modelId="{B74C5336-407C-4A4A-A34B-B94ECB5F00FC}" type="pres">
      <dgm:prSet presAssocID="{AC9FFFF4-AF8D-40A7-9B8E-CAA6E96D15E4}" presName="parTx" presStyleLbl="revTx" presStyleIdx="1" presStyleCnt="5">
        <dgm:presLayoutVars>
          <dgm:chMax val="0"/>
          <dgm:chPref val="0"/>
        </dgm:presLayoutVars>
      </dgm:prSet>
      <dgm:spPr/>
    </dgm:pt>
    <dgm:pt modelId="{3EE35653-4025-4264-A679-3C06C75601A9}" type="pres">
      <dgm:prSet presAssocID="{94517EEC-E6BA-45D0-9179-65369A3C65EC}" presName="sibTrans" presStyleCnt="0"/>
      <dgm:spPr/>
    </dgm:pt>
    <dgm:pt modelId="{009D1DD9-6AA1-4BD2-BD45-DE966EA758DE}" type="pres">
      <dgm:prSet presAssocID="{87F0194A-9647-4BFD-8F6E-44BB1762CD8B}" presName="compNode" presStyleCnt="0"/>
      <dgm:spPr/>
    </dgm:pt>
    <dgm:pt modelId="{6FEEDB6B-4D80-47C6-850F-45EBE5F20B0F}" type="pres">
      <dgm:prSet presAssocID="{87F0194A-9647-4BFD-8F6E-44BB1762CD8B}" presName="bgRect" presStyleLbl="bgShp" presStyleIdx="2" presStyleCnt="5"/>
      <dgm:spPr/>
    </dgm:pt>
    <dgm:pt modelId="{BD376FF5-1A1D-48A4-99A2-E7E013F49B56}" type="pres">
      <dgm:prSet presAssocID="{87F0194A-9647-4BFD-8F6E-44BB1762CD8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Network"/>
        </a:ext>
      </dgm:extLst>
    </dgm:pt>
    <dgm:pt modelId="{D1945E13-620C-41BD-B8DE-FD02B00FD0FF}" type="pres">
      <dgm:prSet presAssocID="{87F0194A-9647-4BFD-8F6E-44BB1762CD8B}" presName="spaceRect" presStyleCnt="0"/>
      <dgm:spPr/>
    </dgm:pt>
    <dgm:pt modelId="{9238B5C8-79D1-4DF1-B9E3-B2AE046FE221}" type="pres">
      <dgm:prSet presAssocID="{87F0194A-9647-4BFD-8F6E-44BB1762CD8B}" presName="parTx" presStyleLbl="revTx" presStyleIdx="2" presStyleCnt="5">
        <dgm:presLayoutVars>
          <dgm:chMax val="0"/>
          <dgm:chPref val="0"/>
        </dgm:presLayoutVars>
      </dgm:prSet>
      <dgm:spPr/>
    </dgm:pt>
    <dgm:pt modelId="{E1B5A4E6-EDFD-4270-88A4-A441DD009D5B}" type="pres">
      <dgm:prSet presAssocID="{CE0A79F6-CD93-4383-8349-B8116F6BF2B6}" presName="sibTrans" presStyleCnt="0"/>
      <dgm:spPr/>
    </dgm:pt>
    <dgm:pt modelId="{896A853B-FE52-4BD7-B75A-3A358B9B448C}" type="pres">
      <dgm:prSet presAssocID="{469A8693-054B-413B-B738-C734927B668B}" presName="compNode" presStyleCnt="0"/>
      <dgm:spPr/>
    </dgm:pt>
    <dgm:pt modelId="{84E55AC8-8F67-4FEE-8F05-A149C35E1736}" type="pres">
      <dgm:prSet presAssocID="{469A8693-054B-413B-B738-C734927B668B}" presName="bgRect" presStyleLbl="bgShp" presStyleIdx="3" presStyleCnt="5"/>
      <dgm:spPr/>
    </dgm:pt>
    <dgm:pt modelId="{3E9D37E3-DDBA-4ADB-B18A-CBC5B5444024}" type="pres">
      <dgm:prSet presAssocID="{469A8693-054B-413B-B738-C734927B668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užka"/>
        </a:ext>
      </dgm:extLst>
    </dgm:pt>
    <dgm:pt modelId="{D769EFF6-8F16-436B-BB3E-34BAACD8EA1D}" type="pres">
      <dgm:prSet presAssocID="{469A8693-054B-413B-B738-C734927B668B}" presName="spaceRect" presStyleCnt="0"/>
      <dgm:spPr/>
    </dgm:pt>
    <dgm:pt modelId="{38FF0242-033B-4670-880C-6239B88917BA}" type="pres">
      <dgm:prSet presAssocID="{469A8693-054B-413B-B738-C734927B668B}" presName="parTx" presStyleLbl="revTx" presStyleIdx="3" presStyleCnt="5">
        <dgm:presLayoutVars>
          <dgm:chMax val="0"/>
          <dgm:chPref val="0"/>
        </dgm:presLayoutVars>
      </dgm:prSet>
      <dgm:spPr/>
    </dgm:pt>
    <dgm:pt modelId="{243AF6CC-013C-40C7-81DE-0B8FEDD2B70E}" type="pres">
      <dgm:prSet presAssocID="{197C66A4-982E-4B2B-AAB6-E3762D8E784A}" presName="sibTrans" presStyleCnt="0"/>
      <dgm:spPr/>
    </dgm:pt>
    <dgm:pt modelId="{784036C1-0608-4110-81FF-6D4B8B633272}" type="pres">
      <dgm:prSet presAssocID="{5AE6B3E1-1CD2-4353-AFCD-66BE73833EAF}" presName="compNode" presStyleCnt="0"/>
      <dgm:spPr/>
    </dgm:pt>
    <dgm:pt modelId="{F726EA19-6731-4C1D-B5EB-3B078316E195}" type="pres">
      <dgm:prSet presAssocID="{5AE6B3E1-1CD2-4353-AFCD-66BE73833EAF}" presName="bgRect" presStyleLbl="bgShp" presStyleIdx="4" presStyleCnt="5"/>
      <dgm:spPr/>
    </dgm:pt>
    <dgm:pt modelId="{6E991E47-C739-4CFF-9842-8C2A4E998A8B}" type="pres">
      <dgm:prSet presAssocID="{5AE6B3E1-1CD2-4353-AFCD-66BE73833EA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vozovky"/>
        </a:ext>
      </dgm:extLst>
    </dgm:pt>
    <dgm:pt modelId="{13112D20-2B98-4D81-8061-E6054BEDADD8}" type="pres">
      <dgm:prSet presAssocID="{5AE6B3E1-1CD2-4353-AFCD-66BE73833EAF}" presName="spaceRect" presStyleCnt="0"/>
      <dgm:spPr/>
    </dgm:pt>
    <dgm:pt modelId="{13624B50-1F4B-43F8-B904-AC1F941C0774}" type="pres">
      <dgm:prSet presAssocID="{5AE6B3E1-1CD2-4353-AFCD-66BE73833EAF}" presName="parTx" presStyleLbl="revTx" presStyleIdx="4" presStyleCnt="5">
        <dgm:presLayoutVars>
          <dgm:chMax val="0"/>
          <dgm:chPref val="0"/>
        </dgm:presLayoutVars>
      </dgm:prSet>
      <dgm:spPr/>
    </dgm:pt>
  </dgm:ptLst>
  <dgm:cxnLst>
    <dgm:cxn modelId="{3EF72D02-A9C8-47AD-BC87-CC769DB3CF65}" type="presOf" srcId="{2948DB93-C2E3-4702-9D7E-BF5DE819A92B}" destId="{6CC59F0D-E54E-422C-A905-2D1F27FDB881}" srcOrd="0" destOrd="0" presId="urn:microsoft.com/office/officeart/2018/2/layout/IconVerticalSolidList"/>
    <dgm:cxn modelId="{54A20921-6F6B-4460-85F7-434E2F186D55}" type="presOf" srcId="{AC9FFFF4-AF8D-40A7-9B8E-CAA6E96D15E4}" destId="{B74C5336-407C-4A4A-A34B-B94ECB5F00FC}" srcOrd="0" destOrd="0" presId="urn:microsoft.com/office/officeart/2018/2/layout/IconVerticalSolidList"/>
    <dgm:cxn modelId="{B3F94A2E-0077-4581-8821-25D8F80A9F1C}" type="presOf" srcId="{9B322824-05E7-4C99-A136-97CAA8EFFAF4}" destId="{04C54E86-5D8B-4139-AAC0-EFD4C1F39C3B}" srcOrd="0" destOrd="0" presId="urn:microsoft.com/office/officeart/2018/2/layout/IconVerticalSolidList"/>
    <dgm:cxn modelId="{A4E7883B-FA3B-4CE8-BA9C-C5A64CAA1DD9}" srcId="{2948DB93-C2E3-4702-9D7E-BF5DE819A92B}" destId="{87F0194A-9647-4BFD-8F6E-44BB1762CD8B}" srcOrd="2" destOrd="0" parTransId="{EF0CAB2E-1940-4CEF-921B-87DA06ED091C}" sibTransId="{CE0A79F6-CD93-4383-8349-B8116F6BF2B6}"/>
    <dgm:cxn modelId="{2BECC86B-FFD0-4A71-AAEE-11118533962B}" type="presOf" srcId="{469A8693-054B-413B-B738-C734927B668B}" destId="{38FF0242-033B-4670-880C-6239B88917BA}" srcOrd="0" destOrd="0" presId="urn:microsoft.com/office/officeart/2018/2/layout/IconVerticalSolidList"/>
    <dgm:cxn modelId="{93A5CE53-9B19-4D33-AEAE-94325DD7E80C}" type="presOf" srcId="{87F0194A-9647-4BFD-8F6E-44BB1762CD8B}" destId="{9238B5C8-79D1-4DF1-B9E3-B2AE046FE221}" srcOrd="0" destOrd="0" presId="urn:microsoft.com/office/officeart/2018/2/layout/IconVerticalSolidList"/>
    <dgm:cxn modelId="{1B98B25A-859F-465B-B355-701532D219FC}" srcId="{2948DB93-C2E3-4702-9D7E-BF5DE819A92B}" destId="{5AE6B3E1-1CD2-4353-AFCD-66BE73833EAF}" srcOrd="4" destOrd="0" parTransId="{364EA13F-B68A-4062-8D47-E77E76FC70C2}" sibTransId="{307D7516-25A3-4A65-B888-6A1A3E590458}"/>
    <dgm:cxn modelId="{F8AC4084-CA55-4A43-9526-C4AE98DBA939}" srcId="{2948DB93-C2E3-4702-9D7E-BF5DE819A92B}" destId="{469A8693-054B-413B-B738-C734927B668B}" srcOrd="3" destOrd="0" parTransId="{4ABEE91C-5CF6-4F91-9427-B265785C9CDD}" sibTransId="{197C66A4-982E-4B2B-AAB6-E3762D8E784A}"/>
    <dgm:cxn modelId="{873E66C2-1C4C-4933-88E1-69938B3D6E2B}" type="presOf" srcId="{5AE6B3E1-1CD2-4353-AFCD-66BE73833EAF}" destId="{13624B50-1F4B-43F8-B904-AC1F941C0774}" srcOrd="0" destOrd="0" presId="urn:microsoft.com/office/officeart/2018/2/layout/IconVerticalSolidList"/>
    <dgm:cxn modelId="{539F7FD1-7749-433B-86A6-0ABD696827A8}" srcId="{2948DB93-C2E3-4702-9D7E-BF5DE819A92B}" destId="{9B322824-05E7-4C99-A136-97CAA8EFFAF4}" srcOrd="0" destOrd="0" parTransId="{C2FEED84-9BCF-46AE-8E4C-CC6AAAAAC4AF}" sibTransId="{52E3BCDE-78A6-4A44-ABE2-A020388397CE}"/>
    <dgm:cxn modelId="{ED1D99E3-B890-47AD-AA37-C72496C3BDA6}" srcId="{2948DB93-C2E3-4702-9D7E-BF5DE819A92B}" destId="{AC9FFFF4-AF8D-40A7-9B8E-CAA6E96D15E4}" srcOrd="1" destOrd="0" parTransId="{807327A4-A440-480D-91C4-A424C84B0563}" sibTransId="{94517EEC-E6BA-45D0-9179-65369A3C65EC}"/>
    <dgm:cxn modelId="{C4D5D49E-07CF-413F-9A8D-F6DA18BFA7E8}" type="presParOf" srcId="{6CC59F0D-E54E-422C-A905-2D1F27FDB881}" destId="{E7CE8DCF-B039-4D58-A7E9-43B457C72974}" srcOrd="0" destOrd="0" presId="urn:microsoft.com/office/officeart/2018/2/layout/IconVerticalSolidList"/>
    <dgm:cxn modelId="{CDC3ED3A-4BF6-4C1A-8B6C-FF3D5F884538}" type="presParOf" srcId="{E7CE8DCF-B039-4D58-A7E9-43B457C72974}" destId="{8091CFE5-362D-4D4A-AA2B-6DB7086F68A0}" srcOrd="0" destOrd="0" presId="urn:microsoft.com/office/officeart/2018/2/layout/IconVerticalSolidList"/>
    <dgm:cxn modelId="{6C21E96D-FC66-4C39-89FF-210F8FF2640F}" type="presParOf" srcId="{E7CE8DCF-B039-4D58-A7E9-43B457C72974}" destId="{2D87ED0E-243E-42A9-A193-07D904C60FF1}" srcOrd="1" destOrd="0" presId="urn:microsoft.com/office/officeart/2018/2/layout/IconVerticalSolidList"/>
    <dgm:cxn modelId="{962E958D-C5E6-4434-A7DD-7462DB3CFC2E}" type="presParOf" srcId="{E7CE8DCF-B039-4D58-A7E9-43B457C72974}" destId="{CD6DE73A-CD59-418D-8E3F-0448D3BA7AF8}" srcOrd="2" destOrd="0" presId="urn:microsoft.com/office/officeart/2018/2/layout/IconVerticalSolidList"/>
    <dgm:cxn modelId="{48C1F8D8-7803-4D67-8484-8ADED6BD7F1D}" type="presParOf" srcId="{E7CE8DCF-B039-4D58-A7E9-43B457C72974}" destId="{04C54E86-5D8B-4139-AAC0-EFD4C1F39C3B}" srcOrd="3" destOrd="0" presId="urn:microsoft.com/office/officeart/2018/2/layout/IconVerticalSolidList"/>
    <dgm:cxn modelId="{80BC4613-8C7B-4817-8A20-6E348BED6B2C}" type="presParOf" srcId="{6CC59F0D-E54E-422C-A905-2D1F27FDB881}" destId="{534250B2-B5DC-4451-8747-D11E722E7D46}" srcOrd="1" destOrd="0" presId="urn:microsoft.com/office/officeart/2018/2/layout/IconVerticalSolidList"/>
    <dgm:cxn modelId="{5F797BFD-245A-45FD-9101-EFD8E598C22C}" type="presParOf" srcId="{6CC59F0D-E54E-422C-A905-2D1F27FDB881}" destId="{B87E7303-82B1-44B8-BC28-2F200DBE81B2}" srcOrd="2" destOrd="0" presId="urn:microsoft.com/office/officeart/2018/2/layout/IconVerticalSolidList"/>
    <dgm:cxn modelId="{48429DCA-BD06-4505-9E9A-5991D4EAD272}" type="presParOf" srcId="{B87E7303-82B1-44B8-BC28-2F200DBE81B2}" destId="{B3A6337E-4A9E-4529-91D5-370DFD9ECC74}" srcOrd="0" destOrd="0" presId="urn:microsoft.com/office/officeart/2018/2/layout/IconVerticalSolidList"/>
    <dgm:cxn modelId="{181ED8FE-A6B1-492B-AE6D-2A1D289F6072}" type="presParOf" srcId="{B87E7303-82B1-44B8-BC28-2F200DBE81B2}" destId="{D87AAF32-34A4-480E-83E5-63A4DB5C1778}" srcOrd="1" destOrd="0" presId="urn:microsoft.com/office/officeart/2018/2/layout/IconVerticalSolidList"/>
    <dgm:cxn modelId="{C97D4902-C0B8-478C-B1E6-7D10E88D3611}" type="presParOf" srcId="{B87E7303-82B1-44B8-BC28-2F200DBE81B2}" destId="{B46D8C36-9712-47D7-A5F1-A699B1BC92D3}" srcOrd="2" destOrd="0" presId="urn:microsoft.com/office/officeart/2018/2/layout/IconVerticalSolidList"/>
    <dgm:cxn modelId="{558C254E-1452-4360-B1F6-30F7F2AE8F61}" type="presParOf" srcId="{B87E7303-82B1-44B8-BC28-2F200DBE81B2}" destId="{B74C5336-407C-4A4A-A34B-B94ECB5F00FC}" srcOrd="3" destOrd="0" presId="urn:microsoft.com/office/officeart/2018/2/layout/IconVerticalSolidList"/>
    <dgm:cxn modelId="{49CA81DD-0F5B-473F-A1D1-24E042324300}" type="presParOf" srcId="{6CC59F0D-E54E-422C-A905-2D1F27FDB881}" destId="{3EE35653-4025-4264-A679-3C06C75601A9}" srcOrd="3" destOrd="0" presId="urn:microsoft.com/office/officeart/2018/2/layout/IconVerticalSolidList"/>
    <dgm:cxn modelId="{98F5A903-86CE-4908-9151-37844F0E876D}" type="presParOf" srcId="{6CC59F0D-E54E-422C-A905-2D1F27FDB881}" destId="{009D1DD9-6AA1-4BD2-BD45-DE966EA758DE}" srcOrd="4" destOrd="0" presId="urn:microsoft.com/office/officeart/2018/2/layout/IconVerticalSolidList"/>
    <dgm:cxn modelId="{DDFCE5BF-EBCD-429C-BFF1-20315275BF24}" type="presParOf" srcId="{009D1DD9-6AA1-4BD2-BD45-DE966EA758DE}" destId="{6FEEDB6B-4D80-47C6-850F-45EBE5F20B0F}" srcOrd="0" destOrd="0" presId="urn:microsoft.com/office/officeart/2018/2/layout/IconVerticalSolidList"/>
    <dgm:cxn modelId="{6196765B-E5F6-484F-A1E9-067DFC8BA9DC}" type="presParOf" srcId="{009D1DD9-6AA1-4BD2-BD45-DE966EA758DE}" destId="{BD376FF5-1A1D-48A4-99A2-E7E013F49B56}" srcOrd="1" destOrd="0" presId="urn:microsoft.com/office/officeart/2018/2/layout/IconVerticalSolidList"/>
    <dgm:cxn modelId="{CC2495EC-B36A-4972-B4D6-7B98790A6DEC}" type="presParOf" srcId="{009D1DD9-6AA1-4BD2-BD45-DE966EA758DE}" destId="{D1945E13-620C-41BD-B8DE-FD02B00FD0FF}" srcOrd="2" destOrd="0" presId="urn:microsoft.com/office/officeart/2018/2/layout/IconVerticalSolidList"/>
    <dgm:cxn modelId="{8BCB66F3-817B-4C5D-9230-45A09AB9C26D}" type="presParOf" srcId="{009D1DD9-6AA1-4BD2-BD45-DE966EA758DE}" destId="{9238B5C8-79D1-4DF1-B9E3-B2AE046FE221}" srcOrd="3" destOrd="0" presId="urn:microsoft.com/office/officeart/2018/2/layout/IconVerticalSolidList"/>
    <dgm:cxn modelId="{9CD20F80-EA44-4077-B1E1-4FCB695498AB}" type="presParOf" srcId="{6CC59F0D-E54E-422C-A905-2D1F27FDB881}" destId="{E1B5A4E6-EDFD-4270-88A4-A441DD009D5B}" srcOrd="5" destOrd="0" presId="urn:microsoft.com/office/officeart/2018/2/layout/IconVerticalSolidList"/>
    <dgm:cxn modelId="{02D23BD3-CED8-439B-B8BE-9DA20B85E702}" type="presParOf" srcId="{6CC59F0D-E54E-422C-A905-2D1F27FDB881}" destId="{896A853B-FE52-4BD7-B75A-3A358B9B448C}" srcOrd="6" destOrd="0" presId="urn:microsoft.com/office/officeart/2018/2/layout/IconVerticalSolidList"/>
    <dgm:cxn modelId="{E088A0B4-94B3-4880-B361-0E2AA9517F5B}" type="presParOf" srcId="{896A853B-FE52-4BD7-B75A-3A358B9B448C}" destId="{84E55AC8-8F67-4FEE-8F05-A149C35E1736}" srcOrd="0" destOrd="0" presId="urn:microsoft.com/office/officeart/2018/2/layout/IconVerticalSolidList"/>
    <dgm:cxn modelId="{05FC454A-89FC-4B8A-B456-14CDE08719A7}" type="presParOf" srcId="{896A853B-FE52-4BD7-B75A-3A358B9B448C}" destId="{3E9D37E3-DDBA-4ADB-B18A-CBC5B5444024}" srcOrd="1" destOrd="0" presId="urn:microsoft.com/office/officeart/2018/2/layout/IconVerticalSolidList"/>
    <dgm:cxn modelId="{8F59396D-2885-4E29-BF63-BDC80389507C}" type="presParOf" srcId="{896A853B-FE52-4BD7-B75A-3A358B9B448C}" destId="{D769EFF6-8F16-436B-BB3E-34BAACD8EA1D}" srcOrd="2" destOrd="0" presId="urn:microsoft.com/office/officeart/2018/2/layout/IconVerticalSolidList"/>
    <dgm:cxn modelId="{1634B90B-73D7-4B1E-91C2-8383E2256D63}" type="presParOf" srcId="{896A853B-FE52-4BD7-B75A-3A358B9B448C}" destId="{38FF0242-033B-4670-880C-6239B88917BA}" srcOrd="3" destOrd="0" presId="urn:microsoft.com/office/officeart/2018/2/layout/IconVerticalSolidList"/>
    <dgm:cxn modelId="{91EE34A1-A7BF-4E1F-BECD-2E4CBCAFCE28}" type="presParOf" srcId="{6CC59F0D-E54E-422C-A905-2D1F27FDB881}" destId="{243AF6CC-013C-40C7-81DE-0B8FEDD2B70E}" srcOrd="7" destOrd="0" presId="urn:microsoft.com/office/officeart/2018/2/layout/IconVerticalSolidList"/>
    <dgm:cxn modelId="{35E67A6B-E159-496C-AD9F-267303818DAE}" type="presParOf" srcId="{6CC59F0D-E54E-422C-A905-2D1F27FDB881}" destId="{784036C1-0608-4110-81FF-6D4B8B633272}" srcOrd="8" destOrd="0" presId="urn:microsoft.com/office/officeart/2018/2/layout/IconVerticalSolidList"/>
    <dgm:cxn modelId="{331C03BF-EEB6-4201-B623-33BAFA236B77}" type="presParOf" srcId="{784036C1-0608-4110-81FF-6D4B8B633272}" destId="{F726EA19-6731-4C1D-B5EB-3B078316E195}" srcOrd="0" destOrd="0" presId="urn:microsoft.com/office/officeart/2018/2/layout/IconVerticalSolidList"/>
    <dgm:cxn modelId="{972E1C42-2ED9-4A83-A1EB-084C8E2F3ACB}" type="presParOf" srcId="{784036C1-0608-4110-81FF-6D4B8B633272}" destId="{6E991E47-C739-4CFF-9842-8C2A4E998A8B}" srcOrd="1" destOrd="0" presId="urn:microsoft.com/office/officeart/2018/2/layout/IconVerticalSolidList"/>
    <dgm:cxn modelId="{F6C73199-FB43-4183-AA70-2C1C821C47AB}" type="presParOf" srcId="{784036C1-0608-4110-81FF-6D4B8B633272}" destId="{13112D20-2B98-4D81-8061-E6054BEDADD8}" srcOrd="2" destOrd="0" presId="urn:microsoft.com/office/officeart/2018/2/layout/IconVerticalSolidList"/>
    <dgm:cxn modelId="{DB9C6199-D976-43D7-9CD7-3EC34D7AED74}" type="presParOf" srcId="{784036C1-0608-4110-81FF-6D4B8B633272}" destId="{13624B50-1F4B-43F8-B904-AC1F941C077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3FB4FE-3FBC-4661-B08D-353B40355A7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8654AA6-CA9C-4F4F-B807-3AB4EF63802C}">
      <dgm:prSet/>
      <dgm:spPr/>
      <dgm:t>
        <a:bodyPr/>
        <a:lstStyle/>
        <a:p>
          <a:r>
            <a:rPr lang="en-GB"/>
            <a:t>You'll know how good your notes are when you try to use them! Here are some suggestions to make your notes easier to read, easier to understand and easier to find when you need them.</a:t>
          </a:r>
          <a:endParaRPr lang="en-US"/>
        </a:p>
      </dgm:t>
    </dgm:pt>
    <dgm:pt modelId="{D671676B-1C6C-49FE-AAE0-77A2FB87EA57}" type="parTrans" cxnId="{95FEA4E8-64D4-46D4-9976-09B464D066C9}">
      <dgm:prSet/>
      <dgm:spPr/>
      <dgm:t>
        <a:bodyPr/>
        <a:lstStyle/>
        <a:p>
          <a:endParaRPr lang="en-US"/>
        </a:p>
      </dgm:t>
    </dgm:pt>
    <dgm:pt modelId="{92667D5A-E21A-479A-BC97-47EADF7EDE97}" type="sibTrans" cxnId="{95FEA4E8-64D4-46D4-9976-09B464D066C9}">
      <dgm:prSet/>
      <dgm:spPr/>
      <dgm:t>
        <a:bodyPr/>
        <a:lstStyle/>
        <a:p>
          <a:endParaRPr lang="en-US"/>
        </a:p>
      </dgm:t>
    </dgm:pt>
    <dgm:pt modelId="{18B54879-7917-4E03-A677-76DBB0A6B25B}">
      <dgm:prSet/>
      <dgm:spPr/>
      <dgm:t>
        <a:bodyPr/>
        <a:lstStyle/>
        <a:p>
          <a:r>
            <a:rPr lang="en-GB"/>
            <a:t>Make your notes </a:t>
          </a:r>
          <a:r>
            <a:rPr lang="en-GB" b="1"/>
            <a:t>brief</a:t>
          </a:r>
          <a:r>
            <a:rPr lang="en-GB"/>
            <a:t> and be </a:t>
          </a:r>
          <a:r>
            <a:rPr lang="en-GB" b="1"/>
            <a:t>selective</a:t>
          </a:r>
          <a:endParaRPr lang="en-US"/>
        </a:p>
      </dgm:t>
    </dgm:pt>
    <dgm:pt modelId="{EFE898AE-0FAA-4946-B14D-824DEA755C64}" type="parTrans" cxnId="{0CE61F76-7EB6-4F9C-B7CD-532EF1F2DBDD}">
      <dgm:prSet/>
      <dgm:spPr/>
      <dgm:t>
        <a:bodyPr/>
        <a:lstStyle/>
        <a:p>
          <a:endParaRPr lang="en-US"/>
        </a:p>
      </dgm:t>
    </dgm:pt>
    <dgm:pt modelId="{05EBF28B-8D63-45A4-B849-EBD1E9377C3D}" type="sibTrans" cxnId="{0CE61F76-7EB6-4F9C-B7CD-532EF1F2DBDD}">
      <dgm:prSet/>
      <dgm:spPr/>
      <dgm:t>
        <a:bodyPr/>
        <a:lstStyle/>
        <a:p>
          <a:endParaRPr lang="en-US"/>
        </a:p>
      </dgm:t>
    </dgm:pt>
    <dgm:pt modelId="{A97142CF-563A-4425-9AB6-C9964C1FEDD1}">
      <dgm:prSet/>
      <dgm:spPr/>
      <dgm:t>
        <a:bodyPr/>
        <a:lstStyle/>
        <a:p>
          <a:r>
            <a:rPr lang="en-GB"/>
            <a:t>Keep them </a:t>
          </a:r>
          <a:r>
            <a:rPr lang="en-GB" b="1"/>
            <a:t>well-spaced</a:t>
          </a:r>
          <a:r>
            <a:rPr lang="en-GB"/>
            <a:t> so you can see individual points and add more details later if necessary</a:t>
          </a:r>
          <a:endParaRPr lang="en-US"/>
        </a:p>
      </dgm:t>
    </dgm:pt>
    <dgm:pt modelId="{E5BC1817-AA64-457C-981E-8738A492D7E9}" type="parTrans" cxnId="{1475D244-F7D2-4316-9CA7-F2FD5CA18107}">
      <dgm:prSet/>
      <dgm:spPr/>
      <dgm:t>
        <a:bodyPr/>
        <a:lstStyle/>
        <a:p>
          <a:endParaRPr lang="en-US"/>
        </a:p>
      </dgm:t>
    </dgm:pt>
    <dgm:pt modelId="{DAE72529-CF0E-4E2D-85D5-AB516AAB2EE2}" type="sibTrans" cxnId="{1475D244-F7D2-4316-9CA7-F2FD5CA18107}">
      <dgm:prSet/>
      <dgm:spPr/>
      <dgm:t>
        <a:bodyPr/>
        <a:lstStyle/>
        <a:p>
          <a:endParaRPr lang="en-US"/>
        </a:p>
      </dgm:t>
    </dgm:pt>
    <dgm:pt modelId="{8E24CC87-B51B-4223-ABDE-BB1F4A352D97}">
      <dgm:prSet/>
      <dgm:spPr/>
      <dgm:t>
        <a:bodyPr/>
        <a:lstStyle/>
        <a:p>
          <a:r>
            <a:rPr lang="en-GB" b="1"/>
            <a:t>Show the relationships</a:t>
          </a:r>
          <a:r>
            <a:rPr lang="en-GB"/>
            <a:t> between the main points (link with a line along which you write how they relate to each other, for instance)</a:t>
          </a:r>
          <a:endParaRPr lang="en-US"/>
        </a:p>
      </dgm:t>
    </dgm:pt>
    <dgm:pt modelId="{93061211-7870-48BF-9F6A-A743A5C6B51B}" type="parTrans" cxnId="{0182CE65-1981-4F1A-949D-26013CDA81AA}">
      <dgm:prSet/>
      <dgm:spPr/>
      <dgm:t>
        <a:bodyPr/>
        <a:lstStyle/>
        <a:p>
          <a:endParaRPr lang="en-US"/>
        </a:p>
      </dgm:t>
    </dgm:pt>
    <dgm:pt modelId="{93E803A9-5AE1-448C-878D-C64BDA616DD9}" type="sibTrans" cxnId="{0182CE65-1981-4F1A-949D-26013CDA81AA}">
      <dgm:prSet/>
      <dgm:spPr/>
      <dgm:t>
        <a:bodyPr/>
        <a:lstStyle/>
        <a:p>
          <a:endParaRPr lang="en-US"/>
        </a:p>
      </dgm:t>
    </dgm:pt>
    <dgm:pt modelId="{17AD668D-2F70-4ECD-BAFB-5607F8093420}">
      <dgm:prSet/>
      <dgm:spPr/>
      <dgm:t>
        <a:bodyPr/>
        <a:lstStyle/>
        <a:p>
          <a:r>
            <a:rPr lang="en-GB"/>
            <a:t>Use </a:t>
          </a:r>
          <a:r>
            <a:rPr lang="en-GB" b="1"/>
            <a:t>your own words</a:t>
          </a:r>
          <a:r>
            <a:rPr lang="en-GB"/>
            <a:t> to summarise - imagine someone has asked you "so what did x say about this?" and write down your reply</a:t>
          </a:r>
          <a:endParaRPr lang="en-US"/>
        </a:p>
      </dgm:t>
    </dgm:pt>
    <dgm:pt modelId="{FD2F7FB6-3453-45D2-A53C-650931891DC8}" type="parTrans" cxnId="{55340822-8F28-4A0D-9181-49CB6299537C}">
      <dgm:prSet/>
      <dgm:spPr/>
      <dgm:t>
        <a:bodyPr/>
        <a:lstStyle/>
        <a:p>
          <a:endParaRPr lang="en-US"/>
        </a:p>
      </dgm:t>
    </dgm:pt>
    <dgm:pt modelId="{03D21FCE-332A-4211-9114-D65898F81DE6}" type="sibTrans" cxnId="{55340822-8F28-4A0D-9181-49CB6299537C}">
      <dgm:prSet/>
      <dgm:spPr/>
      <dgm:t>
        <a:bodyPr/>
        <a:lstStyle/>
        <a:p>
          <a:endParaRPr lang="en-US"/>
        </a:p>
      </dgm:t>
    </dgm:pt>
    <dgm:pt modelId="{3B941147-5BD7-4ADB-8619-CB46311443DB}" type="pres">
      <dgm:prSet presAssocID="{5A3FB4FE-3FBC-4661-B08D-353B40355A70}" presName="linear" presStyleCnt="0">
        <dgm:presLayoutVars>
          <dgm:animLvl val="lvl"/>
          <dgm:resizeHandles val="exact"/>
        </dgm:presLayoutVars>
      </dgm:prSet>
      <dgm:spPr/>
    </dgm:pt>
    <dgm:pt modelId="{A3F5184B-70C1-47AF-8269-7638B1B771DE}" type="pres">
      <dgm:prSet presAssocID="{E8654AA6-CA9C-4F4F-B807-3AB4EF63802C}" presName="parentText" presStyleLbl="node1" presStyleIdx="0" presStyleCnt="5">
        <dgm:presLayoutVars>
          <dgm:chMax val="0"/>
          <dgm:bulletEnabled val="1"/>
        </dgm:presLayoutVars>
      </dgm:prSet>
      <dgm:spPr/>
    </dgm:pt>
    <dgm:pt modelId="{6F6339B3-AB39-4AE2-9900-43912881F090}" type="pres">
      <dgm:prSet presAssocID="{92667D5A-E21A-479A-BC97-47EADF7EDE97}" presName="spacer" presStyleCnt="0"/>
      <dgm:spPr/>
    </dgm:pt>
    <dgm:pt modelId="{50ADE7C8-6D7A-43F8-ADDC-75C28BE4DE31}" type="pres">
      <dgm:prSet presAssocID="{18B54879-7917-4E03-A677-76DBB0A6B25B}" presName="parentText" presStyleLbl="node1" presStyleIdx="1" presStyleCnt="5">
        <dgm:presLayoutVars>
          <dgm:chMax val="0"/>
          <dgm:bulletEnabled val="1"/>
        </dgm:presLayoutVars>
      </dgm:prSet>
      <dgm:spPr/>
    </dgm:pt>
    <dgm:pt modelId="{D8899191-4DBF-4883-B06D-6EDBEED2AD27}" type="pres">
      <dgm:prSet presAssocID="{05EBF28B-8D63-45A4-B849-EBD1E9377C3D}" presName="spacer" presStyleCnt="0"/>
      <dgm:spPr/>
    </dgm:pt>
    <dgm:pt modelId="{15297116-6F3D-4E7E-9A0D-948E03529BAB}" type="pres">
      <dgm:prSet presAssocID="{A97142CF-563A-4425-9AB6-C9964C1FEDD1}" presName="parentText" presStyleLbl="node1" presStyleIdx="2" presStyleCnt="5">
        <dgm:presLayoutVars>
          <dgm:chMax val="0"/>
          <dgm:bulletEnabled val="1"/>
        </dgm:presLayoutVars>
      </dgm:prSet>
      <dgm:spPr/>
    </dgm:pt>
    <dgm:pt modelId="{76A166B9-6705-49BB-8A59-13CEE3477233}" type="pres">
      <dgm:prSet presAssocID="{DAE72529-CF0E-4E2D-85D5-AB516AAB2EE2}" presName="spacer" presStyleCnt="0"/>
      <dgm:spPr/>
    </dgm:pt>
    <dgm:pt modelId="{7FC1C57C-1F8B-4E46-B349-03E921E293D5}" type="pres">
      <dgm:prSet presAssocID="{8E24CC87-B51B-4223-ABDE-BB1F4A352D97}" presName="parentText" presStyleLbl="node1" presStyleIdx="3" presStyleCnt="5">
        <dgm:presLayoutVars>
          <dgm:chMax val="0"/>
          <dgm:bulletEnabled val="1"/>
        </dgm:presLayoutVars>
      </dgm:prSet>
      <dgm:spPr/>
    </dgm:pt>
    <dgm:pt modelId="{0AEDCD66-9D85-4446-BE7E-2993EE4D56B9}" type="pres">
      <dgm:prSet presAssocID="{93E803A9-5AE1-448C-878D-C64BDA616DD9}" presName="spacer" presStyleCnt="0"/>
      <dgm:spPr/>
    </dgm:pt>
    <dgm:pt modelId="{CDACA3EF-F538-4D82-8726-5700243D689D}" type="pres">
      <dgm:prSet presAssocID="{17AD668D-2F70-4ECD-BAFB-5607F8093420}" presName="parentText" presStyleLbl="node1" presStyleIdx="4" presStyleCnt="5">
        <dgm:presLayoutVars>
          <dgm:chMax val="0"/>
          <dgm:bulletEnabled val="1"/>
        </dgm:presLayoutVars>
      </dgm:prSet>
      <dgm:spPr/>
    </dgm:pt>
  </dgm:ptLst>
  <dgm:cxnLst>
    <dgm:cxn modelId="{4E0F410E-15D7-4D35-8EB8-6D638840D9A6}" type="presOf" srcId="{5A3FB4FE-3FBC-4661-B08D-353B40355A70}" destId="{3B941147-5BD7-4ADB-8619-CB46311443DB}" srcOrd="0" destOrd="0" presId="urn:microsoft.com/office/officeart/2005/8/layout/vList2"/>
    <dgm:cxn modelId="{55340822-8F28-4A0D-9181-49CB6299537C}" srcId="{5A3FB4FE-3FBC-4661-B08D-353B40355A70}" destId="{17AD668D-2F70-4ECD-BAFB-5607F8093420}" srcOrd="4" destOrd="0" parTransId="{FD2F7FB6-3453-45D2-A53C-650931891DC8}" sibTransId="{03D21FCE-332A-4211-9114-D65898F81DE6}"/>
    <dgm:cxn modelId="{9C6E1E25-5AA6-4CF8-924C-3D3BCCF84B5D}" type="presOf" srcId="{18B54879-7917-4E03-A677-76DBB0A6B25B}" destId="{50ADE7C8-6D7A-43F8-ADDC-75C28BE4DE31}" srcOrd="0" destOrd="0" presId="urn:microsoft.com/office/officeart/2005/8/layout/vList2"/>
    <dgm:cxn modelId="{D0FAC738-7085-4128-B700-519DE2D99FEF}" type="presOf" srcId="{E8654AA6-CA9C-4F4F-B807-3AB4EF63802C}" destId="{A3F5184B-70C1-47AF-8269-7638B1B771DE}" srcOrd="0" destOrd="0" presId="urn:microsoft.com/office/officeart/2005/8/layout/vList2"/>
    <dgm:cxn modelId="{1475D244-F7D2-4316-9CA7-F2FD5CA18107}" srcId="{5A3FB4FE-3FBC-4661-B08D-353B40355A70}" destId="{A97142CF-563A-4425-9AB6-C9964C1FEDD1}" srcOrd="2" destOrd="0" parTransId="{E5BC1817-AA64-457C-981E-8738A492D7E9}" sibTransId="{DAE72529-CF0E-4E2D-85D5-AB516AAB2EE2}"/>
    <dgm:cxn modelId="{0182CE65-1981-4F1A-949D-26013CDA81AA}" srcId="{5A3FB4FE-3FBC-4661-B08D-353B40355A70}" destId="{8E24CC87-B51B-4223-ABDE-BB1F4A352D97}" srcOrd="3" destOrd="0" parTransId="{93061211-7870-48BF-9F6A-A743A5C6B51B}" sibTransId="{93E803A9-5AE1-448C-878D-C64BDA616DD9}"/>
    <dgm:cxn modelId="{0CE61F76-7EB6-4F9C-B7CD-532EF1F2DBDD}" srcId="{5A3FB4FE-3FBC-4661-B08D-353B40355A70}" destId="{18B54879-7917-4E03-A677-76DBB0A6B25B}" srcOrd="1" destOrd="0" parTransId="{EFE898AE-0FAA-4946-B14D-824DEA755C64}" sibTransId="{05EBF28B-8D63-45A4-B849-EBD1E9377C3D}"/>
    <dgm:cxn modelId="{0AE336B2-5362-4D0C-AF8B-598779594D12}" type="presOf" srcId="{A97142CF-563A-4425-9AB6-C9964C1FEDD1}" destId="{15297116-6F3D-4E7E-9A0D-948E03529BAB}" srcOrd="0" destOrd="0" presId="urn:microsoft.com/office/officeart/2005/8/layout/vList2"/>
    <dgm:cxn modelId="{E5E1E9CF-572D-490D-AA6B-DEF09B926B3B}" type="presOf" srcId="{8E24CC87-B51B-4223-ABDE-BB1F4A352D97}" destId="{7FC1C57C-1F8B-4E46-B349-03E921E293D5}" srcOrd="0" destOrd="0" presId="urn:microsoft.com/office/officeart/2005/8/layout/vList2"/>
    <dgm:cxn modelId="{1E8DF1E7-3A64-4B4E-94D4-2B714FD52FCC}" type="presOf" srcId="{17AD668D-2F70-4ECD-BAFB-5607F8093420}" destId="{CDACA3EF-F538-4D82-8726-5700243D689D}" srcOrd="0" destOrd="0" presId="urn:microsoft.com/office/officeart/2005/8/layout/vList2"/>
    <dgm:cxn modelId="{95FEA4E8-64D4-46D4-9976-09B464D066C9}" srcId="{5A3FB4FE-3FBC-4661-B08D-353B40355A70}" destId="{E8654AA6-CA9C-4F4F-B807-3AB4EF63802C}" srcOrd="0" destOrd="0" parTransId="{D671676B-1C6C-49FE-AAE0-77A2FB87EA57}" sibTransId="{92667D5A-E21A-479A-BC97-47EADF7EDE97}"/>
    <dgm:cxn modelId="{FC3F7A5C-352E-46F5-8590-7302B9A0B7D8}" type="presParOf" srcId="{3B941147-5BD7-4ADB-8619-CB46311443DB}" destId="{A3F5184B-70C1-47AF-8269-7638B1B771DE}" srcOrd="0" destOrd="0" presId="urn:microsoft.com/office/officeart/2005/8/layout/vList2"/>
    <dgm:cxn modelId="{9EBB801B-3F5C-4EE1-B5FF-7B152E6DCF92}" type="presParOf" srcId="{3B941147-5BD7-4ADB-8619-CB46311443DB}" destId="{6F6339B3-AB39-4AE2-9900-43912881F090}" srcOrd="1" destOrd="0" presId="urn:microsoft.com/office/officeart/2005/8/layout/vList2"/>
    <dgm:cxn modelId="{06F9E9F7-9A81-48B7-9C6F-3E8850D5B634}" type="presParOf" srcId="{3B941147-5BD7-4ADB-8619-CB46311443DB}" destId="{50ADE7C8-6D7A-43F8-ADDC-75C28BE4DE31}" srcOrd="2" destOrd="0" presId="urn:microsoft.com/office/officeart/2005/8/layout/vList2"/>
    <dgm:cxn modelId="{0BB2FD5A-33AF-4932-A9EF-AB93D81895BB}" type="presParOf" srcId="{3B941147-5BD7-4ADB-8619-CB46311443DB}" destId="{D8899191-4DBF-4883-B06D-6EDBEED2AD27}" srcOrd="3" destOrd="0" presId="urn:microsoft.com/office/officeart/2005/8/layout/vList2"/>
    <dgm:cxn modelId="{CF1E0194-F97D-466C-80F7-B81570274DF5}" type="presParOf" srcId="{3B941147-5BD7-4ADB-8619-CB46311443DB}" destId="{15297116-6F3D-4E7E-9A0D-948E03529BAB}" srcOrd="4" destOrd="0" presId="urn:microsoft.com/office/officeart/2005/8/layout/vList2"/>
    <dgm:cxn modelId="{194A00FE-A16C-44E4-A26E-AD947CF65BAC}" type="presParOf" srcId="{3B941147-5BD7-4ADB-8619-CB46311443DB}" destId="{76A166B9-6705-49BB-8A59-13CEE3477233}" srcOrd="5" destOrd="0" presId="urn:microsoft.com/office/officeart/2005/8/layout/vList2"/>
    <dgm:cxn modelId="{5E83063E-0D0C-4E86-8BA9-9BA08373E7EE}" type="presParOf" srcId="{3B941147-5BD7-4ADB-8619-CB46311443DB}" destId="{7FC1C57C-1F8B-4E46-B349-03E921E293D5}" srcOrd="6" destOrd="0" presId="urn:microsoft.com/office/officeart/2005/8/layout/vList2"/>
    <dgm:cxn modelId="{DB951646-84A6-4CE0-92D0-6F30386DB3A4}" type="presParOf" srcId="{3B941147-5BD7-4ADB-8619-CB46311443DB}" destId="{0AEDCD66-9D85-4446-BE7E-2993EE4D56B9}" srcOrd="7" destOrd="0" presId="urn:microsoft.com/office/officeart/2005/8/layout/vList2"/>
    <dgm:cxn modelId="{E75770A6-3188-4B7B-A5D8-BCED6815FBEA}" type="presParOf" srcId="{3B941147-5BD7-4ADB-8619-CB46311443DB}" destId="{CDACA3EF-F538-4D82-8726-5700243D689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3FB4FE-3FBC-4661-B08D-353B40355A7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E8654AA6-CA9C-4F4F-B807-3AB4EF63802C}">
      <dgm:prSet/>
      <dgm:spPr/>
      <dgm:t>
        <a:bodyPr/>
        <a:lstStyle/>
        <a:p>
          <a:r>
            <a:rPr lang="en-GB" b="1" dirty="0"/>
            <a:t>Illustrations, examples and diagrams</a:t>
          </a:r>
          <a:r>
            <a:rPr lang="en-GB" dirty="0"/>
            <a:t> can help to put ideas in a practical context</a:t>
          </a:r>
          <a:r>
            <a:rPr lang="cs-CZ" dirty="0"/>
            <a:t>: </a:t>
          </a:r>
          <a:r>
            <a:rPr lang="cs-CZ" b="1" dirty="0"/>
            <a:t>Mind-</a:t>
          </a:r>
          <a:r>
            <a:rPr lang="cs-CZ" b="1" dirty="0" err="1"/>
            <a:t>mapping</a:t>
          </a:r>
          <a:r>
            <a:rPr lang="cs-CZ" b="1" dirty="0"/>
            <a:t> </a:t>
          </a:r>
          <a:r>
            <a:rPr lang="cs-CZ" dirty="0"/>
            <a:t>- https://www.youtube.com/watch?v=MlabrWv25qQ</a:t>
          </a:r>
          <a:endParaRPr lang="en-US" dirty="0"/>
        </a:p>
      </dgm:t>
    </dgm:pt>
    <dgm:pt modelId="{D671676B-1C6C-49FE-AAE0-77A2FB87EA57}" type="parTrans" cxnId="{95FEA4E8-64D4-46D4-9976-09B464D066C9}">
      <dgm:prSet/>
      <dgm:spPr/>
      <dgm:t>
        <a:bodyPr/>
        <a:lstStyle/>
        <a:p>
          <a:endParaRPr lang="en-US"/>
        </a:p>
      </dgm:t>
    </dgm:pt>
    <dgm:pt modelId="{92667D5A-E21A-479A-BC97-47EADF7EDE97}" type="sibTrans" cxnId="{95FEA4E8-64D4-46D4-9976-09B464D066C9}">
      <dgm:prSet/>
      <dgm:spPr/>
      <dgm:t>
        <a:bodyPr/>
        <a:lstStyle/>
        <a:p>
          <a:endParaRPr lang="en-US"/>
        </a:p>
      </dgm:t>
    </dgm:pt>
    <dgm:pt modelId="{18B54879-7917-4E03-A677-76DBB0A6B25B}">
      <dgm:prSet/>
      <dgm:spPr/>
      <dgm:t>
        <a:bodyPr/>
        <a:lstStyle/>
        <a:p>
          <a:r>
            <a:rPr lang="en-GB" b="1" dirty="0"/>
            <a:t>Make them memorable</a:t>
          </a:r>
          <a:r>
            <a:rPr lang="en-GB" dirty="0"/>
            <a:t> using: colour, pattern, highlighting and underlining</a:t>
          </a:r>
          <a:endParaRPr lang="en-US" dirty="0"/>
        </a:p>
      </dgm:t>
    </dgm:pt>
    <dgm:pt modelId="{EFE898AE-0FAA-4946-B14D-824DEA755C64}" type="parTrans" cxnId="{0CE61F76-7EB6-4F9C-B7CD-532EF1F2DBDD}">
      <dgm:prSet/>
      <dgm:spPr/>
      <dgm:t>
        <a:bodyPr/>
        <a:lstStyle/>
        <a:p>
          <a:endParaRPr lang="en-US"/>
        </a:p>
      </dgm:t>
    </dgm:pt>
    <dgm:pt modelId="{05EBF28B-8D63-45A4-B849-EBD1E9377C3D}" type="sibTrans" cxnId="{0CE61F76-7EB6-4F9C-B7CD-532EF1F2DBDD}">
      <dgm:prSet/>
      <dgm:spPr/>
      <dgm:t>
        <a:bodyPr/>
        <a:lstStyle/>
        <a:p>
          <a:endParaRPr lang="en-US"/>
        </a:p>
      </dgm:t>
    </dgm:pt>
    <dgm:pt modelId="{A97142CF-563A-4425-9AB6-C9964C1FEDD1}">
      <dgm:prSet/>
      <dgm:spPr/>
      <dgm:t>
        <a:bodyPr/>
        <a:lstStyle/>
        <a:p>
          <a:r>
            <a:rPr lang="en-GB" b="1" dirty="0"/>
            <a:t>Read through</a:t>
          </a:r>
          <a:r>
            <a:rPr lang="en-GB" dirty="0"/>
            <a:t> to make sure they're clear - will you still understand them when you come to revise?</a:t>
          </a:r>
          <a:endParaRPr lang="en-US" dirty="0"/>
        </a:p>
      </dgm:t>
    </dgm:pt>
    <dgm:pt modelId="{E5BC1817-AA64-457C-981E-8738A492D7E9}" type="parTrans" cxnId="{1475D244-F7D2-4316-9CA7-F2FD5CA18107}">
      <dgm:prSet/>
      <dgm:spPr/>
      <dgm:t>
        <a:bodyPr/>
        <a:lstStyle/>
        <a:p>
          <a:endParaRPr lang="en-US"/>
        </a:p>
      </dgm:t>
    </dgm:pt>
    <dgm:pt modelId="{DAE72529-CF0E-4E2D-85D5-AB516AAB2EE2}" type="sibTrans" cxnId="{1475D244-F7D2-4316-9CA7-F2FD5CA18107}">
      <dgm:prSet/>
      <dgm:spPr/>
      <dgm:t>
        <a:bodyPr/>
        <a:lstStyle/>
        <a:p>
          <a:endParaRPr lang="en-US"/>
        </a:p>
      </dgm:t>
    </dgm:pt>
    <dgm:pt modelId="{8E24CC87-B51B-4223-ABDE-BB1F4A352D97}">
      <dgm:prSet/>
      <dgm:spPr/>
      <dgm:t>
        <a:bodyPr/>
        <a:lstStyle/>
        <a:p>
          <a:r>
            <a:rPr lang="en-GB" b="1" dirty="0"/>
            <a:t>File with care!</a:t>
          </a:r>
          <a:r>
            <a:rPr lang="en-GB" dirty="0"/>
            <a:t> - use a logical system so you can find them when you need them</a:t>
          </a:r>
          <a:r>
            <a:rPr lang="cs-CZ" dirty="0"/>
            <a:t> </a:t>
          </a:r>
          <a:r>
            <a:rPr lang="en-GB" dirty="0"/>
            <a:t>but keep it simple or you won't use it. </a:t>
          </a:r>
          <a:endParaRPr lang="en-US" dirty="0"/>
        </a:p>
      </dgm:t>
    </dgm:pt>
    <dgm:pt modelId="{93061211-7870-48BF-9F6A-A743A5C6B51B}" type="parTrans" cxnId="{0182CE65-1981-4F1A-949D-26013CDA81AA}">
      <dgm:prSet/>
      <dgm:spPr/>
      <dgm:t>
        <a:bodyPr/>
        <a:lstStyle/>
        <a:p>
          <a:endParaRPr lang="en-US"/>
        </a:p>
      </dgm:t>
    </dgm:pt>
    <dgm:pt modelId="{93E803A9-5AE1-448C-878D-C64BDA616DD9}" type="sibTrans" cxnId="{0182CE65-1981-4F1A-949D-26013CDA81AA}">
      <dgm:prSet/>
      <dgm:spPr/>
      <dgm:t>
        <a:bodyPr/>
        <a:lstStyle/>
        <a:p>
          <a:endParaRPr lang="en-US"/>
        </a:p>
      </dgm:t>
    </dgm:pt>
    <dgm:pt modelId="{3B941147-5BD7-4ADB-8619-CB46311443DB}" type="pres">
      <dgm:prSet presAssocID="{5A3FB4FE-3FBC-4661-B08D-353B40355A70}" presName="linear" presStyleCnt="0">
        <dgm:presLayoutVars>
          <dgm:animLvl val="lvl"/>
          <dgm:resizeHandles val="exact"/>
        </dgm:presLayoutVars>
      </dgm:prSet>
      <dgm:spPr/>
    </dgm:pt>
    <dgm:pt modelId="{A3F5184B-70C1-47AF-8269-7638B1B771DE}" type="pres">
      <dgm:prSet presAssocID="{E8654AA6-CA9C-4F4F-B807-3AB4EF63802C}" presName="parentText" presStyleLbl="node1" presStyleIdx="0" presStyleCnt="4">
        <dgm:presLayoutVars>
          <dgm:chMax val="0"/>
          <dgm:bulletEnabled val="1"/>
        </dgm:presLayoutVars>
      </dgm:prSet>
      <dgm:spPr/>
    </dgm:pt>
    <dgm:pt modelId="{6F6339B3-AB39-4AE2-9900-43912881F090}" type="pres">
      <dgm:prSet presAssocID="{92667D5A-E21A-479A-BC97-47EADF7EDE97}" presName="spacer" presStyleCnt="0"/>
      <dgm:spPr/>
    </dgm:pt>
    <dgm:pt modelId="{50ADE7C8-6D7A-43F8-ADDC-75C28BE4DE31}" type="pres">
      <dgm:prSet presAssocID="{18B54879-7917-4E03-A677-76DBB0A6B25B}" presName="parentText" presStyleLbl="node1" presStyleIdx="1" presStyleCnt="4" custLinFactNeighborX="66" custLinFactNeighborY="5391">
        <dgm:presLayoutVars>
          <dgm:chMax val="0"/>
          <dgm:bulletEnabled val="1"/>
        </dgm:presLayoutVars>
      </dgm:prSet>
      <dgm:spPr/>
    </dgm:pt>
    <dgm:pt modelId="{D8899191-4DBF-4883-B06D-6EDBEED2AD27}" type="pres">
      <dgm:prSet presAssocID="{05EBF28B-8D63-45A4-B849-EBD1E9377C3D}" presName="spacer" presStyleCnt="0"/>
      <dgm:spPr/>
    </dgm:pt>
    <dgm:pt modelId="{15297116-6F3D-4E7E-9A0D-948E03529BAB}" type="pres">
      <dgm:prSet presAssocID="{A97142CF-563A-4425-9AB6-C9964C1FEDD1}" presName="parentText" presStyleLbl="node1" presStyleIdx="2" presStyleCnt="4">
        <dgm:presLayoutVars>
          <dgm:chMax val="0"/>
          <dgm:bulletEnabled val="1"/>
        </dgm:presLayoutVars>
      </dgm:prSet>
      <dgm:spPr/>
    </dgm:pt>
    <dgm:pt modelId="{76A166B9-6705-49BB-8A59-13CEE3477233}" type="pres">
      <dgm:prSet presAssocID="{DAE72529-CF0E-4E2D-85D5-AB516AAB2EE2}" presName="spacer" presStyleCnt="0"/>
      <dgm:spPr/>
    </dgm:pt>
    <dgm:pt modelId="{7FC1C57C-1F8B-4E46-B349-03E921E293D5}" type="pres">
      <dgm:prSet presAssocID="{8E24CC87-B51B-4223-ABDE-BB1F4A352D97}" presName="parentText" presStyleLbl="node1" presStyleIdx="3" presStyleCnt="4">
        <dgm:presLayoutVars>
          <dgm:chMax val="0"/>
          <dgm:bulletEnabled val="1"/>
        </dgm:presLayoutVars>
      </dgm:prSet>
      <dgm:spPr/>
    </dgm:pt>
  </dgm:ptLst>
  <dgm:cxnLst>
    <dgm:cxn modelId="{4E0F410E-15D7-4D35-8EB8-6D638840D9A6}" type="presOf" srcId="{5A3FB4FE-3FBC-4661-B08D-353B40355A70}" destId="{3B941147-5BD7-4ADB-8619-CB46311443DB}" srcOrd="0" destOrd="0" presId="urn:microsoft.com/office/officeart/2005/8/layout/vList2"/>
    <dgm:cxn modelId="{9C6E1E25-5AA6-4CF8-924C-3D3BCCF84B5D}" type="presOf" srcId="{18B54879-7917-4E03-A677-76DBB0A6B25B}" destId="{50ADE7C8-6D7A-43F8-ADDC-75C28BE4DE31}" srcOrd="0" destOrd="0" presId="urn:microsoft.com/office/officeart/2005/8/layout/vList2"/>
    <dgm:cxn modelId="{D0FAC738-7085-4128-B700-519DE2D99FEF}" type="presOf" srcId="{E8654AA6-CA9C-4F4F-B807-3AB4EF63802C}" destId="{A3F5184B-70C1-47AF-8269-7638B1B771DE}" srcOrd="0" destOrd="0" presId="urn:microsoft.com/office/officeart/2005/8/layout/vList2"/>
    <dgm:cxn modelId="{1475D244-F7D2-4316-9CA7-F2FD5CA18107}" srcId="{5A3FB4FE-3FBC-4661-B08D-353B40355A70}" destId="{A97142CF-563A-4425-9AB6-C9964C1FEDD1}" srcOrd="2" destOrd="0" parTransId="{E5BC1817-AA64-457C-981E-8738A492D7E9}" sibTransId="{DAE72529-CF0E-4E2D-85D5-AB516AAB2EE2}"/>
    <dgm:cxn modelId="{0182CE65-1981-4F1A-949D-26013CDA81AA}" srcId="{5A3FB4FE-3FBC-4661-B08D-353B40355A70}" destId="{8E24CC87-B51B-4223-ABDE-BB1F4A352D97}" srcOrd="3" destOrd="0" parTransId="{93061211-7870-48BF-9F6A-A743A5C6B51B}" sibTransId="{93E803A9-5AE1-448C-878D-C64BDA616DD9}"/>
    <dgm:cxn modelId="{0CE61F76-7EB6-4F9C-B7CD-532EF1F2DBDD}" srcId="{5A3FB4FE-3FBC-4661-B08D-353B40355A70}" destId="{18B54879-7917-4E03-A677-76DBB0A6B25B}" srcOrd="1" destOrd="0" parTransId="{EFE898AE-0FAA-4946-B14D-824DEA755C64}" sibTransId="{05EBF28B-8D63-45A4-B849-EBD1E9377C3D}"/>
    <dgm:cxn modelId="{0AE336B2-5362-4D0C-AF8B-598779594D12}" type="presOf" srcId="{A97142CF-563A-4425-9AB6-C9964C1FEDD1}" destId="{15297116-6F3D-4E7E-9A0D-948E03529BAB}" srcOrd="0" destOrd="0" presId="urn:microsoft.com/office/officeart/2005/8/layout/vList2"/>
    <dgm:cxn modelId="{E5E1E9CF-572D-490D-AA6B-DEF09B926B3B}" type="presOf" srcId="{8E24CC87-B51B-4223-ABDE-BB1F4A352D97}" destId="{7FC1C57C-1F8B-4E46-B349-03E921E293D5}" srcOrd="0" destOrd="0" presId="urn:microsoft.com/office/officeart/2005/8/layout/vList2"/>
    <dgm:cxn modelId="{95FEA4E8-64D4-46D4-9976-09B464D066C9}" srcId="{5A3FB4FE-3FBC-4661-B08D-353B40355A70}" destId="{E8654AA6-CA9C-4F4F-B807-3AB4EF63802C}" srcOrd="0" destOrd="0" parTransId="{D671676B-1C6C-49FE-AAE0-77A2FB87EA57}" sibTransId="{92667D5A-E21A-479A-BC97-47EADF7EDE97}"/>
    <dgm:cxn modelId="{FC3F7A5C-352E-46F5-8590-7302B9A0B7D8}" type="presParOf" srcId="{3B941147-5BD7-4ADB-8619-CB46311443DB}" destId="{A3F5184B-70C1-47AF-8269-7638B1B771DE}" srcOrd="0" destOrd="0" presId="urn:microsoft.com/office/officeart/2005/8/layout/vList2"/>
    <dgm:cxn modelId="{9EBB801B-3F5C-4EE1-B5FF-7B152E6DCF92}" type="presParOf" srcId="{3B941147-5BD7-4ADB-8619-CB46311443DB}" destId="{6F6339B3-AB39-4AE2-9900-43912881F090}" srcOrd="1" destOrd="0" presId="urn:microsoft.com/office/officeart/2005/8/layout/vList2"/>
    <dgm:cxn modelId="{06F9E9F7-9A81-48B7-9C6F-3E8850D5B634}" type="presParOf" srcId="{3B941147-5BD7-4ADB-8619-CB46311443DB}" destId="{50ADE7C8-6D7A-43F8-ADDC-75C28BE4DE31}" srcOrd="2" destOrd="0" presId="urn:microsoft.com/office/officeart/2005/8/layout/vList2"/>
    <dgm:cxn modelId="{0BB2FD5A-33AF-4932-A9EF-AB93D81895BB}" type="presParOf" srcId="{3B941147-5BD7-4ADB-8619-CB46311443DB}" destId="{D8899191-4DBF-4883-B06D-6EDBEED2AD27}" srcOrd="3" destOrd="0" presId="urn:microsoft.com/office/officeart/2005/8/layout/vList2"/>
    <dgm:cxn modelId="{CF1E0194-F97D-466C-80F7-B81570274DF5}" type="presParOf" srcId="{3B941147-5BD7-4ADB-8619-CB46311443DB}" destId="{15297116-6F3D-4E7E-9A0D-948E03529BAB}" srcOrd="4" destOrd="0" presId="urn:microsoft.com/office/officeart/2005/8/layout/vList2"/>
    <dgm:cxn modelId="{194A00FE-A16C-44E4-A26E-AD947CF65BAC}" type="presParOf" srcId="{3B941147-5BD7-4ADB-8619-CB46311443DB}" destId="{76A166B9-6705-49BB-8A59-13CEE3477233}" srcOrd="5" destOrd="0" presId="urn:microsoft.com/office/officeart/2005/8/layout/vList2"/>
    <dgm:cxn modelId="{5E83063E-0D0C-4E86-8BA9-9BA08373E7EE}" type="presParOf" srcId="{3B941147-5BD7-4ADB-8619-CB46311443DB}" destId="{7FC1C57C-1F8B-4E46-B349-03E921E293D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9EC3C-71C7-4A6C-BB48-2D0B2B77270A}">
      <dsp:nvSpPr>
        <dsp:cNvPr id="0" name=""/>
        <dsp:cNvSpPr/>
      </dsp:nvSpPr>
      <dsp:spPr>
        <a:xfrm>
          <a:off x="0" y="689"/>
          <a:ext cx="6797675" cy="161386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823D58-D0F3-4882-8F5C-2E1E8129D51D}">
      <dsp:nvSpPr>
        <dsp:cNvPr id="0" name=""/>
        <dsp:cNvSpPr/>
      </dsp:nvSpPr>
      <dsp:spPr>
        <a:xfrm>
          <a:off x="488194" y="363809"/>
          <a:ext cx="887626" cy="887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1AC20B-0E81-496A-B252-BF42BCF62DF5}">
      <dsp:nvSpPr>
        <dsp:cNvPr id="0" name=""/>
        <dsp:cNvSpPr/>
      </dsp:nvSpPr>
      <dsp:spPr>
        <a:xfrm>
          <a:off x="1864015" y="689"/>
          <a:ext cx="4933659"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800100">
            <a:lnSpc>
              <a:spcPct val="90000"/>
            </a:lnSpc>
            <a:spcBef>
              <a:spcPct val="0"/>
            </a:spcBef>
            <a:spcAft>
              <a:spcPct val="35000"/>
            </a:spcAft>
            <a:buNone/>
          </a:pPr>
          <a:r>
            <a:rPr lang="en-GB" sz="1800" kern="1200"/>
            <a:t>The most effective note-taking is </a:t>
          </a:r>
          <a:r>
            <a:rPr lang="en-GB" sz="1800" b="1" kern="1200"/>
            <a:t>active not passive</a:t>
          </a:r>
          <a:r>
            <a:rPr lang="en-GB" sz="1800" kern="1200"/>
            <a:t>. </a:t>
          </a:r>
          <a:endParaRPr lang="en-US" sz="1800" kern="1200"/>
        </a:p>
      </dsp:txBody>
      <dsp:txXfrm>
        <a:off x="1864015" y="689"/>
        <a:ext cx="4933659" cy="1613866"/>
      </dsp:txXfrm>
    </dsp:sp>
    <dsp:sp modelId="{65677277-E581-4359-99FA-221AE1EBD303}">
      <dsp:nvSpPr>
        <dsp:cNvPr id="0" name=""/>
        <dsp:cNvSpPr/>
      </dsp:nvSpPr>
      <dsp:spPr>
        <a:xfrm>
          <a:off x="0" y="2018022"/>
          <a:ext cx="6797675" cy="161386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CF6D11-0154-4F57-8E72-412C4B4EAA60}">
      <dsp:nvSpPr>
        <dsp:cNvPr id="0" name=""/>
        <dsp:cNvSpPr/>
      </dsp:nvSpPr>
      <dsp:spPr>
        <a:xfrm>
          <a:off x="488194" y="2381142"/>
          <a:ext cx="887626" cy="887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986E26-5A46-492C-919E-EADB3F22913F}">
      <dsp:nvSpPr>
        <dsp:cNvPr id="0" name=""/>
        <dsp:cNvSpPr/>
      </dsp:nvSpPr>
      <dsp:spPr>
        <a:xfrm>
          <a:off x="1864015" y="2018022"/>
          <a:ext cx="4933659"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800100">
            <a:lnSpc>
              <a:spcPct val="90000"/>
            </a:lnSpc>
            <a:spcBef>
              <a:spcPct val="0"/>
            </a:spcBef>
            <a:spcAft>
              <a:spcPct val="35000"/>
            </a:spcAft>
            <a:buNone/>
          </a:pPr>
          <a:r>
            <a:rPr lang="en-GB" sz="1800" kern="1200"/>
            <a:t>Active learning helps you to make meaning from what you learn</a:t>
          </a:r>
          <a:r>
            <a:rPr lang="cs-CZ" sz="1800" kern="1200"/>
            <a:t>;</a:t>
          </a:r>
          <a:r>
            <a:rPr lang="en-GB" sz="1800" kern="1200"/>
            <a:t> passive learning is allowing yourself to be an empty vessel into which knowledge is poured with no way of organising or making meaning from it. </a:t>
          </a:r>
          <a:endParaRPr lang="en-US" sz="1800" kern="1200"/>
        </a:p>
      </dsp:txBody>
      <dsp:txXfrm>
        <a:off x="1864015" y="2018022"/>
        <a:ext cx="4933659" cy="1613866"/>
      </dsp:txXfrm>
    </dsp:sp>
    <dsp:sp modelId="{FF3557B7-DEE9-42C9-87B2-CC0334B12273}">
      <dsp:nvSpPr>
        <dsp:cNvPr id="0" name=""/>
        <dsp:cNvSpPr/>
      </dsp:nvSpPr>
      <dsp:spPr>
        <a:xfrm>
          <a:off x="0" y="4035355"/>
          <a:ext cx="6797675" cy="161386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B71C02-BC30-44AC-9111-225BB6D1ED04}">
      <dsp:nvSpPr>
        <dsp:cNvPr id="0" name=""/>
        <dsp:cNvSpPr/>
      </dsp:nvSpPr>
      <dsp:spPr>
        <a:xfrm>
          <a:off x="488194" y="4398475"/>
          <a:ext cx="887626" cy="887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262B80D-6E3A-4B0F-88D0-E04A74AB69E2}">
      <dsp:nvSpPr>
        <dsp:cNvPr id="0" name=""/>
        <dsp:cNvSpPr/>
      </dsp:nvSpPr>
      <dsp:spPr>
        <a:xfrm>
          <a:off x="1864015" y="4035355"/>
          <a:ext cx="4933659"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800100">
            <a:lnSpc>
              <a:spcPct val="90000"/>
            </a:lnSpc>
            <a:spcBef>
              <a:spcPct val="0"/>
            </a:spcBef>
            <a:spcAft>
              <a:spcPct val="35000"/>
            </a:spcAft>
            <a:buNone/>
          </a:pPr>
          <a:r>
            <a:rPr lang="en-GB" sz="1800" kern="1200"/>
            <a:t>You are less likely to remember things you learn passively, which means more checking your notes while you're writing assignments, and more repeated effort when you come to revise.</a:t>
          </a:r>
          <a:endParaRPr lang="en-US" sz="1800" kern="1200"/>
        </a:p>
      </dsp:txBody>
      <dsp:txXfrm>
        <a:off x="1864015" y="4035355"/>
        <a:ext cx="4933659" cy="1613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1CFE5-362D-4D4A-AA2B-6DB7086F68A0}">
      <dsp:nvSpPr>
        <dsp:cNvPr id="0" name=""/>
        <dsp:cNvSpPr/>
      </dsp:nvSpPr>
      <dsp:spPr>
        <a:xfrm>
          <a:off x="0" y="4413"/>
          <a:ext cx="6797675" cy="9401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87ED0E-243E-42A9-A193-07D904C60FF1}">
      <dsp:nvSpPr>
        <dsp:cNvPr id="0" name=""/>
        <dsp:cNvSpPr/>
      </dsp:nvSpPr>
      <dsp:spPr>
        <a:xfrm>
          <a:off x="284404" y="215954"/>
          <a:ext cx="517099" cy="5170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C54E86-5D8B-4139-AAC0-EFD4C1F39C3B}">
      <dsp:nvSpPr>
        <dsp:cNvPr id="0" name=""/>
        <dsp:cNvSpPr/>
      </dsp:nvSpPr>
      <dsp:spPr>
        <a:xfrm>
          <a:off x="1085908" y="4413"/>
          <a:ext cx="5711766" cy="940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02" tIns="99502" rIns="99502" bIns="99502" numCol="1" spcCol="1270" anchor="ctr" anchorCtr="0">
          <a:noAutofit/>
        </a:bodyPr>
        <a:lstStyle/>
        <a:p>
          <a:pPr marL="0" lvl="0" indent="0" algn="l" defTabSz="755650">
            <a:lnSpc>
              <a:spcPct val="90000"/>
            </a:lnSpc>
            <a:spcBef>
              <a:spcPct val="0"/>
            </a:spcBef>
            <a:spcAft>
              <a:spcPct val="35000"/>
            </a:spcAft>
            <a:buNone/>
          </a:pPr>
          <a:r>
            <a:rPr lang="en-GB" sz="1700" kern="1200"/>
            <a:t>thinking about what you want to get out of your research before you start</a:t>
          </a:r>
          <a:endParaRPr lang="en-US" sz="1700" kern="1200"/>
        </a:p>
      </dsp:txBody>
      <dsp:txXfrm>
        <a:off x="1085908" y="4413"/>
        <a:ext cx="5711766" cy="940180"/>
      </dsp:txXfrm>
    </dsp:sp>
    <dsp:sp modelId="{B3A6337E-4A9E-4529-91D5-370DFD9ECC74}">
      <dsp:nvSpPr>
        <dsp:cNvPr id="0" name=""/>
        <dsp:cNvSpPr/>
      </dsp:nvSpPr>
      <dsp:spPr>
        <a:xfrm>
          <a:off x="0" y="1179639"/>
          <a:ext cx="6797675" cy="9401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7AAF32-34A4-480E-83E5-63A4DB5C1778}">
      <dsp:nvSpPr>
        <dsp:cNvPr id="0" name=""/>
        <dsp:cNvSpPr/>
      </dsp:nvSpPr>
      <dsp:spPr>
        <a:xfrm>
          <a:off x="284404" y="1391180"/>
          <a:ext cx="517099" cy="5170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4C5336-407C-4A4A-A34B-B94ECB5F00FC}">
      <dsp:nvSpPr>
        <dsp:cNvPr id="0" name=""/>
        <dsp:cNvSpPr/>
      </dsp:nvSpPr>
      <dsp:spPr>
        <a:xfrm>
          <a:off x="1085908" y="1179639"/>
          <a:ext cx="5711766" cy="940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02" tIns="99502" rIns="99502" bIns="99502" numCol="1" spcCol="1270" anchor="ctr" anchorCtr="0">
          <a:noAutofit/>
        </a:bodyPr>
        <a:lstStyle/>
        <a:p>
          <a:pPr marL="0" lvl="0" indent="0" algn="l" defTabSz="755650">
            <a:lnSpc>
              <a:spcPct val="90000"/>
            </a:lnSpc>
            <a:spcBef>
              <a:spcPct val="0"/>
            </a:spcBef>
            <a:spcAft>
              <a:spcPct val="35000"/>
            </a:spcAft>
            <a:buNone/>
          </a:pPr>
          <a:r>
            <a:rPr lang="en-GB" sz="1700" kern="1200"/>
            <a:t>looking for answers to any questions you may have about the topic</a:t>
          </a:r>
          <a:endParaRPr lang="en-US" sz="1700" kern="1200"/>
        </a:p>
      </dsp:txBody>
      <dsp:txXfrm>
        <a:off x="1085908" y="1179639"/>
        <a:ext cx="5711766" cy="940180"/>
      </dsp:txXfrm>
    </dsp:sp>
    <dsp:sp modelId="{6FEEDB6B-4D80-47C6-850F-45EBE5F20B0F}">
      <dsp:nvSpPr>
        <dsp:cNvPr id="0" name=""/>
        <dsp:cNvSpPr/>
      </dsp:nvSpPr>
      <dsp:spPr>
        <a:xfrm>
          <a:off x="0" y="2354865"/>
          <a:ext cx="6797675" cy="94018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376FF5-1A1D-48A4-99A2-E7E013F49B56}">
      <dsp:nvSpPr>
        <dsp:cNvPr id="0" name=""/>
        <dsp:cNvSpPr/>
      </dsp:nvSpPr>
      <dsp:spPr>
        <a:xfrm>
          <a:off x="284404" y="2566406"/>
          <a:ext cx="517099" cy="5170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238B5C8-79D1-4DF1-B9E3-B2AE046FE221}">
      <dsp:nvSpPr>
        <dsp:cNvPr id="0" name=""/>
        <dsp:cNvSpPr/>
      </dsp:nvSpPr>
      <dsp:spPr>
        <a:xfrm>
          <a:off x="1085908" y="2354865"/>
          <a:ext cx="5711766" cy="940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02" tIns="99502" rIns="99502" bIns="99502" numCol="1" spcCol="1270" anchor="ctr" anchorCtr="0">
          <a:noAutofit/>
        </a:bodyPr>
        <a:lstStyle/>
        <a:p>
          <a:pPr marL="0" lvl="0" indent="0" algn="l" defTabSz="755650">
            <a:lnSpc>
              <a:spcPct val="90000"/>
            </a:lnSpc>
            <a:spcBef>
              <a:spcPct val="0"/>
            </a:spcBef>
            <a:spcAft>
              <a:spcPct val="35000"/>
            </a:spcAft>
            <a:buNone/>
          </a:pPr>
          <a:r>
            <a:rPr lang="en-GB" sz="1700" kern="1200"/>
            <a:t>looking for connections within the topic you're studying, and to other topics on your course</a:t>
          </a:r>
          <a:endParaRPr lang="en-US" sz="1700" kern="1200"/>
        </a:p>
      </dsp:txBody>
      <dsp:txXfrm>
        <a:off x="1085908" y="2354865"/>
        <a:ext cx="5711766" cy="940180"/>
      </dsp:txXfrm>
    </dsp:sp>
    <dsp:sp modelId="{84E55AC8-8F67-4FEE-8F05-A149C35E1736}">
      <dsp:nvSpPr>
        <dsp:cNvPr id="0" name=""/>
        <dsp:cNvSpPr/>
      </dsp:nvSpPr>
      <dsp:spPr>
        <a:xfrm>
          <a:off x="0" y="3530091"/>
          <a:ext cx="6797675" cy="94018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9D37E3-DDBA-4ADB-B18A-CBC5B5444024}">
      <dsp:nvSpPr>
        <dsp:cNvPr id="0" name=""/>
        <dsp:cNvSpPr/>
      </dsp:nvSpPr>
      <dsp:spPr>
        <a:xfrm>
          <a:off x="284404" y="3741632"/>
          <a:ext cx="517099" cy="51709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8FF0242-033B-4670-880C-6239B88917BA}">
      <dsp:nvSpPr>
        <dsp:cNvPr id="0" name=""/>
        <dsp:cNvSpPr/>
      </dsp:nvSpPr>
      <dsp:spPr>
        <a:xfrm>
          <a:off x="1085908" y="3530091"/>
          <a:ext cx="5711766" cy="940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02" tIns="99502" rIns="99502" bIns="99502" numCol="1" spcCol="1270" anchor="ctr" anchorCtr="0">
          <a:noAutofit/>
        </a:bodyPr>
        <a:lstStyle/>
        <a:p>
          <a:pPr marL="0" lvl="0" indent="0" algn="l" defTabSz="755650">
            <a:lnSpc>
              <a:spcPct val="90000"/>
            </a:lnSpc>
            <a:spcBef>
              <a:spcPct val="0"/>
            </a:spcBef>
            <a:spcAft>
              <a:spcPct val="35000"/>
            </a:spcAft>
            <a:buNone/>
          </a:pPr>
          <a:r>
            <a:rPr lang="en-GB" sz="1700" kern="1200"/>
            <a:t>writing notes mostly in your own words - your own explanation of what something says or means</a:t>
          </a:r>
          <a:endParaRPr lang="en-US" sz="1700" kern="1200"/>
        </a:p>
      </dsp:txBody>
      <dsp:txXfrm>
        <a:off x="1085908" y="3530091"/>
        <a:ext cx="5711766" cy="940180"/>
      </dsp:txXfrm>
    </dsp:sp>
    <dsp:sp modelId="{F726EA19-6731-4C1D-B5EB-3B078316E195}">
      <dsp:nvSpPr>
        <dsp:cNvPr id="0" name=""/>
        <dsp:cNvSpPr/>
      </dsp:nvSpPr>
      <dsp:spPr>
        <a:xfrm>
          <a:off x="0" y="4705317"/>
          <a:ext cx="6797675" cy="94018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991E47-C739-4CFF-9842-8C2A4E998A8B}">
      <dsp:nvSpPr>
        <dsp:cNvPr id="0" name=""/>
        <dsp:cNvSpPr/>
      </dsp:nvSpPr>
      <dsp:spPr>
        <a:xfrm>
          <a:off x="284404" y="4916857"/>
          <a:ext cx="517099" cy="51709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624B50-1F4B-43F8-B904-AC1F941C0774}">
      <dsp:nvSpPr>
        <dsp:cNvPr id="0" name=""/>
        <dsp:cNvSpPr/>
      </dsp:nvSpPr>
      <dsp:spPr>
        <a:xfrm>
          <a:off x="1085908" y="4705317"/>
          <a:ext cx="5711766" cy="940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02" tIns="99502" rIns="99502" bIns="99502" numCol="1" spcCol="1270" anchor="ctr" anchorCtr="0">
          <a:noAutofit/>
        </a:bodyPr>
        <a:lstStyle/>
        <a:p>
          <a:pPr marL="0" lvl="0" indent="0" algn="l" defTabSz="755650">
            <a:lnSpc>
              <a:spcPct val="90000"/>
            </a:lnSpc>
            <a:spcBef>
              <a:spcPct val="0"/>
            </a:spcBef>
            <a:spcAft>
              <a:spcPct val="35000"/>
            </a:spcAft>
            <a:buNone/>
          </a:pPr>
          <a:r>
            <a:rPr lang="en-GB" sz="1700" kern="1200"/>
            <a:t>recording direct quotes only when it's important to have the exact words that someone else has used (i.e. when </a:t>
          </a:r>
          <a:r>
            <a:rPr lang="en-GB" sz="1700" b="1" kern="1200"/>
            <a:t>how</a:t>
          </a:r>
          <a:r>
            <a:rPr lang="en-GB" sz="1700" kern="1200"/>
            <a:t> they say something is as significant as </a:t>
          </a:r>
          <a:r>
            <a:rPr lang="en-GB" sz="1700" b="1" kern="1200"/>
            <a:t>what</a:t>
          </a:r>
          <a:r>
            <a:rPr lang="en-GB" sz="1700" kern="1200"/>
            <a:t> they say) </a:t>
          </a:r>
          <a:endParaRPr lang="en-US" sz="1700" kern="1200"/>
        </a:p>
      </dsp:txBody>
      <dsp:txXfrm>
        <a:off x="1085908" y="4705317"/>
        <a:ext cx="5711766" cy="9401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5184B-70C1-47AF-8269-7638B1B771DE}">
      <dsp:nvSpPr>
        <dsp:cNvPr id="0" name=""/>
        <dsp:cNvSpPr/>
      </dsp:nvSpPr>
      <dsp:spPr>
        <a:xfrm>
          <a:off x="0" y="103491"/>
          <a:ext cx="6797675" cy="104480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You'll know how good your notes are when you try to use them! Here are some suggestions to make your notes easier to read, easier to understand and easier to find when you need them.</a:t>
          </a:r>
          <a:endParaRPr lang="en-US" sz="1900" kern="1200"/>
        </a:p>
      </dsp:txBody>
      <dsp:txXfrm>
        <a:off x="51003" y="154494"/>
        <a:ext cx="6695669" cy="942803"/>
      </dsp:txXfrm>
    </dsp:sp>
    <dsp:sp modelId="{50ADE7C8-6D7A-43F8-ADDC-75C28BE4DE31}">
      <dsp:nvSpPr>
        <dsp:cNvPr id="0" name=""/>
        <dsp:cNvSpPr/>
      </dsp:nvSpPr>
      <dsp:spPr>
        <a:xfrm>
          <a:off x="0" y="1203021"/>
          <a:ext cx="6797675" cy="1044809"/>
        </a:xfrm>
        <a:prstGeom prst="roundRect">
          <a:avLst/>
        </a:prstGeom>
        <a:solidFill>
          <a:schemeClr val="accent2">
            <a:hueOff val="9759"/>
            <a:satOff val="-6719"/>
            <a:lumOff val="-171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Make your notes </a:t>
          </a:r>
          <a:r>
            <a:rPr lang="en-GB" sz="1900" b="1" kern="1200"/>
            <a:t>brief</a:t>
          </a:r>
          <a:r>
            <a:rPr lang="en-GB" sz="1900" kern="1200"/>
            <a:t> and be </a:t>
          </a:r>
          <a:r>
            <a:rPr lang="en-GB" sz="1900" b="1" kern="1200"/>
            <a:t>selective</a:t>
          </a:r>
          <a:endParaRPr lang="en-US" sz="1900" kern="1200"/>
        </a:p>
      </dsp:txBody>
      <dsp:txXfrm>
        <a:off x="51003" y="1254024"/>
        <a:ext cx="6695669" cy="942803"/>
      </dsp:txXfrm>
    </dsp:sp>
    <dsp:sp modelId="{15297116-6F3D-4E7E-9A0D-948E03529BAB}">
      <dsp:nvSpPr>
        <dsp:cNvPr id="0" name=""/>
        <dsp:cNvSpPr/>
      </dsp:nvSpPr>
      <dsp:spPr>
        <a:xfrm>
          <a:off x="0" y="2302551"/>
          <a:ext cx="6797675" cy="1044809"/>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Keep them </a:t>
          </a:r>
          <a:r>
            <a:rPr lang="en-GB" sz="1900" b="1" kern="1200"/>
            <a:t>well-spaced</a:t>
          </a:r>
          <a:r>
            <a:rPr lang="en-GB" sz="1900" kern="1200"/>
            <a:t> so you can see individual points and add more details later if necessary</a:t>
          </a:r>
          <a:endParaRPr lang="en-US" sz="1900" kern="1200"/>
        </a:p>
      </dsp:txBody>
      <dsp:txXfrm>
        <a:off x="51003" y="2353554"/>
        <a:ext cx="6695669" cy="942803"/>
      </dsp:txXfrm>
    </dsp:sp>
    <dsp:sp modelId="{7FC1C57C-1F8B-4E46-B349-03E921E293D5}">
      <dsp:nvSpPr>
        <dsp:cNvPr id="0" name=""/>
        <dsp:cNvSpPr/>
      </dsp:nvSpPr>
      <dsp:spPr>
        <a:xfrm>
          <a:off x="0" y="3402081"/>
          <a:ext cx="6797675" cy="1044809"/>
        </a:xfrm>
        <a:prstGeom prst="roundRect">
          <a:avLst/>
        </a:prstGeom>
        <a:solidFill>
          <a:schemeClr val="accent2">
            <a:hueOff val="29278"/>
            <a:satOff val="-20157"/>
            <a:lumOff val="-51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1" kern="1200"/>
            <a:t>Show the relationships</a:t>
          </a:r>
          <a:r>
            <a:rPr lang="en-GB" sz="1900" kern="1200"/>
            <a:t> between the main points (link with a line along which you write how they relate to each other, for instance)</a:t>
          </a:r>
          <a:endParaRPr lang="en-US" sz="1900" kern="1200"/>
        </a:p>
      </dsp:txBody>
      <dsp:txXfrm>
        <a:off x="51003" y="3453084"/>
        <a:ext cx="6695669" cy="942803"/>
      </dsp:txXfrm>
    </dsp:sp>
    <dsp:sp modelId="{CDACA3EF-F538-4D82-8726-5700243D689D}">
      <dsp:nvSpPr>
        <dsp:cNvPr id="0" name=""/>
        <dsp:cNvSpPr/>
      </dsp:nvSpPr>
      <dsp:spPr>
        <a:xfrm>
          <a:off x="0" y="4501611"/>
          <a:ext cx="6797675" cy="1044809"/>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Use </a:t>
          </a:r>
          <a:r>
            <a:rPr lang="en-GB" sz="1900" b="1" kern="1200"/>
            <a:t>your own words</a:t>
          </a:r>
          <a:r>
            <a:rPr lang="en-GB" sz="1900" kern="1200"/>
            <a:t> to summarise - imagine someone has asked you "so what did x say about this?" and write down your reply</a:t>
          </a:r>
          <a:endParaRPr lang="en-US" sz="1900" kern="1200"/>
        </a:p>
      </dsp:txBody>
      <dsp:txXfrm>
        <a:off x="51003" y="4552614"/>
        <a:ext cx="6695669" cy="9428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5184B-70C1-47AF-8269-7638B1B771DE}">
      <dsp:nvSpPr>
        <dsp:cNvPr id="0" name=""/>
        <dsp:cNvSpPr/>
      </dsp:nvSpPr>
      <dsp:spPr>
        <a:xfrm>
          <a:off x="0" y="81756"/>
          <a:ext cx="6797675" cy="131975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Illustrations, examples and diagrams</a:t>
          </a:r>
          <a:r>
            <a:rPr lang="en-GB" sz="2400" kern="1200" dirty="0"/>
            <a:t> can help to put ideas in a practical context</a:t>
          </a:r>
          <a:r>
            <a:rPr lang="cs-CZ" sz="2400" kern="1200" dirty="0"/>
            <a:t>: </a:t>
          </a:r>
          <a:r>
            <a:rPr lang="cs-CZ" sz="2400" b="1" kern="1200" dirty="0"/>
            <a:t>Mind-</a:t>
          </a:r>
          <a:r>
            <a:rPr lang="cs-CZ" sz="2400" b="1" kern="1200" dirty="0" err="1"/>
            <a:t>mapping</a:t>
          </a:r>
          <a:r>
            <a:rPr lang="cs-CZ" sz="2400" b="1" kern="1200" dirty="0"/>
            <a:t> </a:t>
          </a:r>
          <a:r>
            <a:rPr lang="cs-CZ" sz="2400" kern="1200" dirty="0"/>
            <a:t>- https://www.youtube.com/watch?v=MlabrWv25qQ</a:t>
          </a:r>
          <a:endParaRPr lang="en-US" sz="2400" kern="1200" dirty="0"/>
        </a:p>
      </dsp:txBody>
      <dsp:txXfrm>
        <a:off x="64425" y="146181"/>
        <a:ext cx="6668825" cy="1190909"/>
      </dsp:txXfrm>
    </dsp:sp>
    <dsp:sp modelId="{50ADE7C8-6D7A-43F8-ADDC-75C28BE4DE31}">
      <dsp:nvSpPr>
        <dsp:cNvPr id="0" name=""/>
        <dsp:cNvSpPr/>
      </dsp:nvSpPr>
      <dsp:spPr>
        <a:xfrm>
          <a:off x="0" y="1474362"/>
          <a:ext cx="6797675" cy="1319759"/>
        </a:xfrm>
        <a:prstGeom prst="roundRect">
          <a:avLst/>
        </a:prstGeom>
        <a:solidFill>
          <a:schemeClr val="accent2">
            <a:hueOff val="13013"/>
            <a:satOff val="-8959"/>
            <a:lumOff val="-22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Make them memorable</a:t>
          </a:r>
          <a:r>
            <a:rPr lang="en-GB" sz="2400" kern="1200" dirty="0"/>
            <a:t> using: colour, pattern, highlighting and underlining</a:t>
          </a:r>
          <a:endParaRPr lang="en-US" sz="2400" kern="1200" dirty="0"/>
        </a:p>
      </dsp:txBody>
      <dsp:txXfrm>
        <a:off x="64425" y="1538787"/>
        <a:ext cx="6668825" cy="1190909"/>
      </dsp:txXfrm>
    </dsp:sp>
    <dsp:sp modelId="{15297116-6F3D-4E7E-9A0D-948E03529BAB}">
      <dsp:nvSpPr>
        <dsp:cNvPr id="0" name=""/>
        <dsp:cNvSpPr/>
      </dsp:nvSpPr>
      <dsp:spPr>
        <a:xfrm>
          <a:off x="0" y="2859516"/>
          <a:ext cx="6797675" cy="1319759"/>
        </a:xfrm>
        <a:prstGeom prst="roundRect">
          <a:avLst/>
        </a:prstGeom>
        <a:solidFill>
          <a:schemeClr val="accent2">
            <a:hueOff val="26025"/>
            <a:satOff val="-17917"/>
            <a:lumOff val="-45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Read through</a:t>
          </a:r>
          <a:r>
            <a:rPr lang="en-GB" sz="2400" kern="1200" dirty="0"/>
            <a:t> to make sure they're clear - will you still understand them when you come to revise?</a:t>
          </a:r>
          <a:endParaRPr lang="en-US" sz="2400" kern="1200" dirty="0"/>
        </a:p>
      </dsp:txBody>
      <dsp:txXfrm>
        <a:off x="64425" y="2923941"/>
        <a:ext cx="6668825" cy="1190909"/>
      </dsp:txXfrm>
    </dsp:sp>
    <dsp:sp modelId="{7FC1C57C-1F8B-4E46-B349-03E921E293D5}">
      <dsp:nvSpPr>
        <dsp:cNvPr id="0" name=""/>
        <dsp:cNvSpPr/>
      </dsp:nvSpPr>
      <dsp:spPr>
        <a:xfrm>
          <a:off x="0" y="4248396"/>
          <a:ext cx="6797675" cy="1319759"/>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File with care!</a:t>
          </a:r>
          <a:r>
            <a:rPr lang="en-GB" sz="2400" kern="1200" dirty="0"/>
            <a:t> - use a logical system so you can find them when you need them</a:t>
          </a:r>
          <a:r>
            <a:rPr lang="cs-CZ" sz="2400" kern="1200" dirty="0"/>
            <a:t> </a:t>
          </a:r>
          <a:r>
            <a:rPr lang="en-GB" sz="2400" kern="1200" dirty="0"/>
            <a:t>but keep it simple or you won't use it. </a:t>
          </a:r>
          <a:endParaRPr lang="en-US" sz="2400" kern="1200" dirty="0"/>
        </a:p>
      </dsp:txBody>
      <dsp:txXfrm>
        <a:off x="64425" y="4312821"/>
        <a:ext cx="6668825" cy="119090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E5A00EEF-9793-4B8C-BDEA-69295ABB6156}"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F86D8-41CF-4E23-9C35-CB47FC2D722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959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5A00EEF-9793-4B8C-BDEA-69295ABB6156}"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1977216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5A00EEF-9793-4B8C-BDEA-69295ABB6156}"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424823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5A00EEF-9793-4B8C-BDEA-69295ABB6156}"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2650014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E5A00EEF-9793-4B8C-BDEA-69295ABB6156}"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F86D8-41CF-4E23-9C35-CB47FC2D722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1389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5A00EEF-9793-4B8C-BDEA-69295ABB6156}" type="datetimeFigureOut">
              <a:rPr lang="en-US" smtClean="0"/>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101040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E5A00EEF-9793-4B8C-BDEA-69295ABB6156}" type="datetimeFigureOut">
              <a:rPr lang="en-US" smtClean="0"/>
              <a:t>10/24/2020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414111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5A00EEF-9793-4B8C-BDEA-69295ABB6156}" type="datetimeFigureOut">
              <a:rPr lang="en-US" smtClean="0"/>
              <a:t>10/24/2020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2018371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5A00EEF-9793-4B8C-BDEA-69295ABB6156}" type="datetimeFigureOut">
              <a:rPr lang="en-US" smtClean="0"/>
              <a:t>10/24/2020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558564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5A00EEF-9793-4B8C-BDEA-69295ABB6156}" type="datetimeFigureOut">
              <a:rPr lang="en-US" smtClean="0"/>
              <a:t>10/24/2020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ECF86D8-41CF-4E23-9C35-CB47FC2D722C}" type="slidenum">
              <a:rPr lang="en-US" smtClean="0"/>
              <a:t>‹#›</a:t>
            </a:fld>
            <a:endParaRPr lang="en-US"/>
          </a:p>
        </p:txBody>
      </p:sp>
    </p:spTree>
    <p:extLst>
      <p:ext uri="{BB962C8B-B14F-4D97-AF65-F5344CB8AC3E}">
        <p14:creationId xmlns:p14="http://schemas.microsoft.com/office/powerpoint/2010/main" val="1842495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E5A00EEF-9793-4B8C-BDEA-69295ABB6156}" type="datetimeFigureOut">
              <a:rPr lang="en-US" smtClean="0"/>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F86D8-41CF-4E23-9C35-CB47FC2D722C}" type="slidenum">
              <a:rPr lang="en-US" smtClean="0"/>
              <a:t>‹#›</a:t>
            </a:fld>
            <a:endParaRPr lang="en-US"/>
          </a:p>
        </p:txBody>
      </p:sp>
    </p:spTree>
    <p:extLst>
      <p:ext uri="{BB962C8B-B14F-4D97-AF65-F5344CB8AC3E}">
        <p14:creationId xmlns:p14="http://schemas.microsoft.com/office/powerpoint/2010/main" val="3621831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5A00EEF-9793-4B8C-BDEA-69295ABB6156}" type="datetimeFigureOut">
              <a:rPr lang="en-US" smtClean="0"/>
              <a:t>10/24/2020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ECF86D8-41CF-4E23-9C35-CB47FC2D722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599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492370" y="516835"/>
            <a:ext cx="3084844" cy="5772840"/>
          </a:xfrm>
        </p:spPr>
        <p:txBody>
          <a:bodyPr anchor="ctr">
            <a:normAutofit/>
          </a:bodyPr>
          <a:lstStyle/>
          <a:p>
            <a:r>
              <a:rPr lang="en-GB" sz="3600" b="1">
                <a:solidFill>
                  <a:srgbClr val="FFFFFF"/>
                </a:solidFill>
                <a:effectLst/>
                <a:latin typeface="Times New Roman" panose="02020603050405020304" pitchFamily="18" charset="0"/>
                <a:ea typeface="Times New Roman" panose="02020603050405020304" pitchFamily="18" charset="0"/>
              </a:rPr>
              <a:t>Note taking</a:t>
            </a:r>
            <a:br>
              <a:rPr lang="cs-CZ" sz="3600">
                <a:solidFill>
                  <a:srgbClr val="FFFFFF"/>
                </a:solidFill>
                <a:effectLst/>
                <a:latin typeface="Times New Roman" panose="02020603050405020304" pitchFamily="18" charset="0"/>
                <a:ea typeface="Times New Roman" panose="02020603050405020304" pitchFamily="18" charset="0"/>
              </a:rPr>
            </a:br>
            <a:endParaRPr lang="cs-CZ" sz="3600">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Zástupný symbol pro obsah 2">
            <a:extLst>
              <a:ext uri="{FF2B5EF4-FFF2-40B4-BE49-F238E27FC236}">
                <a16:creationId xmlns:a16="http://schemas.microsoft.com/office/drawing/2014/main" id="{599D620E-F808-4B72-A6FC-E0B2F2317905}"/>
              </a:ext>
            </a:extLst>
          </p:cNvPr>
          <p:cNvGraphicFramePr>
            <a:graphicFrameLocks noGrp="1"/>
          </p:cNvGraphicFramePr>
          <p:nvPr>
            <p:ph idx="1"/>
            <p:extLst>
              <p:ext uri="{D42A27DB-BD31-4B8C-83A1-F6EECF244321}">
                <p14:modId xmlns:p14="http://schemas.microsoft.com/office/powerpoint/2010/main" val="2315775385"/>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4588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492370" y="605896"/>
            <a:ext cx="3084844" cy="5646208"/>
          </a:xfrm>
        </p:spPr>
        <p:txBody>
          <a:bodyPr anchor="ctr">
            <a:normAutofit/>
          </a:bodyPr>
          <a:lstStyle/>
          <a:p>
            <a:r>
              <a:rPr lang="en-GB" sz="3600" b="1">
                <a:solidFill>
                  <a:srgbClr val="FFFFFF"/>
                </a:solidFill>
              </a:rPr>
              <a:t>Passive</a:t>
            </a:r>
            <a:r>
              <a:rPr lang="en-GB" sz="3600">
                <a:solidFill>
                  <a:srgbClr val="FFFFFF"/>
                </a:solidFill>
              </a:rPr>
              <a:t> </a:t>
            </a:r>
            <a:r>
              <a:rPr lang="en-GB" sz="3600" b="1">
                <a:solidFill>
                  <a:srgbClr val="FFFFFF"/>
                </a:solidFill>
              </a:rPr>
              <a:t>note-taking includes:</a:t>
            </a:r>
            <a:br>
              <a:rPr lang="cs-CZ" sz="3600" b="1">
                <a:solidFill>
                  <a:srgbClr val="FFFFFF"/>
                </a:solidFill>
              </a:rPr>
            </a:br>
            <a:endParaRPr lang="cs-CZ" sz="3600" b="1">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symbol pro obsah 2"/>
          <p:cNvSpPr>
            <a:spLocks noGrp="1"/>
          </p:cNvSpPr>
          <p:nvPr>
            <p:ph idx="1"/>
          </p:nvPr>
        </p:nvSpPr>
        <p:spPr>
          <a:xfrm>
            <a:off x="4742016" y="605896"/>
            <a:ext cx="6413663" cy="5646208"/>
          </a:xfrm>
        </p:spPr>
        <p:txBody>
          <a:bodyPr anchor="ctr">
            <a:normAutofit/>
          </a:bodyPr>
          <a:lstStyle/>
          <a:p>
            <a:pPr>
              <a:buFont typeface="Arial" panose="020B0604020202020204" pitchFamily="34" charset="0"/>
              <a:buChar char="•"/>
            </a:pPr>
            <a:r>
              <a:rPr lang="en-GB" dirty="0"/>
              <a:t>underlining words</a:t>
            </a:r>
            <a:endParaRPr lang="cs-CZ" dirty="0"/>
          </a:p>
          <a:p>
            <a:pPr>
              <a:buFont typeface="Arial" panose="020B0604020202020204" pitchFamily="34" charset="0"/>
              <a:buChar char="•"/>
            </a:pPr>
            <a:r>
              <a:rPr lang="en-GB" dirty="0"/>
              <a:t>cutting and pasting from online documents</a:t>
            </a:r>
            <a:endParaRPr lang="cs-CZ" dirty="0"/>
          </a:p>
          <a:p>
            <a:pPr>
              <a:buFont typeface="Arial" panose="020B0604020202020204" pitchFamily="34" charset="0"/>
              <a:buChar char="•"/>
            </a:pPr>
            <a:r>
              <a:rPr lang="en-GB" dirty="0"/>
              <a:t>trying to write everything you hear in a lecture</a:t>
            </a:r>
            <a:endParaRPr lang="cs-CZ" dirty="0"/>
          </a:p>
          <a:p>
            <a:pPr>
              <a:buFont typeface="Arial" panose="020B0604020202020204" pitchFamily="34" charset="0"/>
              <a:buChar char="•"/>
            </a:pPr>
            <a:r>
              <a:rPr lang="en-GB" dirty="0"/>
              <a:t>copying slides from the screen</a:t>
            </a:r>
            <a:endParaRPr lang="cs-CZ" dirty="0"/>
          </a:p>
          <a:p>
            <a:pPr>
              <a:buFont typeface="Arial" panose="020B0604020202020204" pitchFamily="34" charset="0"/>
              <a:buChar char="•"/>
            </a:pPr>
            <a:r>
              <a:rPr lang="en-GB" dirty="0"/>
              <a:t>copying lots of direct quotes rather than putting the ideas in your own words </a:t>
            </a:r>
            <a:endParaRPr lang="cs-CZ" dirty="0"/>
          </a:p>
          <a:p>
            <a:pPr>
              <a:buFont typeface="Arial" panose="020B0604020202020204" pitchFamily="34" charset="0"/>
              <a:buChar char="•"/>
            </a:pPr>
            <a:r>
              <a:rPr lang="en-GB" dirty="0"/>
              <a:t>writing notes on everything you read, because you're not sure what will turn out to be important </a:t>
            </a:r>
            <a:endParaRPr lang="cs-CZ" dirty="0"/>
          </a:p>
          <a:p>
            <a:pPr>
              <a:buFont typeface="Arial" panose="020B0604020202020204" pitchFamily="34" charset="0"/>
              <a:buChar char="•"/>
            </a:pPr>
            <a:r>
              <a:rPr lang="en-GB" dirty="0"/>
              <a:t>not evaluating or criticising the sources you use, but just accepting them as suitable evidence </a:t>
            </a:r>
            <a:endParaRPr lang="cs-CZ" dirty="0"/>
          </a:p>
          <a:p>
            <a:endParaRPr lang="cs-CZ" dirty="0"/>
          </a:p>
        </p:txBody>
      </p:sp>
    </p:spTree>
    <p:extLst>
      <p:ext uri="{BB962C8B-B14F-4D97-AF65-F5344CB8AC3E}">
        <p14:creationId xmlns:p14="http://schemas.microsoft.com/office/powerpoint/2010/main" val="4250008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492370" y="516835"/>
            <a:ext cx="3084844" cy="5772840"/>
          </a:xfrm>
        </p:spPr>
        <p:txBody>
          <a:bodyPr anchor="ctr">
            <a:normAutofit/>
          </a:bodyPr>
          <a:lstStyle/>
          <a:p>
            <a:r>
              <a:rPr lang="en-US" sz="3600" b="1">
                <a:solidFill>
                  <a:srgbClr val="FFFFFF"/>
                </a:solidFill>
              </a:rPr>
              <a:t>Active note-taking means:</a:t>
            </a:r>
            <a:br>
              <a:rPr lang="en-US" sz="3600" b="1">
                <a:solidFill>
                  <a:srgbClr val="FFFFFF"/>
                </a:solidFill>
              </a:rPr>
            </a:br>
            <a:endParaRPr lang="cs-CZ" sz="3600" b="1">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Zástupný symbol pro obsah 2">
            <a:extLst>
              <a:ext uri="{FF2B5EF4-FFF2-40B4-BE49-F238E27FC236}">
                <a16:creationId xmlns:a16="http://schemas.microsoft.com/office/drawing/2014/main" id="{6E911A40-3286-43B9-9DF4-5B947DC997CF}"/>
              </a:ext>
            </a:extLst>
          </p:cNvPr>
          <p:cNvGraphicFramePr>
            <a:graphicFrameLocks noGrp="1"/>
          </p:cNvGraphicFramePr>
          <p:nvPr>
            <p:ph idx="1"/>
            <p:extLst>
              <p:ext uri="{D42A27DB-BD31-4B8C-83A1-F6EECF244321}">
                <p14:modId xmlns:p14="http://schemas.microsoft.com/office/powerpoint/2010/main" val="1687561929"/>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563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492370" y="516835"/>
            <a:ext cx="3084844" cy="5772840"/>
          </a:xfrm>
        </p:spPr>
        <p:txBody>
          <a:bodyPr anchor="ctr">
            <a:normAutofit/>
          </a:bodyPr>
          <a:lstStyle/>
          <a:p>
            <a:r>
              <a:rPr lang="en-GB" sz="3600" b="1">
                <a:solidFill>
                  <a:srgbClr val="FFFFFF"/>
                </a:solidFill>
              </a:rPr>
              <a:t>Making your notes user-friendly</a:t>
            </a:r>
            <a:br>
              <a:rPr lang="cs-CZ" sz="3600">
                <a:solidFill>
                  <a:srgbClr val="FFFFFF"/>
                </a:solidFill>
              </a:rPr>
            </a:br>
            <a:endParaRPr lang="cs-CZ" sz="3600">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7" name="Zástupný symbol pro obsah 2">
            <a:extLst>
              <a:ext uri="{FF2B5EF4-FFF2-40B4-BE49-F238E27FC236}">
                <a16:creationId xmlns:a16="http://schemas.microsoft.com/office/drawing/2014/main" id="{FB4CC10F-0D56-4CE1-BB98-1786D334377C}"/>
              </a:ext>
            </a:extLst>
          </p:cNvPr>
          <p:cNvGraphicFramePr>
            <a:graphicFrameLocks noGrp="1"/>
          </p:cNvGraphicFramePr>
          <p:nvPr>
            <p:ph idx="1"/>
            <p:extLst>
              <p:ext uri="{D42A27DB-BD31-4B8C-83A1-F6EECF244321}">
                <p14:modId xmlns:p14="http://schemas.microsoft.com/office/powerpoint/2010/main" val="2923709144"/>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9616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DFA3DD-A2C2-435B-8CBC-D933415A6540}"/>
              </a:ext>
            </a:extLst>
          </p:cNvPr>
          <p:cNvSpPr>
            <a:spLocks noGrp="1"/>
          </p:cNvSpPr>
          <p:nvPr>
            <p:ph type="title"/>
          </p:nvPr>
        </p:nvSpPr>
        <p:spPr/>
        <p:txBody>
          <a:bodyPr/>
          <a:lstStyle/>
          <a:p>
            <a:endParaRPr lang="en-US"/>
          </a:p>
        </p:txBody>
      </p:sp>
      <p:sp>
        <p:nvSpPr>
          <p:cNvPr id="3" name="Zástupný obsah 2">
            <a:extLst>
              <a:ext uri="{FF2B5EF4-FFF2-40B4-BE49-F238E27FC236}">
                <a16:creationId xmlns:a16="http://schemas.microsoft.com/office/drawing/2014/main" id="{7A5917D9-B570-4CD2-BD84-1882B0949ABF}"/>
              </a:ext>
            </a:extLst>
          </p:cNvPr>
          <p:cNvSpPr>
            <a:spLocks noGrp="1"/>
          </p:cNvSpPr>
          <p:nvPr>
            <p:ph idx="1"/>
          </p:nvPr>
        </p:nvSpPr>
        <p:spPr/>
        <p:txBody>
          <a:bodyPr/>
          <a:lstStyle/>
          <a:p>
            <a:endParaRPr lang="en-US"/>
          </a:p>
        </p:txBody>
      </p:sp>
      <p:sp useBgFill="1">
        <p:nvSpPr>
          <p:cNvPr id="4" name="Rectangle 8">
            <a:extLst>
              <a:ext uri="{FF2B5EF4-FFF2-40B4-BE49-F238E27FC236}">
                <a16:creationId xmlns:a16="http://schemas.microsoft.com/office/drawing/2014/main" id="{376CF5B4-0E1A-426C-95B8-31F0DBED1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5" name="Rectangle 10">
            <a:extLst>
              <a:ext uri="{FF2B5EF4-FFF2-40B4-BE49-F238E27FC236}">
                <a16:creationId xmlns:a16="http://schemas.microsoft.com/office/drawing/2014/main" id="{9230B9B2-9C61-4BED-BFE1-7BF78EDC23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Nadpis 1">
            <a:extLst>
              <a:ext uri="{FF2B5EF4-FFF2-40B4-BE49-F238E27FC236}">
                <a16:creationId xmlns:a16="http://schemas.microsoft.com/office/drawing/2014/main" id="{FE849622-4ED1-4433-B6C2-557C252F0815}"/>
              </a:ext>
            </a:extLst>
          </p:cNvPr>
          <p:cNvSpPr txBox="1">
            <a:spLocks/>
          </p:cNvSpPr>
          <p:nvPr/>
        </p:nvSpPr>
        <p:spPr>
          <a:xfrm>
            <a:off x="492370" y="516835"/>
            <a:ext cx="3084844" cy="5772840"/>
          </a:xfrm>
          <a:prstGeom prst="rect">
            <a:avLst/>
          </a:prstGeom>
        </p:spPr>
        <p:txBody>
          <a:bodyPr vert="horz" lIns="91440" tIns="45720" rIns="91440" bIns="45720" rtlCol="0" anchor="ctr">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GB" sz="3600" b="1">
                <a:solidFill>
                  <a:srgbClr val="FFFFFF"/>
                </a:solidFill>
              </a:rPr>
              <a:t>Making your notes user-friendly</a:t>
            </a:r>
            <a:br>
              <a:rPr lang="cs-CZ" sz="3600">
                <a:solidFill>
                  <a:srgbClr val="FFFFFF"/>
                </a:solidFill>
              </a:rPr>
            </a:br>
            <a:endParaRPr lang="cs-CZ" sz="3600">
              <a:solidFill>
                <a:srgbClr val="FFFFFF"/>
              </a:solidFill>
            </a:endParaRPr>
          </a:p>
        </p:txBody>
      </p:sp>
      <p:sp>
        <p:nvSpPr>
          <p:cNvPr id="7" name="Rectangle 12">
            <a:extLst>
              <a:ext uri="{FF2B5EF4-FFF2-40B4-BE49-F238E27FC236}">
                <a16:creationId xmlns:a16="http://schemas.microsoft.com/office/drawing/2014/main" id="{B4F88041-4C2A-4173-9B34-CC6D8BCB6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8" name="Zástupný symbol pro obsah 2">
            <a:extLst>
              <a:ext uri="{FF2B5EF4-FFF2-40B4-BE49-F238E27FC236}">
                <a16:creationId xmlns:a16="http://schemas.microsoft.com/office/drawing/2014/main" id="{69D89956-5F1F-4DE2-9485-89ED5EF79C49}"/>
              </a:ext>
            </a:extLst>
          </p:cNvPr>
          <p:cNvGraphicFramePr>
            <a:graphicFrameLocks/>
          </p:cNvGraphicFramePr>
          <p:nvPr>
            <p:extLst>
              <p:ext uri="{D42A27DB-BD31-4B8C-83A1-F6EECF244321}">
                <p14:modId xmlns:p14="http://schemas.microsoft.com/office/powerpoint/2010/main" val="2406987863"/>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2805059"/>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4</TotalTime>
  <Words>468</Words>
  <Application>Microsoft Office PowerPoint</Application>
  <PresentationFormat>Širokoúhlá obrazovka</PresentationFormat>
  <Paragraphs>29</Paragraphs>
  <Slides>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Arial</vt:lpstr>
      <vt:lpstr>Calibri</vt:lpstr>
      <vt:lpstr>Calibri Light</vt:lpstr>
      <vt:lpstr>Times New Roman</vt:lpstr>
      <vt:lpstr>Retrospektiva</vt:lpstr>
      <vt:lpstr>Note taking </vt:lpstr>
      <vt:lpstr>Passive note-taking includes: </vt:lpstr>
      <vt:lpstr>Active note-taking means: </vt:lpstr>
      <vt:lpstr>Making your notes user-friendly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taking </dc:title>
  <dc:creator>M</dc:creator>
  <cp:lastModifiedBy>M</cp:lastModifiedBy>
  <cp:revision>1</cp:revision>
  <dcterms:created xsi:type="dcterms:W3CDTF">2020-10-24T18:18:14Z</dcterms:created>
  <dcterms:modified xsi:type="dcterms:W3CDTF">2020-10-24T18:23:03Z</dcterms:modified>
</cp:coreProperties>
</file>