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7" r:id="rId2"/>
    <p:sldId id="300" r:id="rId3"/>
    <p:sldId id="301" r:id="rId4"/>
    <p:sldId id="303" r:id="rId5"/>
    <p:sldId id="299" r:id="rId6"/>
    <p:sldId id="30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3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D734B-6D72-4687-B46C-5C71CA99258C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2553C-AF1C-4E85-B717-A58F20EB0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78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6C7EC-B51C-4408-BA9A-731EBD15138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826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541F-4F6C-FBE5-132E-1A9CB677A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70FF09-6B90-DE29-A481-C9D459789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5B51B4-7553-2E0C-9DE9-A26B37570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4C7867-5749-29C5-180E-D4532BEF5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4C258A-A4BC-921C-712C-19963AF5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06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2E539B-CBA1-1AF0-2C7A-659E16206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2555C6-DDFD-E788-6946-8C85541CF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26641E-E6C4-4172-3947-06A2D55A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89C716-AC76-4787-3F31-6602196B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A31941-D9B2-8817-7B3F-B35AA7A81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53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60EAE6B-75A3-744A-3EEA-2B8FB1B6F6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8A4950-4027-7243-D597-3917D3F2F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8B8467-8665-FDF5-FB5B-7BE35BC3E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816A86-CE76-D5B1-3C48-332635D60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316111-4F81-FBFB-FBC1-F29BCF28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11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C5D8A-D30F-22B6-B8C7-A80859FE9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16675B-AABC-0063-2899-89AE432A8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718ED3-8B73-2B86-B242-7CA9103E1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06314F-D108-828E-096E-E32A9134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18ED3A-8FFC-9E8D-8C6A-60579D8A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02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437F1-D068-160D-5EE7-CEB836A31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85622F-9D35-B00A-F9B4-ABEC1C418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0F5BF1-8CCB-33F9-1973-80CBF063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B9E9C8-B72F-6E3C-6404-561DE37CA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59B5DC-D09C-6480-BDDC-B8D2BB38E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23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08374-D7E3-8457-AD8C-DA694919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C44C43-B169-ACD0-53CD-C8C468CF18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4CCED1-FB62-AC1F-9DD5-61C20C255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6ABC21-9DFB-52CB-E879-BF8B98A0C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1115EE-71AA-2914-56F3-8AD3DF808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46A513-43F1-18AD-58D8-BDC7D241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19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A8D76-03FE-DA2F-A30D-D8CF3828C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D6F9DE-E906-D129-88A0-8318FFD00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CB28ED-DAF9-7603-2CF5-422CC90B0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00F6BB-A8E6-C9E8-4CE7-759FB0E1F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18720AD-DCA3-7ABF-66DA-6F945A609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39403C-1910-1793-3359-A67220C46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C040B6-7681-9C5C-A320-6C32A1A7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81E6FF7-68DF-E4AA-B142-844D11DF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07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CE80E-DD68-7215-20BE-8122D3EB3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786225-43F1-E821-6AD0-C943313AF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E885AB-BA00-3737-2CC2-8A90C37A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6BB460-BD04-7910-E4C0-10D52C6E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17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434562-5D7D-8D6D-5210-821E8DC24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48F7A05-BC04-E43E-4E3C-BAD767A0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6503BD-B2D1-0DCB-C259-2A8E31ED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85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8F773-5747-0594-5090-6083CFF4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DF9AC4-0F6B-6E07-CE95-2E08AFE92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060825-2F3A-61F4-0666-73F416D20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13942F-3F14-443D-B1EC-1B8B2ECD6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80C78A-069B-167D-D25D-3BEA00367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A4DABC-148A-F728-F33A-3CAA15DA9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99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7C09A-E0CE-A973-C47C-930E678E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D879A30-9D10-2984-8C9C-0D2C175DD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9126F0-4047-2329-BFA8-048080ED9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4A7D32-5E47-0C04-89CA-DCFA366A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5C0031-8367-2BC0-95A2-464A9EEB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2C40BD-83A4-415F-1478-093CEA90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53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99786C-C003-1444-A43C-698707F09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7CD24B-F92F-76ED-4577-73CEE981F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C5DE78-2112-88D4-5F36-FB6BD9BC9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36E94B-8A73-4DC1-BAC3-A83A7926AE4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680FA0-42F0-53D4-D327-B82B74665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FBBFC1-6CE3-2F80-AEE1-DD4B23A77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52B26E-A3C3-4EF5-8B79-2F10F22509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29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ages.pedf.cuni.cz/uvrv/publikace/akcni-vyzku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Akční výzkum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Jana Stará </a:t>
            </a:r>
          </a:p>
          <a:p>
            <a:r>
              <a:rPr lang="cs-CZ"/>
              <a:t>2025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343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Akční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používá výzkumné metody, ale primárně slouží jako </a:t>
            </a:r>
          </a:p>
          <a:p>
            <a:endParaRPr lang="cs-CZ" dirty="0"/>
          </a:p>
          <a:p>
            <a:r>
              <a:rPr lang="cs-CZ" dirty="0"/>
              <a:t>nástroj profesního (sebe)rozvoje učitele s významnými pozitivními důsledky pro školu/třídu.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63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akčního výzkumu (opakují 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Identifikace a výběr  problému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Návrh akčního plánu 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Implementace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Vyhodnocení a reflexe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51984" y="1825625"/>
            <a:ext cx="4258816" cy="430053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Co chci zlepšit?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Jaké kroky musím udělat?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vše nejlépe realizovat?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Co se povedlo a co se nepovedlo ? </a:t>
            </a:r>
          </a:p>
        </p:txBody>
      </p:sp>
    </p:spTree>
    <p:extLst>
      <p:ext uri="{BB962C8B-B14F-4D97-AF65-F5344CB8AC3E}">
        <p14:creationId xmlns:p14="http://schemas.microsoft.com/office/powerpoint/2010/main" val="417453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9696" y="982148"/>
            <a:ext cx="4896544" cy="5875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dirty="0"/>
              <a:t>Fáze akčního výzkumu </a:t>
            </a:r>
            <a:r>
              <a:rPr lang="cs-CZ" sz="1600" dirty="0"/>
              <a:t>(Maňák &amp; Švec, 2004) </a:t>
            </a:r>
          </a:p>
        </p:txBody>
      </p:sp>
    </p:spTree>
    <p:extLst>
      <p:ext uri="{BB962C8B-B14F-4D97-AF65-F5344CB8AC3E}">
        <p14:creationId xmlns:p14="http://schemas.microsoft.com/office/powerpoint/2010/main" val="136756413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Akční výzkum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https://pages.pedf.cuni.cz/uvrv/publikace/akcni-vyzkum/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711" y="720394"/>
            <a:ext cx="3071874" cy="437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29396E-BBAF-C7A8-017B-1F7BE0A05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si z publikace přečíst?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7A4AD9-154B-0A36-6A60-27445BF06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Kapitolu 1 (s. 11 – 21) kvůli pochopení základních principů akčního učitelského výzkumu (a kvůli testu z předmětu:-)</a:t>
            </a:r>
          </a:p>
          <a:p>
            <a:r>
              <a:rPr lang="cs-CZ" dirty="0"/>
              <a:t>Jakoukoli kapitolu z kapitol 2 – 11 pro inspiraci, jak může vypadat akční výzkum ve škole (dobrovolné)</a:t>
            </a:r>
          </a:p>
          <a:p>
            <a:r>
              <a:rPr lang="cs-CZ" dirty="0"/>
              <a:t>Kapitolu 12 (s. 249 – 255) jako shrnutí zkušeností z projektu, které může čtenáři pomoci koncipovat svůj akční výzkum v rámci DP, pokud chce v DP použít akční výzkum (dobrovolné)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9852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186</Words>
  <Application>Microsoft Office PowerPoint</Application>
  <PresentationFormat>Širokoúhlá obrazovka</PresentationFormat>
  <Paragraphs>33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Motiv Office</vt:lpstr>
      <vt:lpstr>Akční výzkum </vt:lpstr>
      <vt:lpstr>Akční výzkum</vt:lpstr>
      <vt:lpstr>Fáze akčního výzkumu (opakují se)</vt:lpstr>
      <vt:lpstr>Fáze akčního výzkumu (Maňák &amp; Švec, 2004) </vt:lpstr>
      <vt:lpstr>Akční výzkum </vt:lpstr>
      <vt:lpstr>Co si z publikace přečíst?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Jana Stará</dc:creator>
  <cp:lastModifiedBy>Jana Stará</cp:lastModifiedBy>
  <cp:revision>1</cp:revision>
  <dcterms:created xsi:type="dcterms:W3CDTF">2025-02-18T12:28:13Z</dcterms:created>
  <dcterms:modified xsi:type="dcterms:W3CDTF">2025-02-18T12:30:52Z</dcterms:modified>
</cp:coreProperties>
</file>