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8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02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4782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215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7775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500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239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40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56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05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634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73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20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64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60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65C94-C280-4829-B821-F160772BBF54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6138B2-00D7-473A-AE34-DA0826A45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3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8282D-B799-401C-A6B5-83FA52D3EB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Лексика с точки зрения сферы её употребления и с стилистической точки зрения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1D64B1-2C8F-4CF3-8F5D-1A088345E4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199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581A9-85E5-4862-9A14-406BACEB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Арго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C1B19-4D56-434D-85C3-4D889AB77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Арготизмы – «слова и выражения, используемые в ещё более узкозамкнутых, обособленных группах. Это лексика людей, которые хотят сделать свой язык тайным.» (Зиновьева, 2006, с. 188)</a:t>
            </a:r>
          </a:p>
          <a:p>
            <a:r>
              <a:rPr lang="ru-RU" sz="2000" dirty="0"/>
              <a:t>Элементы из обихода деклассированных групп (воров, бродяг, нищих)</a:t>
            </a:r>
          </a:p>
          <a:p>
            <a:pPr marL="0" indent="0">
              <a:buNone/>
            </a:pPr>
            <a:r>
              <a:rPr lang="ru-RU" sz="2000" i="1" dirty="0"/>
              <a:t>слямзить – сшибрить - свистнуть (украсть), объегорить (обмануть), расколоться (предать), стукач (доносчик), урка (вор), бан (вокзал), хаза (квартира)</a:t>
            </a:r>
          </a:p>
          <a:p>
            <a:pPr marL="0" indent="0">
              <a:buNone/>
            </a:pPr>
            <a:r>
              <a:rPr lang="ru-RU" sz="2000" i="1" dirty="0"/>
              <a:t>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71198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A6712-2B49-41BC-8676-7EF9EBEF7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Лексика с точки зрения экспрессивно-стилистической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E84607-4251-4D71-BD6B-8750401B1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Межстилевая лексика </a:t>
            </a:r>
            <a:r>
              <a:rPr lang="ru-RU" sz="2000" dirty="0"/>
              <a:t>– общеупотребительные, нейтральные слова</a:t>
            </a:r>
          </a:p>
          <a:p>
            <a:r>
              <a:rPr lang="ru-RU" sz="2000" b="1" dirty="0"/>
              <a:t>Стилистически окрашенная лексика </a:t>
            </a:r>
            <a:r>
              <a:rPr lang="ru-RU" sz="2000" dirty="0"/>
              <a:t>– употребление, ограниченное определённым функциональным стилем, часто с эмоционально-экспрессивной окраской.</a:t>
            </a:r>
          </a:p>
          <a:p>
            <a:r>
              <a:rPr lang="ru-RU" sz="2000" b="1" dirty="0"/>
              <a:t>Функциональный стиль </a:t>
            </a:r>
            <a:r>
              <a:rPr lang="ru-RU" sz="2000" dirty="0"/>
              <a:t>– «исторически сложившаяся и социально осознанная система речевых средств, используемая в той или иной сфере человеческого общения.» (Зиновьева, 2006, с. 202)</a:t>
            </a:r>
          </a:p>
          <a:p>
            <a:r>
              <a:rPr lang="ru-RU" sz="2000" dirty="0"/>
              <a:t>Функциональный стиль имеет особенности в лексике, фразеологии, словообразовании синтаксисе и морфологии, в использовании эмоционально-экспрессивной лексики.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25559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24A4A-D387-4BDF-A790-AC22A7D64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Функциональные стили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ADAF85-623E-401A-AAFF-0A725C536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4905"/>
            <a:ext cx="8596668" cy="4606457"/>
          </a:xfrm>
        </p:spPr>
        <p:txBody>
          <a:bodyPr>
            <a:normAutofit/>
          </a:bodyPr>
          <a:lstStyle/>
          <a:p>
            <a:r>
              <a:rPr lang="ru-RU" sz="2000" b="1" dirty="0"/>
              <a:t>Книжный стиль</a:t>
            </a:r>
          </a:p>
          <a:p>
            <a:pPr>
              <a:buFontTx/>
              <a:buChar char="-"/>
            </a:pPr>
            <a:r>
              <a:rPr lang="ru-RU" sz="2000" dirty="0"/>
              <a:t>научный</a:t>
            </a:r>
          </a:p>
          <a:p>
            <a:pPr>
              <a:buFontTx/>
              <a:buChar char="-"/>
            </a:pPr>
            <a:r>
              <a:rPr lang="ru-RU" sz="2000" dirty="0"/>
              <a:t>публицистический</a:t>
            </a:r>
          </a:p>
          <a:p>
            <a:pPr>
              <a:buFontTx/>
              <a:buChar char="-"/>
            </a:pPr>
            <a:r>
              <a:rPr lang="ru-RU" sz="2000" dirty="0"/>
              <a:t>официально-деловой</a:t>
            </a:r>
          </a:p>
          <a:p>
            <a:pPr>
              <a:buFontTx/>
              <a:buChar char="-"/>
            </a:pPr>
            <a:r>
              <a:rPr lang="ru-RU" sz="2000" dirty="0"/>
              <a:t>стиль художественной литературы</a:t>
            </a:r>
          </a:p>
          <a:p>
            <a:r>
              <a:rPr lang="ru-RU" sz="2000" b="1" dirty="0"/>
              <a:t>Разговорный стиль</a:t>
            </a:r>
          </a:p>
          <a:p>
            <a:pPr marL="0" indent="0">
              <a:buNone/>
            </a:pPr>
            <a:r>
              <a:rPr lang="ru-RU" sz="2000" dirty="0"/>
              <a:t>	(Просторечие – разновидность языка за пределами литературно-языковой нормы, сниженная лексика, вульгаризмы)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7977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81EA9-8C56-4F8E-B667-C8C22C530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Лексика по временному признаку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9667AC-0146-41EC-B6E6-6AD8FC608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Историзмы</a:t>
            </a:r>
            <a:r>
              <a:rPr lang="ru-RU" dirty="0"/>
              <a:t> - слова, представляющие собой названия существовавших когда-то, но исчезнувших предметов, явлений человеческой жизни. Историзмы относятся к пассивному словарю и не имеют синонимов в современном языке</a:t>
            </a:r>
          </a:p>
          <a:p>
            <a:pPr marL="0" indent="0">
              <a:buNone/>
            </a:pPr>
            <a:r>
              <a:rPr lang="ru-RU" i="1" dirty="0"/>
              <a:t>боярин, вече, комсомол</a:t>
            </a:r>
          </a:p>
          <a:p>
            <a:r>
              <a:rPr lang="ru-RU" b="1" dirty="0"/>
              <a:t>Архаизмы</a:t>
            </a:r>
            <a:r>
              <a:rPr lang="ru-RU" dirty="0"/>
              <a:t> - слова, вышедшие из употребления, хотя соответствующий предмет (явление) остаётся в реальной жизни и получает другие названия (устаревшие слова, вытесненные или заменённые современными синонимами). </a:t>
            </a:r>
          </a:p>
          <a:p>
            <a:pPr marL="0" indent="0">
              <a:buNone/>
            </a:pPr>
            <a:r>
              <a:rPr lang="ru-RU" i="1" dirty="0"/>
              <a:t>зело́ — очень, мо́лвить — говорить, сей, сия́, сие́ — этот, эта, это</a:t>
            </a:r>
          </a:p>
          <a:p>
            <a:r>
              <a:rPr lang="ru-RU" b="1" dirty="0"/>
              <a:t>Неологизмы</a:t>
            </a:r>
            <a:r>
              <a:rPr lang="ru-RU" dirty="0"/>
              <a:t> – слово или значение слова, недавно появившееся в языке (новообразованное, отсутствовавшее ранее)</a:t>
            </a:r>
            <a:endParaRPr lang="cs-CZ" dirty="0"/>
          </a:p>
          <a:p>
            <a:pPr marL="0" indent="0">
              <a:buNone/>
            </a:pPr>
            <a:r>
              <a:rPr lang="ru-RU" i="1" dirty="0"/>
              <a:t>апгрейд, брифинг, пиарить, франчайзм, фейк, юзер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12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E9745-D465-4737-8908-668FE9232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Лексика с точки зрения сферы её употребления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950538-B741-4AD0-BC01-3BD12B901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b="1" dirty="0"/>
              <a:t>Общеупотребительная (общенародная) лексика</a:t>
            </a:r>
          </a:p>
          <a:p>
            <a:pPr marL="0" indent="0">
              <a:buNone/>
            </a:pPr>
            <a:r>
              <a:rPr lang="ru-RU" sz="2000" dirty="0"/>
              <a:t>Слова, использование которых не ограничено, совсем свободно</a:t>
            </a:r>
          </a:p>
          <a:p>
            <a:pPr marL="0" indent="0">
              <a:buNone/>
            </a:pPr>
            <a:r>
              <a:rPr lang="ru-RU" sz="2000" dirty="0"/>
              <a:t>Тематически разнообразная лексика</a:t>
            </a:r>
            <a:endParaRPr lang="cs-CZ" sz="2000" dirty="0"/>
          </a:p>
          <a:p>
            <a:pPr marL="0" indent="0">
              <a:buNone/>
            </a:pPr>
            <a:endParaRPr lang="ru-RU" sz="2000" dirty="0"/>
          </a:p>
          <a:p>
            <a:r>
              <a:rPr lang="ru-RU" sz="2000" b="1" dirty="0"/>
              <a:t>Лексика ограниченного употребления</a:t>
            </a:r>
          </a:p>
          <a:p>
            <a:pPr marL="0" indent="0">
              <a:buNone/>
            </a:pPr>
            <a:r>
              <a:rPr lang="ru-RU" sz="2000" b="1" dirty="0"/>
              <a:t>Слова, характеризующие лишь какой-н. коллектив (территориальный или социальный)</a:t>
            </a:r>
          </a:p>
          <a:p>
            <a:pPr>
              <a:buAutoNum type="arabicPeriod"/>
            </a:pPr>
            <a:r>
              <a:rPr lang="ru-RU" sz="2000" dirty="0"/>
              <a:t>Диалектная</a:t>
            </a:r>
          </a:p>
          <a:p>
            <a:pPr>
              <a:buAutoNum type="arabicPeriod"/>
            </a:pPr>
            <a:r>
              <a:rPr lang="ru-RU" sz="2000" dirty="0"/>
              <a:t>Профессиональная и терминологическая</a:t>
            </a:r>
          </a:p>
          <a:p>
            <a:pPr>
              <a:buAutoNum type="arabicPeriod"/>
            </a:pPr>
            <a:r>
              <a:rPr lang="ru-RU" sz="2000" dirty="0"/>
              <a:t>Жаргонно-арготическая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834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70030-819C-4366-87B1-F6586030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Диалектная лексика - Диалектизмы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9296BE-9637-4696-B852-DB7768BDE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>
            <a:noAutofit/>
          </a:bodyPr>
          <a:lstStyle/>
          <a:p>
            <a:r>
              <a:rPr lang="ru-RU" sz="2000" dirty="0"/>
              <a:t>Слова, распространение которых ограничено определённой территорией</a:t>
            </a:r>
          </a:p>
          <a:p>
            <a:r>
              <a:rPr lang="ru-RU" sz="2000" dirty="0"/>
              <a:t> не являются языковой нормой, отступления от нормы литературнохо языка</a:t>
            </a:r>
          </a:p>
          <a:p>
            <a:r>
              <a:rPr lang="ru-RU" sz="2000" b="1" dirty="0"/>
              <a:t>Функции:</a:t>
            </a:r>
          </a:p>
          <a:p>
            <a:pPr marL="0" indent="0">
              <a:buNone/>
            </a:pPr>
            <a:r>
              <a:rPr lang="ru-RU" sz="2000" dirty="0"/>
              <a:t>– устное общение на данной территории (средство общения), </a:t>
            </a:r>
          </a:p>
          <a:p>
            <a:pPr marL="0" indent="0">
              <a:buNone/>
            </a:pPr>
            <a:r>
              <a:rPr lang="ru-RU" sz="2000" dirty="0"/>
              <a:t>- в художественной литературе для изображения местных особенносей, специфики быта, культуры</a:t>
            </a:r>
          </a:p>
          <a:p>
            <a:r>
              <a:rPr lang="ru-RU" sz="2000" dirty="0"/>
              <a:t>Лексические диалектизмы</a:t>
            </a:r>
          </a:p>
          <a:p>
            <a:r>
              <a:rPr lang="ru-RU" sz="2000" dirty="0"/>
              <a:t>Фонетические диалектизмы</a:t>
            </a:r>
          </a:p>
          <a:p>
            <a:r>
              <a:rPr lang="ru-RU" sz="2000" dirty="0"/>
              <a:t>Морфологические диалектизмы</a:t>
            </a:r>
          </a:p>
          <a:p>
            <a:r>
              <a:rPr lang="ru-RU" sz="2000" dirty="0"/>
              <a:t>Этнографизмы – назввания предметов, явлений, характерных для быта данной местности, не имеющих синонимов в литературном языке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68693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BF6F8-509C-4DEF-AB1D-6342672F7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Лексические диалектизмы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040A76-BF99-4B67-916E-0A4E1E491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9989"/>
            <a:ext cx="8596668" cy="4381374"/>
          </a:xfrm>
        </p:spPr>
        <p:txBody>
          <a:bodyPr>
            <a:normAutofit/>
          </a:bodyPr>
          <a:lstStyle/>
          <a:p>
            <a:r>
              <a:rPr lang="ru-RU" sz="2000" dirty="0"/>
              <a:t>Слова, имеющие синонимы в литературном языке</a:t>
            </a:r>
          </a:p>
          <a:p>
            <a:pPr marL="0" indent="0">
              <a:buNone/>
            </a:pPr>
            <a:r>
              <a:rPr lang="ru-RU" sz="2000" i="1" dirty="0"/>
              <a:t>кочет (петух) – юж.</a:t>
            </a:r>
          </a:p>
          <a:p>
            <a:pPr marL="0" indent="0">
              <a:buNone/>
            </a:pPr>
            <a:r>
              <a:rPr lang="ru-RU" sz="2000" i="1" dirty="0"/>
              <a:t>певун (петух) – сев.</a:t>
            </a:r>
          </a:p>
          <a:p>
            <a:pPr marL="0" indent="0">
              <a:buNone/>
            </a:pPr>
            <a:r>
              <a:rPr lang="ru-RU" sz="2000" i="1" dirty="0"/>
              <a:t>векша (белка) – сев.</a:t>
            </a:r>
          </a:p>
          <a:p>
            <a:pPr marL="0" indent="0">
              <a:buNone/>
            </a:pPr>
            <a:r>
              <a:rPr lang="ru-RU" sz="2000" i="1" dirty="0"/>
              <a:t>стежка (дорожка) – юж.</a:t>
            </a:r>
          </a:p>
          <a:p>
            <a:pPr marL="0" indent="0">
              <a:buNone/>
            </a:pPr>
            <a:r>
              <a:rPr lang="ru-RU" sz="2000" i="1" dirty="0"/>
              <a:t>вечерять (ужинать) –юж.</a:t>
            </a:r>
          </a:p>
          <a:p>
            <a:pPr marL="0" indent="0">
              <a:buNone/>
            </a:pPr>
            <a:r>
              <a:rPr lang="ru-RU" sz="2000" i="1" dirty="0"/>
              <a:t>баской (красивый) – сев.</a:t>
            </a:r>
          </a:p>
          <a:p>
            <a:pPr marL="0" indent="0">
              <a:buNone/>
            </a:pPr>
            <a:r>
              <a:rPr lang="ru-RU" sz="2000" i="1" dirty="0"/>
              <a:t>лон</a:t>
            </a:r>
            <a:r>
              <a:rPr lang="ru-RU" sz="2000" i="1" u="sng" dirty="0"/>
              <a:t>и</a:t>
            </a:r>
            <a:r>
              <a:rPr lang="ru-RU" sz="2000" i="1" dirty="0"/>
              <a:t>сь (прошлым летом) – сев.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254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E8757-D295-40C0-BFE7-3328ACA9F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Фонетические диалектизмы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494C5-D657-4C78-B420-3627CC4E7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5243"/>
            <a:ext cx="8596668" cy="5050302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Отступления от орфоэпической нормы литературного языка</a:t>
            </a:r>
          </a:p>
          <a:p>
            <a:r>
              <a:rPr lang="ru-RU" sz="2000" b="1" dirty="0"/>
              <a:t>Аканье</a:t>
            </a:r>
            <a:r>
              <a:rPr lang="ru-RU" sz="2000" dirty="0"/>
              <a:t> – неразличение о и а в безударных слогах, везде произносится а, южнорусские, среднерусские и белорусские диалекты</a:t>
            </a:r>
          </a:p>
          <a:p>
            <a:r>
              <a:rPr lang="ru-RU" sz="2000" b="1" dirty="0"/>
              <a:t>Оканье</a:t>
            </a:r>
            <a:r>
              <a:rPr lang="ru-RU" sz="2000" dirty="0"/>
              <a:t> - различение о и а в безударных слогах, нередуцируются, восточнорусские и северорусские диалекты</a:t>
            </a:r>
          </a:p>
          <a:p>
            <a:r>
              <a:rPr lang="ru-RU" sz="2000" b="1" dirty="0"/>
              <a:t>Яканье </a:t>
            </a:r>
            <a:r>
              <a:rPr lang="ru-RU" sz="2000" dirty="0"/>
              <a:t>– произношение звука я в первом предударном слоге</a:t>
            </a:r>
          </a:p>
          <a:p>
            <a:pPr marL="0" indent="0">
              <a:buNone/>
            </a:pPr>
            <a:r>
              <a:rPr lang="ru-RU" sz="2000" i="1" dirty="0"/>
              <a:t>вядро (ведро), сястра (сестра), нясу (несу), сяло (село)</a:t>
            </a:r>
          </a:p>
          <a:p>
            <a:r>
              <a:rPr lang="ru-RU" sz="2000" b="1" dirty="0"/>
              <a:t>Цоканье</a:t>
            </a:r>
            <a:r>
              <a:rPr lang="ru-RU" sz="2000" dirty="0"/>
              <a:t> - неразличение ч и ц, северорусские диалекты</a:t>
            </a:r>
          </a:p>
          <a:p>
            <a:pPr marL="0" indent="0">
              <a:buNone/>
            </a:pPr>
            <a:r>
              <a:rPr lang="ru-RU" sz="2000" i="1" dirty="0"/>
              <a:t>доцка (дочка), цай (чай), пецка (печка), коцка (кошка), чарь (царь)</a:t>
            </a:r>
          </a:p>
          <a:p>
            <a:r>
              <a:rPr lang="ru-RU" sz="2000" b="1" dirty="0"/>
              <a:t>Произношение звука х на месте г/к в конце слов, </a:t>
            </a:r>
            <a:r>
              <a:rPr lang="ru-RU" sz="2000" dirty="0"/>
              <a:t>южнорусские диалекты</a:t>
            </a:r>
            <a:endParaRPr lang="ru-RU" sz="2000" b="1" dirty="0"/>
          </a:p>
          <a:p>
            <a:pPr marL="0" indent="0">
              <a:buNone/>
            </a:pPr>
            <a:r>
              <a:rPr lang="ru-RU" sz="2000" i="1" dirty="0"/>
              <a:t>снех (снег), друх (друг), врах (враг)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35849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7F94A-8019-401B-AB95-08E5F0A7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Морфологические диалектизмы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C20B7-3050-4E81-9A64-75622EA66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Употребление –ть в 3 лице ед. числа </a:t>
            </a:r>
          </a:p>
          <a:p>
            <a:pPr marL="0" indent="0">
              <a:buNone/>
            </a:pPr>
            <a:r>
              <a:rPr lang="ru-RU" sz="2000" i="1" dirty="0"/>
              <a:t>он идёть (идёт), сидить (сидит)</a:t>
            </a:r>
          </a:p>
          <a:p>
            <a:r>
              <a:rPr lang="ru-RU" sz="2000" dirty="0"/>
              <a:t>Окончание –е в форме род. падежа </a:t>
            </a:r>
          </a:p>
          <a:p>
            <a:pPr marL="0" indent="0">
              <a:buNone/>
            </a:pPr>
            <a:r>
              <a:rPr lang="ru-RU" sz="2000" i="1" dirty="0"/>
              <a:t>у жене (жены), у сестре (сестры)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92714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BE1F2-68FC-4CE1-A9EF-8CB8AAEE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Профессионализмы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6A413D-F9FA-453D-BB1B-6F8B1D3C2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123"/>
            <a:ext cx="8596668" cy="4353239"/>
          </a:xfrm>
        </p:spPr>
        <p:txBody>
          <a:bodyPr>
            <a:normAutofit/>
          </a:bodyPr>
          <a:lstStyle/>
          <a:p>
            <a:r>
              <a:rPr lang="ru-RU" sz="2000" dirty="0"/>
              <a:t>«Слова, являющиеся принадлежностью речи определённого говорящего коллектива, объединённого какой-либо производственной деятельностью, специальностью или профессией.» (Шанский, 2014, с. 134)</a:t>
            </a:r>
          </a:p>
          <a:p>
            <a:r>
              <a:rPr lang="ru-RU" sz="2000" dirty="0"/>
              <a:t>Полуофициальные наименования</a:t>
            </a:r>
          </a:p>
          <a:p>
            <a:r>
              <a:rPr lang="ru-RU" sz="2000" dirty="0"/>
              <a:t>Ограничены социально</a:t>
            </a:r>
          </a:p>
          <a:p>
            <a:r>
              <a:rPr lang="ru-RU" sz="2000" dirty="0"/>
              <a:t>Входят в состав литературного языка</a:t>
            </a:r>
          </a:p>
          <a:p>
            <a:r>
              <a:rPr lang="ru-RU" sz="2000" dirty="0"/>
              <a:t>Употребляются прежде всего в устной речи или в научно-технических текстах по данной специальности.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ru-RU" sz="2000" dirty="0"/>
              <a:t>Пчеловодство – </a:t>
            </a:r>
            <a:r>
              <a:rPr lang="ru-RU" sz="2000" i="1" dirty="0"/>
              <a:t>матка, трутень, рабочая пчела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4964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3DC47-7C5A-469B-A28C-6DE887770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Терминология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D9192D-EE22-4AEF-8F18-1EFD841DB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Система понятий данной научной области.</a:t>
            </a:r>
          </a:p>
          <a:p>
            <a:r>
              <a:rPr lang="ru-RU" sz="2000" dirty="0"/>
              <a:t>Термины служат для точного описания предметов или явлений.</a:t>
            </a:r>
          </a:p>
          <a:p>
            <a:r>
              <a:rPr lang="ru-RU" sz="2000" dirty="0"/>
              <a:t>Не должны иметь синонимов.</a:t>
            </a:r>
          </a:p>
          <a:p>
            <a:r>
              <a:rPr lang="ru-RU" sz="2000" dirty="0"/>
              <a:t>Должны быть однозначными.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51405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FC873-E3CC-439E-88DF-D1A6850B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Жаргон (сленг)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D44BA-9761-4823-8C14-9A8F3EB7A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8596668" cy="4634593"/>
          </a:xfrm>
        </p:spPr>
        <p:txBody>
          <a:bodyPr/>
          <a:lstStyle/>
          <a:p>
            <a:r>
              <a:rPr lang="ru-RU" sz="2000" dirty="0"/>
              <a:t>«Социальная разновидность речи, используемая узким кругом носителей языка, объединённых общностью интересов, занятий или положением в обществе.» (Зиновьева, 2006, с. 187)</a:t>
            </a:r>
          </a:p>
          <a:p>
            <a:r>
              <a:rPr lang="ru-RU" sz="2000" dirty="0"/>
              <a:t>Жаргонизмы – слова, обозначающие предметы или явления в сфере речи определённой группы носителей языка, имеют синонимы в литературном языке.</a:t>
            </a:r>
          </a:p>
          <a:p>
            <a:r>
              <a:rPr lang="ru-RU" sz="2000" dirty="0"/>
              <a:t>Всегда эмоционально-эксперссивные выражения.</a:t>
            </a:r>
          </a:p>
          <a:p>
            <a:pPr marL="0" indent="0">
              <a:buNone/>
            </a:pPr>
            <a:r>
              <a:rPr lang="ru-RU" sz="2000" i="1" dirty="0"/>
              <a:t>кол (неудовлетворительно), хвост (несданный экзамен), подбросить (подвезти), заливать (врать), вызубрить (выучить), топать (идти), предки (родители), плавать на экзаменах (плохо знать), глазник, ушник, зубник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70463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</TotalTime>
  <Words>842</Words>
  <Application>Microsoft Office PowerPoint</Application>
  <PresentationFormat>Širokoúhlá obrazovka</PresentationFormat>
  <Paragraphs>88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Fazeta</vt:lpstr>
      <vt:lpstr>Лексика с точки зрения сферы её употребления и с стилистической точки зрения </vt:lpstr>
      <vt:lpstr>Лексика с точки зрения сферы её употребления</vt:lpstr>
      <vt:lpstr>Диалектная лексика - Диалектизмы</vt:lpstr>
      <vt:lpstr>Лексические диалектизмы</vt:lpstr>
      <vt:lpstr>Фонетические диалектизмы</vt:lpstr>
      <vt:lpstr>Морфологические диалектизмы</vt:lpstr>
      <vt:lpstr>Профессионализмы</vt:lpstr>
      <vt:lpstr>Терминология</vt:lpstr>
      <vt:lpstr>Жаргон (сленг)</vt:lpstr>
      <vt:lpstr>Арго</vt:lpstr>
      <vt:lpstr>Лексика с точки зрения экспрессивно-стилистической</vt:lpstr>
      <vt:lpstr>Функциональные стили</vt:lpstr>
      <vt:lpstr>Лексика по временному признаку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Лексика с точки зрения сферы её употребления и с стилистической точки зрения </dc:title>
  <dc:creator>Lenka Rozboudová</dc:creator>
  <cp:lastModifiedBy>Lenka Rozboudová</cp:lastModifiedBy>
  <cp:revision>16</cp:revision>
  <dcterms:created xsi:type="dcterms:W3CDTF">2019-04-10T19:05:42Z</dcterms:created>
  <dcterms:modified xsi:type="dcterms:W3CDTF">2021-04-20T16:17:35Z</dcterms:modified>
</cp:coreProperties>
</file>