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handoutMasterIdLst>
    <p:handoutMasterId r:id="rId6"/>
  </p:handout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C1B7F-B41D-41DD-9A38-E468C0BD8DF2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8AD66-3EA6-45A8-8A96-5A9FF4E3B3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303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B9005-555C-0A3F-5781-6321D1C10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907897-226A-9AB1-59B9-FF70D677F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4D61CC-8B0F-D2EB-70F2-B8AD461D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3B7006-E2DD-C3D0-AB74-17C067DC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BE1F25-EC72-7084-3EA6-7A599C64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27F0F-4F4F-999D-CFBB-F891BA066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F98262-EBD3-9E12-3D04-4CF6E51CD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E20E73-4207-0E72-4A66-352A8DDBE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10B2C5-34C7-9D50-EB0D-7C8D4594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E3B304-D1BA-CE91-7FB0-062C96AC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0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DEA7BDD-4DEA-00BC-C785-D74AD8C3C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046BB7-593A-5B5C-54F8-A77650D7D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9ED112-D0F2-4AFC-9FF9-C0D7973A1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7A8854-BE50-EA10-C55E-394DE0092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08CFF9-AD69-34CA-7D57-59BA8C4A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6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4704E-B578-FB86-0A7A-04FC6F0DD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A9FD42-A53F-FEEF-42EC-720A73C39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75E57B-88D0-2288-0936-20AE4294B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8D92B3-F3C5-382C-FD5C-5A276BF0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045844-82D0-5474-E37C-DAFD3740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3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5E4B8-2079-EAEA-A593-BBF9D53F4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28CB1F-FAF8-6646-94A2-754667D37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DD8F96-078D-35A3-5874-88C462F3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A74DBF-D4C9-5692-D9A3-F1648B3CF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2E06C-1D1B-DE58-FE8F-62BAA052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6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AE808-E844-12F6-AEC1-50C2BFE5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09D660-C3A6-BEB5-1250-D14E0EEB6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E5ACEE-5B6A-8996-D1AA-92E9D0C43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6EA3D6-CDE1-5782-6B2F-7C445DB7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8/23/2024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64DA26-D140-78BC-DC1D-C03F3FC95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43E2F3-05BB-DC5B-BAC4-729E4A45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8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7BC11-9E7F-5E60-FFE7-DBC57484B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78AC05-7532-0951-D369-58A85DDB6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0A9331-D083-18B8-51F6-5921927DF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30E7E41-746B-3F59-6729-6B66B6708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D84D6F-B4DF-B46B-E1B7-A187E436A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7D0871F-F0BD-A859-8878-E60DA397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D33D71-0AF5-2E6F-8B20-0F7B3F18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E1FA76-5F6D-6C65-A9BC-9DB86C5E5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7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EAE50-D6EB-454A-CD63-68F7D7565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4B44977-B8EE-22E7-A459-C10AAD485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4B8941-750C-6443-61FE-FA68F0F5B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8705CC-16D2-C39F-3D35-C69A4683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97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A35E236-0B9D-C698-34DD-4F8066EC0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FBF961-9172-2ACC-2F51-AC664B32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A3303A-0B37-6EF1-FC8E-C728A4549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25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7C04A-525C-A874-73B6-AAC8E7497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16B3F-2882-2319-1C01-2EF33DD68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A0367F-4782-6A30-7FD5-358DC56AA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BD56FA-7CD0-4DB5-C621-C0066FE56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D3B7E9-55F1-F24A-15D1-DD4CBE3FF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61C51A-B260-C7BD-EA97-FF37E0A1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4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7D9BC-DAAC-D603-9800-A639A4201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BE7322-51FB-5307-210E-018DE15AB5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C4A211-DA3D-90E9-D69D-DDAD931B9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1B60F0-DA67-ACD0-0BF5-8BAAEE590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F8ECDD-71DE-FD38-381F-9302C3455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63A7D2-EE16-C2DA-00C1-43561518D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42A9A3-8E40-3D31-AD36-17C81955F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52E3C9-AA6D-B7D0-C385-7A7B88174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BE38CE-DA34-3A87-9850-CEBE8AE1D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8/23/2024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C9A56A-DC30-3384-AFAA-536517F97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E268BB-2CF3-D47A-DFD4-4B9FF271C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4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5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cs-CZ" sz="5200">
                <a:solidFill>
                  <a:schemeClr val="tx2"/>
                </a:solidFill>
              </a:rPr>
              <a:t>Tourism 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>
            <a:normAutofit/>
          </a:bodyPr>
          <a:lstStyle/>
          <a:p>
            <a:r>
              <a:rPr lang="cs-CZ" sz="1500" dirty="0">
                <a:solidFill>
                  <a:schemeClr val="tx2"/>
                </a:solidFill>
              </a:rPr>
              <a:t>Petra Koudelková</a:t>
            </a:r>
          </a:p>
          <a:p>
            <a:r>
              <a:rPr lang="en-US" sz="1500" dirty="0">
                <a:solidFill>
                  <a:schemeClr val="tx2"/>
                </a:solidFill>
              </a:rPr>
              <a:t>Introduction to the Course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3899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3"/>
            <a:ext cx="5181600" cy="435133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1. Introduction (2.10.)</a:t>
            </a:r>
          </a:p>
          <a:p>
            <a:pPr algn="l"/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course content</a:t>
            </a:r>
            <a:r>
              <a:rPr lang="cs-CZ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and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graduation requirements</a:t>
            </a:r>
          </a:p>
          <a:p>
            <a:pPr marL="0" indent="0" algn="l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Tourism (9.10.)</a:t>
            </a:r>
          </a:p>
          <a:p>
            <a:pPr algn="l"/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definition of terms (tourists, tourism, ...)</a:t>
            </a:r>
          </a:p>
          <a:p>
            <a:pPr algn="l"/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brief history of Tourism</a:t>
            </a:r>
          </a:p>
          <a:p>
            <a:pPr algn="l"/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marketing in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Touris</a:t>
            </a:r>
            <a:r>
              <a:rPr lang="cs-CZ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</a:t>
            </a:r>
            <a:endParaRPr lang="en-US" sz="12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3.  Sustainable Tourism (16.10.)</a:t>
            </a:r>
          </a:p>
          <a:p>
            <a:pPr algn="l"/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principles of sustainable Tourism</a:t>
            </a:r>
          </a:p>
          <a:p>
            <a:pPr algn="l"/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 </a:t>
            </a:r>
            <a:r>
              <a:rPr lang="en-US" sz="12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1. task assignment (literature review)</a:t>
            </a:r>
            <a:endParaRPr lang="en-US" sz="12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12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divided into teams and team project assignment</a:t>
            </a:r>
            <a:endParaRPr lang="en-US" sz="12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4.  Marketing Mix (23.10.)</a:t>
            </a:r>
          </a:p>
          <a:p>
            <a:pPr algn="l"/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Marketing mix as a tool for marketers </a:t>
            </a:r>
          </a:p>
          <a:p>
            <a:pPr algn="l"/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- 4P's and 4C's for Tourism</a:t>
            </a:r>
          </a:p>
          <a:p>
            <a:pPr algn="l"/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- 2. task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assigment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(field research)</a:t>
            </a:r>
          </a:p>
          <a:p>
            <a:pPr marL="0" indent="0" algn="l">
              <a:buNone/>
            </a:pPr>
            <a:r>
              <a:rPr lang="cs-CZ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5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  Field Research - Mystery Shopping (30.10.)</a:t>
            </a:r>
          </a:p>
          <a:p>
            <a:pPr marL="0" indent="0" algn="l">
              <a:buNone/>
            </a:pPr>
            <a:br>
              <a:rPr lang="en-US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lang="en-US" sz="12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cs-CZ" sz="1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2" y="1825623"/>
            <a:ext cx="5181600" cy="3894140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6.  Segmentation; Customer Behavior  (6.11.)  </a:t>
            </a: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Presentation of 2. task field research results</a:t>
            </a:r>
            <a:endParaRPr lang="en-US" sz="4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segmentation for Tour</a:t>
            </a:r>
            <a:r>
              <a:rPr lang="cs-CZ" sz="4800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en-US" sz="4800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</a:t>
            </a:r>
            <a:r>
              <a:rPr lang="cs-CZ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</a:t>
            </a:r>
            <a:endParaRPr lang="en-US" sz="4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Customer Behavior - how you can use it in Tourism</a:t>
            </a:r>
          </a:p>
          <a:p>
            <a:pPr marL="0" indent="0" algn="l">
              <a:buNone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7.  Tourism market environment (13.11.)  </a:t>
            </a: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micro and macro environment</a:t>
            </a: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work on team project</a:t>
            </a:r>
          </a:p>
          <a:p>
            <a:pPr marL="0" indent="0" algn="l">
              <a:buNone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8.  Life Cycle in Tourism (20.11.)  </a:t>
            </a: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l</a:t>
            </a:r>
            <a:r>
              <a:rPr lang="cs-CZ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</a:t>
            </a:r>
            <a:r>
              <a:rPr lang="en-US" sz="4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fe</a:t>
            </a:r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cycle</a:t>
            </a: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decision making process</a:t>
            </a: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work on team project</a:t>
            </a:r>
            <a:endParaRPr lang="cs-CZ" sz="4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9.  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Presentation of 1. task (27.11.</a:t>
            </a:r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</a:t>
            </a: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work on team project</a:t>
            </a:r>
            <a:endParaRPr lang="cs-CZ" sz="4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10.  Christmas Market (4.12.)</a:t>
            </a: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visiting Christmas Market</a:t>
            </a:r>
          </a:p>
          <a:p>
            <a:pPr marL="0" indent="0" algn="l">
              <a:buNone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11. 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Presentation of team project (11.12.)</a:t>
            </a:r>
            <a:endParaRPr lang="en-US" sz="4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12. Conclusion (18.12.)</a:t>
            </a:r>
          </a:p>
          <a:p>
            <a:pPr algn="l"/>
            <a:r>
              <a:rPr lang="en-US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test in Moodle</a:t>
            </a:r>
          </a:p>
          <a:p>
            <a:pPr marL="0" indent="0" algn="l">
              <a:buNone/>
            </a:pPr>
            <a:endParaRPr lang="en-US" sz="4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56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Requirements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Team work = creation of tourism product and marketing plan for this product: 60 p. = 60%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Submis</a:t>
            </a:r>
            <a:r>
              <a:rPr lang="cs-CZ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</a:t>
            </a:r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ion and presentation of the 1. task (literature review) 20 p. = 20%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Submission and presentation of the 2. task (Mystery Shopping - field research) 15 p. = 20%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Final test in Moodle 5p. = 5%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0-50 % = F, 51-60 % = E, 61-70 % = D, 71-80 % = C, 81-90 % = B a 91%-100% = A</a:t>
            </a:r>
          </a:p>
        </p:txBody>
      </p:sp>
    </p:spTree>
    <p:extLst>
      <p:ext uri="{BB962C8B-B14F-4D97-AF65-F5344CB8AC3E}">
        <p14:creationId xmlns:p14="http://schemas.microsoft.com/office/powerpoint/2010/main" val="127983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you are? </a:t>
            </a:r>
          </a:p>
          <a:p>
            <a:r>
              <a:rPr lang="en-US" dirty="0"/>
              <a:t>Why you have selected course Tourism marketing?</a:t>
            </a:r>
          </a:p>
        </p:txBody>
      </p:sp>
    </p:spTree>
    <p:extLst>
      <p:ext uri="{BB962C8B-B14F-4D97-AF65-F5344CB8AC3E}">
        <p14:creationId xmlns:p14="http://schemas.microsoft.com/office/powerpoint/2010/main" val="2046003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356</Words>
  <Application>Microsoft Office PowerPoint</Application>
  <PresentationFormat>Širokoúhlá obrazovka</PresentationFormat>
  <Paragraphs>48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Arial</vt:lpstr>
      <vt:lpstr>Calibri</vt:lpstr>
      <vt:lpstr>Verdana</vt:lpstr>
      <vt:lpstr>Motiv Office</vt:lpstr>
      <vt:lpstr>Tourism Marketing</vt:lpstr>
      <vt:lpstr>Syllabus</vt:lpstr>
      <vt:lpstr>Course Requirements</vt:lpstr>
      <vt:lpstr>Introduction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Tourism Marketing</dc:title>
  <dc:creator>Hewlett-Packard Company</dc:creator>
  <cp:lastModifiedBy>Petra Koudelková</cp:lastModifiedBy>
  <cp:revision>5</cp:revision>
  <cp:lastPrinted>2021-10-05T07:15:48Z</cp:lastPrinted>
  <dcterms:created xsi:type="dcterms:W3CDTF">2021-10-04T06:25:48Z</dcterms:created>
  <dcterms:modified xsi:type="dcterms:W3CDTF">2024-08-23T11:12:45Z</dcterms:modified>
</cp:coreProperties>
</file>