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68" r:id="rId4"/>
    <p:sldId id="271" r:id="rId5"/>
    <p:sldId id="272" r:id="rId6"/>
    <p:sldId id="275" r:id="rId7"/>
    <p:sldId id="273" r:id="rId8"/>
    <p:sldId id="276" r:id="rId9"/>
    <p:sldId id="278" r:id="rId10"/>
    <p:sldId id="281" r:id="rId11"/>
    <p:sldId id="282" r:id="rId12"/>
    <p:sldId id="279" r:id="rId13"/>
    <p:sldId id="283" r:id="rId14"/>
    <p:sldId id="284" r:id="rId15"/>
    <p:sldId id="285" r:id="rId16"/>
    <p:sldId id="257" r:id="rId17"/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6" r:id="rId26"/>
    <p:sldId id="267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C1D1-B94A-4A0E-98F7-6F0C49A8ACE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FF05-BB1A-45B9-8272-9690A4C54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78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C1D1-B94A-4A0E-98F7-6F0C49A8ACE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FF05-BB1A-45B9-8272-9690A4C54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C1D1-B94A-4A0E-98F7-6F0C49A8ACE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FF05-BB1A-45B9-8272-9690A4C54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80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C1D1-B94A-4A0E-98F7-6F0C49A8ACE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FF05-BB1A-45B9-8272-9690A4C54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137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C1D1-B94A-4A0E-98F7-6F0C49A8ACE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FF05-BB1A-45B9-8272-9690A4C54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25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C1D1-B94A-4A0E-98F7-6F0C49A8ACE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FF05-BB1A-45B9-8272-9690A4C54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738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C1D1-B94A-4A0E-98F7-6F0C49A8ACE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FF05-BB1A-45B9-8272-9690A4C54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40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C1D1-B94A-4A0E-98F7-6F0C49A8ACE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FF05-BB1A-45B9-8272-9690A4C54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59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C1D1-B94A-4A0E-98F7-6F0C49A8ACE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FF05-BB1A-45B9-8272-9690A4C54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33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C1D1-B94A-4A0E-98F7-6F0C49A8ACE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FF05-BB1A-45B9-8272-9690A4C54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331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C1D1-B94A-4A0E-98F7-6F0C49A8ACE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FF05-BB1A-45B9-8272-9690A4C54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2C1D1-B94A-4A0E-98F7-6F0C49A8ACE9}" type="datetimeFigureOut">
              <a:rPr lang="en-GB" smtClean="0"/>
              <a:t>07/10/2020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EFF05-BB1A-45B9-8272-9690A4C54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00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gdoskol.cz/pro-skoly/vyukove-materialy/?fbclid=IwAR3R52RxQ27L7iIfMtkU7KV5M6E-ruZY5sQiaXEe8ZYOynFSBNuCSWzN8G8" TargetMode="External"/><Relationship Id="rId3" Type="http://schemas.openxmlformats.org/officeDocument/2006/relationships/hyperlink" Target="http://www.odyssea.cz/?fbclid=IwAR0vJlGpHqW-JEl2abt9TPBaQWnlHQLKoKZDLp7z75J9v5kaRzM3m-5hJcU" TargetMode="External"/><Relationship Id="rId7" Type="http://schemas.openxmlformats.org/officeDocument/2006/relationships/hyperlink" Target="https://getbadnews.cz/?fbclid=IwAR2gjFYbg2-GhA7iUIVxbO8GEQprIAFiYX4d0ur5VgoPQAYSYDi4NzWZW4g#intro" TargetMode="External"/><Relationship Id="rId2" Type="http://schemas.openxmlformats.org/officeDocument/2006/relationships/hyperlink" Target="http://odpovedneobcanstvi.cz/ke-stazeni/?fbclid=IwAR0b-NrsVoqaTEAi8GkZvB8-RHiclmCCc7-UVbidC_RNIl0Nw0L3LksnnC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vetvnakupnimkosiku.cz/?fbclid=IwAR0T12L7IErwgHPMAST9f1dZzmEvTnRctxCPxuOeD3JaYzyS8f-oBG_xf94" TargetMode="External"/><Relationship Id="rId5" Type="http://schemas.openxmlformats.org/officeDocument/2006/relationships/hyperlink" Target="https://l.facebook.com/l.php?u=http://www.hraozemi.cz/?fbclid%3DIwAR1fz7Xy08441vGP2-KRoetv5_NZaj7L2DrBJu3enxaL0tuLlFiX0bvd5oo&amp;h=AT074QTxXIqjyxwI3GwKSJTO_JgF8CK03ebcug2N84WDL4gkktUQBhqsPTiSkop8sT6AxpH8ADaMLes87ZG5mzkLLlPY7SsO10QsB7Q2FZQuXwYm1EJQOcoNbzLYl5azP6MIfVcKEW6sjT9J6A&amp;__tn__=R%5d-R&amp;c%5b0%5d=AT3JxUkDyr_Q0gNLGGQ9WOXWtpMYOih93FVW7sLhsUrmgqZkBgFgDKOteXK8OhrFuAzcXHGssteMeEyG6aXavDFwe47cb4VI2yEdCa-B8_Aw5tSmC0w_fbWUx03j3dQwqCBeC0sDY2gJ66PIs7WvVTu3tt0" TargetMode="External"/><Relationship Id="rId4" Type="http://schemas.openxmlformats.org/officeDocument/2006/relationships/hyperlink" Target="http://www.varianty.cz/?fbclid=IwAR2C-70T4jANAa7At_Drf_UNo4RuZ1IR8Z-93Ow1qCm2Ov7LuI9fXwRE5c8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datovano.cz/obcanka-na-dalku-1?fbclid=IwAR1iUXU0jXimcdDTZ2PJWbZA1b5PX5fNZnJL_VoAfjWehDKCwQ_htij_DqI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groups/1979656235484234/?__cft__%5b0%5d=AZUb4qF_esSRZ1mugr0U3Fs2vU7qT3Z6c8Chs3USLVRDd6cLwTF_Jfg6zsGp05JmpI9bJmeKm9U9EnQ6ZZBNOCEEQdOJna6V5j9h4iLJjNT0bxKHdcI-i1uNsdZU0wBHy7CpLop3Fn7T95ijgWa5ZVT9XIGMh33r78p5rte_nBVYpA&amp;__tn__=R%5d-R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cebniceclil.cz/labyrinth_anglictina/index.php?fbclid=IwAR3HYF4xLxDnWWsNNgWzm1vZ_ASc0yVEUNuh8WPjrqzo0J2-jOm5TJldZfc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clanky.rvp.cz/clanek/c/Z/17267/ochrana-cloveka-za-mimoradnych-udalosti-1.-dil-vyucujeme-naplno.html/?fbclid=IwAR22LgkvFhgYWaDJz5yLOe_rzEHtTv5MEy8ZrcqBmaeeHInXCHNk2Ie_VT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sns.cz/?fbclid=IwAR2EKC2vLjJjegJyk1dNN-juH80uP0MQfHz42EG2glXN2iJQqSnod7qXhXU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tickavychova.cz/ucebnice-ke-stazeni/?fbclid=IwAR1LDFwSlW7DOkwoKJH54ySFO5hcsFKIEcy-GtKED7i5ZrPPStmrMe9dtl8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qbv0PXlqGoM?fbclid=IwAR2z7Vcv85v9UZEKG9VFIyh17v8agSd-3zofvPvHNcEUj3RBQW3zvRD9OHM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player.cz/358909-Napadnik-65-aktivit-trida-v-pohode-aneb-aktivity-pro-podporu-dobrych-vztahu-mezi-zaky.html?fbclid=IwAR3TwJRsPTHU69CbYTqEuE5Myp_4l_jmz9yDfW0vyRT_55_0DlpklhAVhu4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D54B5EF-954A-4362-8392-D6C4EB16E4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Diskuse učitelský web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749295AC-2B54-4E63-9853-621332B5F4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782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E07FF62-67EF-4C1B-B484-ADED735F8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4589087-122F-4E3C-945A-E99AA25C1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mám v 9 celkem praktická témata. Teď rozpočet, řekli jsme si teorii, na další hodinu si měli nachystat '</a:t>
            </a:r>
            <a:r>
              <a:rPr lang="cs-CZ" dirty="0" err="1"/>
              <a:t>penize</a:t>
            </a:r>
            <a:r>
              <a:rPr lang="cs-CZ" dirty="0"/>
              <a:t>', do dvojice celkem 40tis. A měli za úkol sestavit rozpočet pro 4clennou rodinu. S každou skup. jsem to probrala, kolik kde mají, kde asi přidat, kde ubrat... Pak totéž s 20tis. Celkem je to bavilo, dokázali o tom mluvit...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253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EA7CD61-36C2-4600-A61B-B151976F4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885C376-2788-472B-8B0B-5710D087E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bank vždycky dělám přesný postup, jak vybrat kartou. Rozdíl mezi debetní a kreditní. U globalizace sami hledají globální problémy a představují ostatním. Ale začínám u regionu, kdy se zaměřují na problémy obce. U obrany státu a záchytné sociální sítě a práva se snažím pozvat odborníka, ne vždy to klapne, důvody jsou různé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926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DFF811D-1A06-438E-A90C-3620D3410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61F965D-9BEC-4681-B615-4EA06FD51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taky mají 2 projektové dny finanční gramotnosti s </a:t>
            </a:r>
            <a:r>
              <a:rPr lang="cs-CZ" dirty="0" err="1"/>
              <a:t>matikari</a:t>
            </a:r>
            <a:r>
              <a:rPr lang="cs-CZ" dirty="0"/>
              <a:t>, kde počítají úroky apod.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561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1EFDD72-F2E3-465E-BD3B-3FB818D0A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tipy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F63D3DA-8EA9-4962-99AC-10A18BAD9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4FE48B4B-922E-472F-BAAE-E1C8032EA363}"/>
              </a:ext>
            </a:extLst>
          </p:cNvPr>
          <p:cNvSpPr/>
          <p:nvPr/>
        </p:nvSpPr>
        <p:spPr>
          <a:xfrm>
            <a:off x="3048000" y="1859340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effectLst/>
              </a:rPr>
              <a:t>Chystamprogram.skaut.cz</a:t>
            </a:r>
          </a:p>
          <a:p>
            <a:r>
              <a:rPr lang="cs-CZ" dirty="0" err="1">
                <a:effectLst/>
              </a:rPr>
              <a:t>Slido</a:t>
            </a:r>
            <a:endParaRPr lang="cs-CZ" dirty="0">
              <a:effectLst/>
            </a:endParaRPr>
          </a:p>
          <a:p>
            <a:r>
              <a:rPr lang="cs-CZ" dirty="0">
                <a:effectLst/>
              </a:rPr>
              <a:t>Obcankari.cz</a:t>
            </a:r>
          </a:p>
          <a:p>
            <a:r>
              <a:rPr lang="cs-CZ" dirty="0">
                <a:effectLst/>
              </a:rPr>
              <a:t>Jsns.cz</a:t>
            </a:r>
          </a:p>
          <a:p>
            <a:r>
              <a:rPr lang="cs-CZ" dirty="0">
                <a:effectLst/>
                <a:hlinkClick r:id="rId2"/>
              </a:rPr>
              <a:t>http://odpovedneobcanstvi.cz/ke-stazeni/</a:t>
            </a:r>
            <a:endParaRPr lang="cs-CZ" dirty="0">
              <a:effectLst/>
            </a:endParaRPr>
          </a:p>
          <a:p>
            <a:r>
              <a:rPr lang="cs-CZ" dirty="0">
                <a:effectLst/>
                <a:hlinkClick r:id="rId3"/>
              </a:rPr>
              <a:t>www.odyssea.cz</a:t>
            </a:r>
            <a:endParaRPr lang="cs-CZ" dirty="0">
              <a:effectLst/>
            </a:endParaRPr>
          </a:p>
          <a:p>
            <a:r>
              <a:rPr lang="cs-CZ" dirty="0">
                <a:effectLst/>
                <a:hlinkClick r:id="rId4"/>
              </a:rPr>
              <a:t>www.varianty.cz</a:t>
            </a:r>
            <a:endParaRPr lang="cs-CZ" dirty="0">
              <a:effectLst/>
            </a:endParaRPr>
          </a:p>
          <a:p>
            <a:r>
              <a:rPr lang="cs-CZ" dirty="0">
                <a:effectLst/>
                <a:hlinkClick r:id="rId5"/>
              </a:rPr>
              <a:t>www.hraozemi.cz</a:t>
            </a:r>
            <a:endParaRPr lang="cs-CZ" dirty="0">
              <a:effectLst/>
            </a:endParaRPr>
          </a:p>
          <a:p>
            <a:r>
              <a:rPr lang="cs-CZ" dirty="0">
                <a:effectLst/>
                <a:hlinkClick r:id="rId6"/>
              </a:rPr>
              <a:t>www.svetvnakupnimkosiku.cz</a:t>
            </a:r>
            <a:endParaRPr lang="cs-CZ" dirty="0">
              <a:effectLst/>
            </a:endParaRPr>
          </a:p>
          <a:p>
            <a:r>
              <a:rPr lang="cs-CZ" dirty="0">
                <a:effectLst/>
                <a:hlinkClick r:id="rId7"/>
              </a:rPr>
              <a:t>https://getbadnews.cz/#intro</a:t>
            </a:r>
            <a:endParaRPr lang="cs-CZ" dirty="0">
              <a:effectLst/>
            </a:endParaRPr>
          </a:p>
          <a:p>
            <a:r>
              <a:rPr lang="cs-CZ" dirty="0">
                <a:effectLst/>
                <a:hlinkClick r:id="rId8"/>
              </a:rPr>
              <a:t>http://www.fgdoskol.cz/pro-skoly/vyukove-materialy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84959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CA8AA84-8848-463A-8221-BC8099C39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1EC440A-220F-4312-88D7-6DFC7B9BE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B52557A8-B94C-40A9-9B26-500518C19BC2}"/>
              </a:ext>
            </a:extLst>
          </p:cNvPr>
          <p:cNvSpPr/>
          <p:nvPr/>
        </p:nvSpPr>
        <p:spPr>
          <a:xfrm>
            <a:off x="3292027" y="3244334"/>
            <a:ext cx="5726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P</a:t>
            </a:r>
            <a:r>
              <a:rPr lang="it-IT" dirty="0"/>
              <a:t>ro starší: </a:t>
            </a:r>
            <a:r>
              <a:rPr lang="it-IT" dirty="0">
                <a:hlinkClick r:id="rId2"/>
              </a:rPr>
              <a:t>https://www.nedatovano.cz/obcanka-na-dalku-1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798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EA37F50-8D67-4A82-9FC0-EF80C6A9F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Učitelská skupina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BD392B-CF93-4D5A-93C2-623CFB8CC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Doporučuji skupinu z odkazu. Dále zkuste využít lupy, na materiály a </a:t>
            </a:r>
            <a:r>
              <a:rPr lang="cs-CZ" dirty="0" err="1"/>
              <a:t>ativity</a:t>
            </a:r>
            <a:r>
              <a:rPr lang="cs-CZ" dirty="0"/>
              <a:t> do občanské výchovy je tu několik dotazů. Lupu najdete v levé části skupiny. </a:t>
            </a:r>
            <a:r>
              <a:rPr lang="cs-CZ" dirty="0">
                <a:hlinkClick r:id="rId2"/>
              </a:rPr>
              <a:t>https://www.facebook.com/groups/1979656235484234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481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6D2DC70-71DA-4234-94E6-32470FE79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D90B84A-90A0-44EB-A775-EAE37B8DE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Jsem nově třídní a se svou třídou budu mít nyní občanskou výchovu a výchovu ke zdraví. Jinak jsem angličtinář. Ráda bych to pojala zážitkově a prakticky, ale nemám zkušenosti. Poradíte třeba nějaké dobré zdroje, ze kterých lze čerpat, jsou aktuální a daly by se použít pro 6. třídu? Děkuji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1377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6DFB172-9464-45C6-BB6A-C131E3CF2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A52C276-24AA-4D74-B734-5CBBBC1CF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Máme to ve škole úplně stejně. Občanství a zdraví učí třídní ve svých třídách. Vždyť je to velmi důležitý předmět a měli by ho učit učitelé s aprobací. Myslím, že ta kvalita není stejná, jako když je to váš obor. Ale to asi nezměním, proto se na tuto diskuzi také ráda připojím. Také děkuji za tip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920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4D11AFD-EC94-4913-8901-B13C16252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560C410-4C5F-4E42-9EF4-798A6EF5E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Jsem na tom podobně. Angličtinářka a ve své třídě budu mít občanku. Chci zkusit pár hodin s metodou CLIL </a:t>
            </a:r>
            <a:r>
              <a:rPr lang="cs-CZ" dirty="0">
                <a:hlinkClick r:id="rId2"/>
              </a:rPr>
              <a:t>http://www.ucebniceclil.cz/labyrinth_anglictina/index.php</a:t>
            </a:r>
            <a:r>
              <a:rPr lang="cs-CZ" dirty="0"/>
              <a:t> Pak chci zkusit něco s dokumenty Krajinou domova (jsou na YouTube). Pokud jde o výchovu ke zdraví, vynikající zdroj je Nezkreslená věda - dá se použít i na základce a moji žáci se na jednotlivé díly těš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989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91B036B-8E67-4259-A785-15458B0B1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9EBBEB3-853E-4BCB-8061-935DB3A06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Pro první pomoc a spol. existuje </a:t>
            </a:r>
            <a:r>
              <a:rPr lang="pl-PL" dirty="0">
                <a:hlinkClick r:id="rId2"/>
              </a:rPr>
              <a:t>https://clanky.rvp.cz/.../ochrana-cloveka-za-mimoradnych...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670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243AE55-6672-4CC7-BA32-DFED0789B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2135FB7-01F1-405C-88B8-B2890BB8E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Ahoj, poradil by někdo co dělá s 9. a 8. třídou při hodinách občanské výchovy, něco co se hodí žákům do běžného života? </a:t>
            </a:r>
            <a:r>
              <a:rPr lang="cs-CZ" dirty="0" err="1"/>
              <a:t>Bějaké</a:t>
            </a:r>
            <a:r>
              <a:rPr lang="cs-CZ" dirty="0"/>
              <a:t> aktivity/pracovní listy/cokoliv, co dělá s 9. a 8. třídou ? Mám poměrně volnou ruku, ale </a:t>
            </a:r>
            <a:r>
              <a:rPr lang="cs-CZ" dirty="0" err="1"/>
              <a:t>nápady,které</a:t>
            </a:r>
            <a:r>
              <a:rPr lang="cs-CZ" dirty="0"/>
              <a:t> by se daly realizovat rychle ubývají..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2673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121AA02-893E-4FC0-8FC1-C7ED69878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E54C97E-8C71-4354-983A-C7D614D78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 mě </a:t>
            </a:r>
            <a:r>
              <a:rPr lang="cs-CZ" dirty="0" err="1"/>
              <a:t>prac</a:t>
            </a:r>
            <a:r>
              <a:rPr lang="cs-CZ" dirty="0"/>
              <a:t>. sešit od Taktiku - Hravá občanská výchova, od Nově školy Výchova k občanství. Jinak web </a:t>
            </a:r>
            <a:r>
              <a:rPr lang="cs-CZ" dirty="0">
                <a:hlinkClick r:id="rId2"/>
              </a:rPr>
              <a:t>www.jsns.cz</a:t>
            </a:r>
            <a:r>
              <a:rPr lang="cs-CZ" dirty="0"/>
              <a:t>, </a:t>
            </a:r>
            <a:r>
              <a:rPr lang="cs-CZ" dirty="0" err="1"/>
              <a:t>obcankari.c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689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613DF27-5D6C-4F60-B68F-13266E24D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BC75AE7-D388-4973-87E6-F1BDEA7E8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Tak jak je </a:t>
            </a:r>
            <a:r>
              <a:rPr lang="cs-CZ" dirty="0" err="1"/>
              <a:t>psano</a:t>
            </a:r>
            <a:r>
              <a:rPr lang="cs-CZ" dirty="0"/>
              <a:t>...ov i </a:t>
            </a:r>
            <a:r>
              <a:rPr lang="cs-CZ" dirty="0" err="1"/>
              <a:t>vychova</a:t>
            </a:r>
            <a:r>
              <a:rPr lang="cs-CZ" dirty="0"/>
              <a:t> ke </a:t>
            </a:r>
            <a:r>
              <a:rPr lang="cs-CZ" dirty="0" err="1"/>
              <a:t>zdravi</a:t>
            </a:r>
            <a:r>
              <a:rPr lang="cs-CZ" dirty="0"/>
              <a:t> jsou </a:t>
            </a:r>
            <a:r>
              <a:rPr lang="cs-CZ" dirty="0" err="1"/>
              <a:t>vazany</a:t>
            </a:r>
            <a:r>
              <a:rPr lang="cs-CZ" dirty="0"/>
              <a:t> </a:t>
            </a:r>
            <a:r>
              <a:rPr lang="cs-CZ" dirty="0" err="1"/>
              <a:t>rvp</a:t>
            </a:r>
            <a:r>
              <a:rPr lang="cs-CZ" dirty="0"/>
              <a:t> a </a:t>
            </a:r>
            <a:r>
              <a:rPr lang="cs-CZ" dirty="0" err="1"/>
              <a:t>zalezi</a:t>
            </a:r>
            <a:r>
              <a:rPr lang="cs-CZ" dirty="0"/>
              <a:t> na </a:t>
            </a:r>
            <a:r>
              <a:rPr lang="cs-CZ" dirty="0" err="1"/>
              <a:t>rozlozeni</a:t>
            </a:r>
            <a:r>
              <a:rPr lang="cs-CZ" dirty="0"/>
              <a:t> </a:t>
            </a:r>
            <a:r>
              <a:rPr lang="cs-CZ" dirty="0" err="1"/>
              <a:t>uciva</a:t>
            </a:r>
            <a:r>
              <a:rPr lang="cs-CZ" dirty="0"/>
              <a:t>. </a:t>
            </a:r>
            <a:r>
              <a:rPr lang="cs-CZ" dirty="0" err="1"/>
              <a:t>Zarazuji</a:t>
            </a:r>
            <a:r>
              <a:rPr lang="cs-CZ" dirty="0"/>
              <a:t> i etickou </a:t>
            </a:r>
            <a:r>
              <a:rPr lang="cs-CZ" dirty="0" err="1"/>
              <a:t>vychovu</a:t>
            </a:r>
            <a:r>
              <a:rPr lang="cs-CZ" dirty="0"/>
              <a:t> - </a:t>
            </a:r>
            <a:r>
              <a:rPr lang="cs-CZ" dirty="0">
                <a:hlinkClick r:id="rId2"/>
              </a:rPr>
              <a:t>http://www.etickavychova.cz/ucebnice-ke-stazeni/</a:t>
            </a:r>
            <a:r>
              <a:rPr lang="cs-CZ" dirty="0"/>
              <a:t> </a:t>
            </a:r>
            <a:r>
              <a:rPr lang="cs-CZ" dirty="0" err="1"/>
              <a:t>Napady</a:t>
            </a:r>
            <a:r>
              <a:rPr lang="cs-CZ" dirty="0"/>
              <a:t> najdete po </a:t>
            </a:r>
            <a:r>
              <a:rPr lang="cs-CZ" dirty="0" err="1"/>
              <a:t>zaregistrovani</a:t>
            </a:r>
            <a:r>
              <a:rPr lang="cs-CZ" dirty="0"/>
              <a:t> na obcankari.cz, jsns.cz...mnoho </a:t>
            </a:r>
            <a:r>
              <a:rPr lang="cs-CZ" dirty="0" err="1"/>
              <a:t>temat</a:t>
            </a:r>
            <a:r>
              <a:rPr lang="cs-CZ" dirty="0"/>
              <a:t> je </a:t>
            </a:r>
            <a:r>
              <a:rPr lang="cs-CZ" dirty="0" err="1"/>
              <a:t>jiz</a:t>
            </a:r>
            <a:r>
              <a:rPr lang="cs-CZ" dirty="0"/>
              <a:t> </a:t>
            </a:r>
            <a:r>
              <a:rPr lang="cs-CZ" dirty="0" err="1"/>
              <a:t>pracovano</a:t>
            </a:r>
            <a:r>
              <a:rPr lang="cs-CZ" dirty="0"/>
              <a:t>. Knihy </a:t>
            </a:r>
            <a:r>
              <a:rPr lang="cs-CZ" dirty="0" err="1"/>
              <a:t>Globalni</a:t>
            </a:r>
            <a:r>
              <a:rPr lang="cs-CZ" dirty="0"/>
              <a:t> </a:t>
            </a:r>
            <a:r>
              <a:rPr lang="cs-CZ" dirty="0" err="1"/>
              <a:t>vychova</a:t>
            </a:r>
            <a:r>
              <a:rPr lang="cs-CZ" dirty="0"/>
              <a:t> I a II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6019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3EFEE1C-31AE-4753-86B1-6FFEE31EB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A996D28-25D7-41A5-B36F-90F45DF28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</a:t>
            </a:r>
            <a:r>
              <a:rPr lang="cs-CZ" dirty="0" err="1"/>
              <a:t>ramci</a:t>
            </a:r>
            <a:r>
              <a:rPr lang="cs-CZ" dirty="0"/>
              <a:t> </a:t>
            </a:r>
            <a:r>
              <a:rPr lang="cs-CZ" dirty="0" err="1"/>
              <a:t>bezpecneho</a:t>
            </a:r>
            <a:r>
              <a:rPr lang="cs-CZ" dirty="0"/>
              <a:t> pohybu na internetu </a:t>
            </a:r>
            <a:r>
              <a:rPr lang="cs-CZ" dirty="0" err="1"/>
              <a:t>poustim</a:t>
            </a:r>
            <a:r>
              <a:rPr lang="cs-CZ" dirty="0"/>
              <a:t> tento film a </a:t>
            </a:r>
            <a:r>
              <a:rPr lang="cs-CZ" dirty="0" err="1"/>
              <a:t>nasledne</a:t>
            </a:r>
            <a:r>
              <a:rPr lang="cs-CZ" dirty="0"/>
              <a:t> nad nim i debatujeme. Jednou mi na </a:t>
            </a:r>
            <a:r>
              <a:rPr lang="cs-CZ" dirty="0" err="1"/>
              <a:t>odpoledce</a:t>
            </a:r>
            <a:r>
              <a:rPr lang="cs-CZ" dirty="0"/>
              <a:t>, kdy jsme </a:t>
            </a:r>
            <a:r>
              <a:rPr lang="cs-CZ" dirty="0" err="1"/>
              <a:t>meli</a:t>
            </a:r>
            <a:r>
              <a:rPr lang="cs-CZ" dirty="0"/>
              <a:t> dvouhodinovku, </a:t>
            </a:r>
            <a:r>
              <a:rPr lang="cs-CZ" dirty="0" err="1"/>
              <a:t>vyslo</a:t>
            </a:r>
            <a:r>
              <a:rPr lang="cs-CZ" dirty="0"/>
              <a:t> </a:t>
            </a:r>
            <a:r>
              <a:rPr lang="cs-CZ" dirty="0" err="1"/>
              <a:t>spatne</a:t>
            </a:r>
            <a:r>
              <a:rPr lang="cs-CZ" dirty="0"/>
              <a:t> </a:t>
            </a:r>
            <a:r>
              <a:rPr lang="cs-CZ" dirty="0" err="1"/>
              <a:t>nacasovani</a:t>
            </a:r>
            <a:r>
              <a:rPr lang="cs-CZ" dirty="0"/>
              <a:t>, </a:t>
            </a:r>
            <a:r>
              <a:rPr lang="cs-CZ" dirty="0" err="1"/>
              <a:t>protoze</a:t>
            </a:r>
            <a:r>
              <a:rPr lang="cs-CZ" dirty="0"/>
              <a:t> jsme </a:t>
            </a:r>
            <a:r>
              <a:rPr lang="cs-CZ" dirty="0" err="1"/>
              <a:t>zahajili</a:t>
            </a:r>
            <a:r>
              <a:rPr lang="cs-CZ" dirty="0"/>
              <a:t> tu dvouhodinovku diskusi, </a:t>
            </a:r>
            <a:r>
              <a:rPr lang="cs-CZ" dirty="0" err="1"/>
              <a:t>ktera</a:t>
            </a:r>
            <a:r>
              <a:rPr lang="cs-CZ" dirty="0"/>
              <a:t> se </a:t>
            </a:r>
            <a:r>
              <a:rPr lang="cs-CZ" dirty="0" err="1"/>
              <a:t>protahla</a:t>
            </a:r>
            <a:r>
              <a:rPr lang="cs-CZ" dirty="0"/>
              <a:t>. Film tak </a:t>
            </a:r>
            <a:r>
              <a:rPr lang="cs-CZ" dirty="0" err="1"/>
              <a:t>vychazel</a:t>
            </a:r>
            <a:r>
              <a:rPr lang="cs-CZ" dirty="0"/>
              <a:t> </a:t>
            </a:r>
            <a:r>
              <a:rPr lang="cs-CZ" dirty="0" err="1"/>
              <a:t>casove</a:t>
            </a:r>
            <a:r>
              <a:rPr lang="cs-CZ" dirty="0"/>
              <a:t> tak, ze </a:t>
            </a:r>
            <a:r>
              <a:rPr lang="cs-CZ" dirty="0" err="1"/>
              <a:t>pretahnul</a:t>
            </a:r>
            <a:r>
              <a:rPr lang="cs-CZ" dirty="0"/>
              <a:t> </a:t>
            </a:r>
            <a:r>
              <a:rPr lang="cs-CZ" dirty="0" err="1"/>
              <a:t>jeste</a:t>
            </a:r>
            <a:r>
              <a:rPr lang="cs-CZ" dirty="0"/>
              <a:t> asi 7 min tu </a:t>
            </a:r>
            <a:r>
              <a:rPr lang="cs-CZ" dirty="0" err="1"/>
              <a:t>odpoledku</a:t>
            </a:r>
            <a:r>
              <a:rPr lang="cs-CZ" dirty="0"/>
              <a:t>. </a:t>
            </a:r>
            <a:r>
              <a:rPr lang="cs-CZ" dirty="0" err="1"/>
              <a:t>Pri</a:t>
            </a:r>
            <a:r>
              <a:rPr lang="cs-CZ" dirty="0"/>
              <a:t> </a:t>
            </a:r>
            <a:r>
              <a:rPr lang="cs-CZ" dirty="0" err="1"/>
              <a:t>zvoneni</a:t>
            </a:r>
            <a:r>
              <a:rPr lang="cs-CZ" dirty="0"/>
              <a:t> jsem se zvednul s </a:t>
            </a:r>
            <a:r>
              <a:rPr lang="cs-CZ" dirty="0" err="1"/>
              <a:t>tim</a:t>
            </a:r>
            <a:r>
              <a:rPr lang="cs-CZ" dirty="0"/>
              <a:t>, ze to vypnu a </a:t>
            </a:r>
            <a:r>
              <a:rPr lang="cs-CZ" dirty="0" err="1"/>
              <a:t>pujdeme</a:t>
            </a:r>
            <a:r>
              <a:rPr lang="cs-CZ" dirty="0"/>
              <a:t> teda domu a </a:t>
            </a:r>
            <a:r>
              <a:rPr lang="cs-CZ" dirty="0" err="1"/>
              <a:t>doresime</a:t>
            </a:r>
            <a:r>
              <a:rPr lang="cs-CZ" dirty="0"/>
              <a:t> </a:t>
            </a:r>
            <a:r>
              <a:rPr lang="cs-CZ" dirty="0" err="1"/>
              <a:t>priste</a:t>
            </a:r>
            <a:r>
              <a:rPr lang="cs-CZ" dirty="0"/>
              <a:t>. </a:t>
            </a:r>
            <a:r>
              <a:rPr lang="cs-CZ" dirty="0" err="1"/>
              <a:t>Osmaci</a:t>
            </a:r>
            <a:r>
              <a:rPr lang="cs-CZ" dirty="0"/>
              <a:t>, jakmile </a:t>
            </a:r>
            <a:r>
              <a:rPr lang="cs-CZ" dirty="0" err="1"/>
              <a:t>zmercili</a:t>
            </a:r>
            <a:r>
              <a:rPr lang="cs-CZ" dirty="0"/>
              <a:t>, ze se film </a:t>
            </a:r>
            <a:r>
              <a:rPr lang="cs-CZ" dirty="0" err="1"/>
              <a:t>chystam</a:t>
            </a:r>
            <a:r>
              <a:rPr lang="cs-CZ" dirty="0"/>
              <a:t> vypnou </a:t>
            </a:r>
            <a:r>
              <a:rPr lang="cs-CZ" dirty="0" err="1"/>
              <a:t>zacali</a:t>
            </a:r>
            <a:r>
              <a:rPr lang="cs-CZ" dirty="0"/>
              <a:t> </a:t>
            </a:r>
            <a:r>
              <a:rPr lang="cs-CZ" dirty="0" err="1"/>
              <a:t>okamzite</a:t>
            </a:r>
            <a:r>
              <a:rPr lang="cs-CZ" dirty="0"/>
              <a:t> </a:t>
            </a:r>
            <a:r>
              <a:rPr lang="cs-CZ" dirty="0" err="1"/>
              <a:t>hulakat</a:t>
            </a:r>
            <a:r>
              <a:rPr lang="cs-CZ" dirty="0"/>
              <a:t>, ze ne, ze to </a:t>
            </a:r>
            <a:r>
              <a:rPr lang="cs-CZ" dirty="0" err="1"/>
              <a:t>dokoukame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921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3388AD6-A7C2-431A-B20D-FD491E0AB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C23CD72-88E9-40CB-961E-831C7B817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https://youtu.be/qbv0PXlqGoM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343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464DF8-5A45-4832-8FB0-D9EF0D8D2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2A69EBB-7CEE-47CD-9D15-5B8DF21C3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Děkuji všem vřele za podněty! Upřesním naše témata pro 6. roč. Výchovy ke zdraví dle TP: vztahy a pravidla soužití v prostředí komunity; dodržování pravidel bezpečnosti a ochrany zdraví; tělesná a duševní hygiena, denní režim; vlivy vnějšího a vnitřního prostředí na zdraví; rizika ohrožující zdraví a jejich prevence; bezpečné chování a </a:t>
            </a:r>
            <a:r>
              <a:rPr lang="cs-CZ" dirty="0" err="1"/>
              <a:t>komunikac</a:t>
            </a:r>
            <a:r>
              <a:rPr lang="cs-CZ" dirty="0"/>
              <a:t>; manipulativní reklama a informace; rizikové chování; vztahy mezi lidmi a formy soužití. VO: naše škola; hodnocení cizích lidí; naše obec, region, kraj; naše vlast; mezilidské vztahy; kulturní život; lidská setkání. Ještě sdílím užitečný odkaz na zde ve skupině doporučovaný materiál pro třídnické hodiny: </a:t>
            </a:r>
            <a:r>
              <a:rPr lang="cs-CZ" dirty="0">
                <a:hlinkClick r:id="rId2"/>
              </a:rPr>
              <a:t>https://docplayer.cz/358909-Napadnik-65-aktivit-trida-v...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85196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2B0A9FD-31D3-42A7-ADEA-E656B6B38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3CF7B53-AABA-43CF-9E2E-4311909AD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Zanedbaná občanská výchova je </a:t>
            </a:r>
            <a:r>
              <a:rPr lang="cs-CZ" dirty="0" err="1"/>
              <a:t>Babišova</a:t>
            </a:r>
            <a:r>
              <a:rPr lang="cs-CZ" dirty="0"/>
              <a:t> výhoda. Občanku učí kdekdo, ale málokdo tomu skutečně rozumí.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33408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C02B718-0207-4324-9512-54AAE274C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B25D293-75FC-47C8-B6CD-BF676831A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71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773FE6-F7BF-4779-8CD6-D052D4D7E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4333436-1E01-47BC-88B1-CCE2D0D00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Budu učit občanskou výchovu a chci se zeptat, zda mate </a:t>
            </a:r>
            <a:r>
              <a:rPr lang="cs-CZ" dirty="0" err="1"/>
              <a:t>nake</a:t>
            </a:r>
            <a:r>
              <a:rPr lang="cs-CZ" dirty="0"/>
              <a:t> tipy na stránky, kde bych mohla nabrat inspiraci na přípravu do hodin, prezentace, pracovní listy atd. A nebo pokud mate nějakou fajn knihu ze která čerpáte</a:t>
            </a:r>
            <a:r>
              <a:rPr lang="cs-CZ"/>
              <a:t>. </a:t>
            </a:r>
            <a:r>
              <a:rPr lang="cs-CZ" smtClean="0"/>
              <a:t>Dekuju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408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960FD0C-63C6-4D1D-B587-A62D08BB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DCE2569-8A9E-4115-BDDD-B3B387629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Nejsem z oboru, ale vím, že si můžete pozvat právníka do školy a ten seznámí žáky </a:t>
            </a:r>
            <a:r>
              <a:rPr lang="cs-CZ"/>
              <a:t>s </a:t>
            </a:r>
            <a:r>
              <a:rPr lang="cs-CZ" smtClean="0"/>
              <a:t>nejakým </a:t>
            </a:r>
            <a:r>
              <a:rPr lang="cs-CZ" dirty="0"/>
              <a:t>úskalím .. trestní zákoník, atd. Mrkněte na projekt advokátní komory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335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5CA3C3-1977-4F3F-B826-E822986EC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DE242BC-9500-4872-86C7-A6C1F6F2E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Jak správně napsat životopis, vyplnit složenky, motivační dopis, ale i (pro nás běžné věci) jako jsou "jak posílat peníze z účtu" (najít si nějaký cvičný program na netu), vymyslet si dlouhodobý projekt "moje firma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598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A49D570-FD4C-4428-942F-3535AC157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203048F-E580-4229-B2F6-4C2743C95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My jsme hodně také dělali osobnostní rozvoj, různé techniky osobnostní diagnostiky (</a:t>
            </a:r>
            <a:r>
              <a:rPr lang="cs-CZ" dirty="0" err="1"/>
              <a:t>Baum</a:t>
            </a:r>
            <a:r>
              <a:rPr lang="cs-CZ" dirty="0"/>
              <a:t> test, zvládání stresu, </a:t>
            </a:r>
            <a:r>
              <a:rPr lang="cs-CZ" dirty="0" err="1"/>
              <a:t>meditace,atd</a:t>
            </a:r>
            <a:r>
              <a:rPr lang="cs-CZ" dirty="0"/>
              <a:t>.) a hodně fajn jsou i projekty s pomocí seniorům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465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D01BB93-63E8-4D31-92B6-8A0A60742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DA1D920-B29B-4278-9067-C037F490E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 nemáte na konci září tematicky plán podle </a:t>
            </a:r>
            <a:r>
              <a:rPr lang="cs-CZ" dirty="0" err="1"/>
              <a:t>svp</a:t>
            </a:r>
            <a:r>
              <a:rPr lang="cs-CZ" dirty="0"/>
              <a:t>? Já bych se držela toho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8927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C0D797-5FF8-4BA2-BF79-CFBA86B73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6D18157-1440-49EB-923B-4123D27AB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Samozřejmě, že mám a plním ho. Ale mám to rozdělené tak, že zhruba půlku hodiny jedeme dle </a:t>
            </a:r>
            <a:r>
              <a:rPr lang="cs-CZ" dirty="0" err="1"/>
              <a:t>témataku</a:t>
            </a:r>
            <a:r>
              <a:rPr lang="cs-CZ" dirty="0"/>
              <a:t> a následně "co uplatním v životě" Přijde mne zcela zbytečné pouze pracovat tak, aby jsme plnili </a:t>
            </a:r>
            <a:r>
              <a:rPr lang="cs-CZ" dirty="0" err="1"/>
              <a:t>tématický</a:t>
            </a:r>
            <a:r>
              <a:rPr lang="cs-CZ" dirty="0"/>
              <a:t> plán a žáci získávali pouze teoretické znalosti, které nikdy v </a:t>
            </a:r>
            <a:r>
              <a:rPr lang="cs-CZ"/>
              <a:t>životě </a:t>
            </a:r>
            <a:r>
              <a:rPr lang="cs-CZ" smtClean="0"/>
              <a:t>nevyužijí</a:t>
            </a:r>
          </a:p>
          <a:p>
            <a:r>
              <a:rPr lang="cs-CZ" smtClean="0"/>
              <a:t>Vy to máte nastavené jinak?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732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7B02B05-91D2-4527-A5A8-F9AC5FF42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76A7A52-A273-464E-A1F6-9C9527E40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mám v 9 celkem praktická témata. Teď rozpočet, řekli jsme si teorii, na další hodinu si měli nachystat '</a:t>
            </a:r>
            <a:r>
              <a:rPr lang="cs-CZ" dirty="0" err="1"/>
              <a:t>penize</a:t>
            </a:r>
            <a:r>
              <a:rPr lang="cs-CZ" dirty="0"/>
              <a:t>', do dvojice celkem 40tis. A měli za úkol sestavit rozpočet pro 4clennou rodinu. S každou skup. jsem to probrala, kolik kde mají, kde asi přidat, kde ubrat... Pak totéž s 20tis. Celkem je to bavilo, dokázali o tom mluvit...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2749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1093</Words>
  <Application>Microsoft Office PowerPoint</Application>
  <PresentationFormat>Širokoúhlá obrazovka</PresentationFormat>
  <Paragraphs>55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Diskuse učitelský web</vt:lpstr>
      <vt:lpstr>D</vt:lpstr>
      <vt:lpstr>M</vt:lpstr>
      <vt:lpstr>K</vt:lpstr>
      <vt:lpstr>F</vt:lpstr>
      <vt:lpstr>P</vt:lpstr>
      <vt:lpstr>Z</vt:lpstr>
      <vt:lpstr>M</vt:lpstr>
      <vt:lpstr>Z</vt:lpstr>
      <vt:lpstr>Z</vt:lpstr>
      <vt:lpstr>Z</vt:lpstr>
      <vt:lpstr>Z</vt:lpstr>
      <vt:lpstr>Další tipy</vt:lpstr>
      <vt:lpstr>Prezentace aplikace PowerPoint</vt:lpstr>
      <vt:lpstr>Učitelská skupina</vt:lpstr>
      <vt:lpstr>T</vt:lpstr>
      <vt:lpstr>R</vt:lpstr>
      <vt:lpstr>N</vt:lpstr>
      <vt:lpstr>J</vt:lpstr>
      <vt:lpstr>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Dominik Dvořák</dc:creator>
  <cp:lastModifiedBy>Dvorakova</cp:lastModifiedBy>
  <cp:revision>6</cp:revision>
  <dcterms:created xsi:type="dcterms:W3CDTF">2020-10-06T13:48:25Z</dcterms:created>
  <dcterms:modified xsi:type="dcterms:W3CDTF">2020-10-07T14:37:16Z</dcterms:modified>
</cp:coreProperties>
</file>