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5"/>
  </p:handoutMasterIdLst>
  <p:sldIdLst>
    <p:sldId id="265" r:id="rId2"/>
    <p:sldId id="424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319" r:id="rId12"/>
    <p:sldId id="435" r:id="rId13"/>
    <p:sldId id="436" r:id="rId14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EMCI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</a:t>
            </a:r>
            <a:r>
              <a:rPr lang="pl-PL" dirty="0" smtClean="0"/>
              <a:t>T – debriefing</a:t>
            </a:r>
            <a:endParaRPr lang="pl-PL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Těžké? Lehké?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 něčím jste bojovali?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7261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konkrétně se vám na výuce v tomto semestru </a:t>
            </a:r>
            <a:r>
              <a:rPr lang="cs-CZ" sz="3600" dirty="0" smtClean="0"/>
              <a:t>líbilo?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</a:t>
            </a:r>
            <a:r>
              <a:rPr lang="cs-CZ" sz="3600" dirty="0"/>
              <a:t>konkrétně byste </a:t>
            </a:r>
            <a:r>
              <a:rPr lang="cs-CZ" sz="3600" dirty="0" smtClean="0"/>
              <a:t>zlepšili?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</a:t>
            </a:r>
            <a:r>
              <a:rPr lang="cs-CZ" sz="3600" dirty="0" smtClean="0"/>
              <a:t>o </a:t>
            </a:r>
            <a:r>
              <a:rPr lang="cs-CZ" sz="3600" dirty="0"/>
              <a:t>si </a:t>
            </a:r>
            <a:r>
              <a:rPr lang="cs-CZ" sz="3600" dirty="0" smtClean="0"/>
              <a:t>z </a:t>
            </a:r>
            <a:r>
              <a:rPr lang="cs-CZ" sz="3600" dirty="0"/>
              <a:t>tohoto semestru </a:t>
            </a:r>
            <a:r>
              <a:rPr lang="cs-CZ" sz="3600" dirty="0" smtClean="0"/>
              <a:t>odnášíte?</a:t>
            </a:r>
            <a:endParaRPr lang="cs-CZ" sz="3600" dirty="0"/>
          </a:p>
          <a:p>
            <a:pPr marL="0" indent="0" defTabSz="266700">
              <a:buNone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5687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nás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formát </a:t>
            </a:r>
            <a:r>
              <a:rPr lang="cs-CZ" sz="3600" dirty="0" err="1" smtClean="0"/>
              <a:t>EMCI</a:t>
            </a:r>
            <a:r>
              <a:rPr lang="cs-CZ" sz="3600" dirty="0" smtClean="0"/>
              <a:t> závěrečných / akreditačních zkoušek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KT</a:t>
            </a:r>
            <a:endParaRPr lang="cs-CZ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prostor pro dotazy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9462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formát </a:t>
            </a:r>
            <a:r>
              <a:rPr lang="pl-PL" dirty="0" smtClean="0"/>
              <a:t>zkoušek</a:t>
            </a:r>
            <a:endParaRPr lang="pl-P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panel hodnotitelů/řečníků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projevy + příprava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hodnocení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3845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</a:t>
            </a:r>
            <a:endParaRPr lang="pl-PL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59373" y="2326170"/>
            <a:ext cx="5267285" cy="40663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cs-CZ" sz="3600" b="1" dirty="0"/>
              <a:t>C</a:t>
            </a:r>
            <a:r>
              <a:rPr lang="cs-CZ" sz="3600" b="1" dirty="0" smtClean="0"/>
              <a:t> lidi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do </a:t>
            </a:r>
            <a:r>
              <a:rPr lang="cs-CZ" sz="3600" dirty="0" err="1" smtClean="0"/>
              <a:t>ČJ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 jako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co se vám líbilo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co vás zarazilo/zneklidnilo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525178" y="2326169"/>
            <a:ext cx="5267285" cy="40663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cs-CZ" sz="3600" b="1" dirty="0" smtClean="0"/>
              <a:t>B lidi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feedback jako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/>
              <a:t>co se vám líbilo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/>
              <a:t>co vás zarazilo/zneklidnilo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do </a:t>
            </a:r>
            <a:r>
              <a:rPr lang="cs-CZ" sz="3600" dirty="0"/>
              <a:t>A</a:t>
            </a:r>
            <a:r>
              <a:rPr lang="cs-CZ" sz="3600" dirty="0" smtClean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2966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 – vzájemný Feedback</a:t>
            </a:r>
            <a:endParaRPr lang="pl-PL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max</a:t>
            </a:r>
            <a:r>
              <a:rPr lang="cs-CZ" sz="3200" dirty="0" smtClean="0"/>
              <a:t> 3 pozitivní věci a 3 tipy na zlepšení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176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 – debriefing</a:t>
            </a:r>
            <a:endParaRPr lang="pl-PL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Těžké? Lehké?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S něčím jste bojovali?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2814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</a:t>
            </a:r>
            <a:r>
              <a:rPr lang="pl-PL" dirty="0" smtClean="0"/>
              <a:t>T</a:t>
            </a:r>
            <a:endParaRPr lang="pl-PL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Chcete stejný formát?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0456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</a:t>
            </a:r>
            <a:r>
              <a:rPr lang="pl-PL" dirty="0" smtClean="0"/>
              <a:t>T</a:t>
            </a:r>
            <a:endParaRPr lang="pl-PL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59373" y="2326170"/>
            <a:ext cx="5267285" cy="40663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cs-CZ" sz="3600" b="1" dirty="0"/>
              <a:t>C</a:t>
            </a:r>
            <a:r>
              <a:rPr lang="cs-CZ" sz="3600" b="1" dirty="0" smtClean="0"/>
              <a:t> lidi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do </a:t>
            </a:r>
            <a:r>
              <a:rPr lang="cs-CZ" sz="3600" dirty="0" err="1" smtClean="0"/>
              <a:t>ČJ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/>
              <a:t>co se </a:t>
            </a:r>
            <a:r>
              <a:rPr lang="cs-CZ" sz="3200" dirty="0" smtClean="0"/>
              <a:t>povedlo</a:t>
            </a:r>
            <a:endParaRPr lang="cs-CZ" sz="3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co je třeba zlepšit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525178" y="2326169"/>
            <a:ext cx="5267285" cy="40663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cs-CZ" sz="3600" b="1" dirty="0" smtClean="0"/>
              <a:t>B lidi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/>
              <a:t>co </a:t>
            </a:r>
            <a:r>
              <a:rPr lang="cs-CZ" sz="3200" dirty="0"/>
              <a:t>se </a:t>
            </a:r>
            <a:r>
              <a:rPr lang="cs-CZ" sz="3200" dirty="0" smtClean="0"/>
              <a:t>povedlo</a:t>
            </a:r>
            <a:endParaRPr lang="cs-CZ" sz="3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/>
              <a:t>co </a:t>
            </a:r>
            <a:r>
              <a:rPr lang="cs-CZ" sz="3200" dirty="0" smtClean="0"/>
              <a:t>je třeba zlepšit</a:t>
            </a: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do </a:t>
            </a:r>
            <a:r>
              <a:rPr lang="cs-CZ" sz="3600" dirty="0"/>
              <a:t>A</a:t>
            </a:r>
            <a:r>
              <a:rPr lang="cs-CZ" sz="3600" dirty="0" smtClean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271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</a:t>
            </a:r>
            <a:r>
              <a:rPr lang="pl-PL" dirty="0" smtClean="0"/>
              <a:t>T – vzájemný Feedback</a:t>
            </a:r>
            <a:endParaRPr lang="pl-PL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max</a:t>
            </a:r>
            <a:r>
              <a:rPr lang="cs-CZ" sz="3200" dirty="0" smtClean="0"/>
              <a:t> 3 pozitivní věci a 3 tipy na zlepšení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376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3278</TotalTime>
  <Words>169</Words>
  <Application>Microsoft Office PowerPoint</Application>
  <PresentationFormat>Širokoúhlá obrazovka</PresentationFormat>
  <Paragraphs>53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Integrál</vt:lpstr>
      <vt:lpstr>EMCI</vt:lpstr>
      <vt:lpstr>co nás čeká</vt:lpstr>
      <vt:lpstr>formát zkoušek</vt:lpstr>
      <vt:lpstr>ST</vt:lpstr>
      <vt:lpstr>ST – vzájemný Feedback</vt:lpstr>
      <vt:lpstr>ST – debriefing</vt:lpstr>
      <vt:lpstr>KT</vt:lpstr>
      <vt:lpstr>KT</vt:lpstr>
      <vt:lpstr>KT – vzájemný Feedback</vt:lpstr>
      <vt:lpstr>kT – debriefing</vt:lpstr>
      <vt:lpstr>wrap-up</vt:lpstr>
      <vt:lpstr>feedback</vt:lpstr>
      <vt:lpstr>díky!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272</cp:revision>
  <cp:lastPrinted>2019-11-14T17:13:18Z</cp:lastPrinted>
  <dcterms:created xsi:type="dcterms:W3CDTF">2019-03-09T16:29:07Z</dcterms:created>
  <dcterms:modified xsi:type="dcterms:W3CDTF">2020-06-02T09:42:10Z</dcterms:modified>
</cp:coreProperties>
</file>