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9" autoAdjust="0"/>
    <p:restoredTop sz="94660"/>
  </p:normalViewPr>
  <p:slideViewPr>
    <p:cSldViewPr snapToGrid="0">
      <p:cViewPr varScale="1">
        <p:scale>
          <a:sx n="63" d="100"/>
          <a:sy n="63" d="100"/>
        </p:scale>
        <p:origin x="48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810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40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340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033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2666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0435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067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1946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525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21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850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144C4-B033-48EC-AF3A-BA27C6C06CF6}" type="datetimeFigureOut">
              <a:rPr lang="cs-CZ" smtClean="0"/>
              <a:t>07.11.2018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BAAFA-CF42-4F12-8768-01B907991C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7684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374881" cy="6858000"/>
          </a:xfrm>
        </p:spPr>
      </p:pic>
    </p:spTree>
    <p:extLst>
      <p:ext uri="{BB962C8B-B14F-4D97-AF65-F5344CB8AC3E}">
        <p14:creationId xmlns:p14="http://schemas.microsoft.com/office/powerpoint/2010/main" val="3625892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Masarykova univerzita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Denis Almandoz Irigoyen</dc:creator>
  <cp:lastModifiedBy>Denis Almandoz Irigoyen</cp:lastModifiedBy>
  <cp:revision>2</cp:revision>
  <dcterms:created xsi:type="dcterms:W3CDTF">2018-11-07T14:12:41Z</dcterms:created>
  <dcterms:modified xsi:type="dcterms:W3CDTF">2018-11-07T14:13:11Z</dcterms:modified>
</cp:coreProperties>
</file>