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862B83-745D-48EB-8306-1D7A924E9B7B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9BBD01-46F6-404F-A823-312B4A05DA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Alexandra </a:t>
            </a:r>
            <a:r>
              <a:rPr lang="cs-CZ" dirty="0" err="1" smtClean="0"/>
              <a:t>Jandlová</a:t>
            </a:r>
            <a:endParaRPr lang="cs-CZ" dirty="0" smtClean="0"/>
          </a:p>
          <a:p>
            <a:r>
              <a:rPr lang="cs-CZ" dirty="0" smtClean="0"/>
              <a:t>18.5.2020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REGEDE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Založen roku 1927 ve </a:t>
            </a:r>
            <a:r>
              <a:rPr lang="cs-CZ" dirty="0" err="1" smtClean="0"/>
              <a:t>Weinmaru</a:t>
            </a:r>
            <a:endParaRPr lang="cs-CZ" dirty="0" smtClean="0"/>
          </a:p>
          <a:p>
            <a:r>
              <a:rPr lang="cs-CZ" dirty="0" smtClean="0"/>
              <a:t>Roku 1933 všechny spolky neslyšících spojeny pod REGEDE</a:t>
            </a:r>
          </a:p>
          <a:p>
            <a:r>
              <a:rPr lang="cs-CZ" dirty="0" smtClean="0"/>
              <a:t>Přes noc se všichni členi stali členy nacistické strany</a:t>
            </a:r>
          </a:p>
          <a:p>
            <a:r>
              <a:rPr lang="cs-CZ" dirty="0" smtClean="0"/>
              <a:t>Roku 1933 vyloučeni neslyšící Židé</a:t>
            </a:r>
          </a:p>
          <a:p>
            <a:r>
              <a:rPr lang="cs-CZ" dirty="0" smtClean="0"/>
              <a:t>Spolek udával své členy</a:t>
            </a:r>
          </a:p>
          <a:p>
            <a:r>
              <a:rPr lang="cs-CZ" dirty="0" smtClean="0"/>
              <a:t>Vůdce </a:t>
            </a:r>
            <a:r>
              <a:rPr lang="cs-CZ" dirty="0" err="1" smtClean="0"/>
              <a:t>Fritz</a:t>
            </a:r>
            <a:r>
              <a:rPr lang="cs-CZ" dirty="0" smtClean="0"/>
              <a:t> </a:t>
            </a:r>
            <a:r>
              <a:rPr lang="cs-CZ" dirty="0" err="1" smtClean="0"/>
              <a:t>Albreghs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Fritz</a:t>
            </a:r>
            <a:r>
              <a:rPr lang="cs-CZ" dirty="0" smtClean="0"/>
              <a:t> </a:t>
            </a:r>
            <a:r>
              <a:rPr lang="cs-CZ" dirty="0" err="1" smtClean="0"/>
              <a:t>Albreghs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1892-1945</a:t>
            </a:r>
          </a:p>
          <a:p>
            <a:r>
              <a:rPr lang="cs-CZ" dirty="0" err="1" smtClean="0"/>
              <a:t>Führer</a:t>
            </a:r>
            <a:r>
              <a:rPr lang="cs-CZ" dirty="0" smtClean="0"/>
              <a:t> neslyšících</a:t>
            </a:r>
          </a:p>
          <a:p>
            <a:r>
              <a:rPr lang="cs-CZ" dirty="0" smtClean="0"/>
              <a:t>Neslyšící</a:t>
            </a:r>
          </a:p>
          <a:p>
            <a:r>
              <a:rPr lang="cs-CZ" dirty="0" smtClean="0"/>
              <a:t>Ovládal ZJ</a:t>
            </a:r>
          </a:p>
          <a:p>
            <a:r>
              <a:rPr lang="cs-CZ" dirty="0" smtClean="0"/>
              <a:t>Velmi dobrý v mluvení a odezírání</a:t>
            </a:r>
          </a:p>
          <a:p>
            <a:r>
              <a:rPr lang="cs-CZ" dirty="0" smtClean="0"/>
              <a:t>Hitler byl jeho vzor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27133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Fritz</a:t>
            </a:r>
            <a:r>
              <a:rPr lang="cs-CZ" dirty="0" smtClean="0"/>
              <a:t> </a:t>
            </a:r>
            <a:r>
              <a:rPr lang="cs-CZ" dirty="0" err="1" smtClean="0"/>
              <a:t>Albreghs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36912"/>
            <a:ext cx="485632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2565144" cy="30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Emilie </a:t>
            </a:r>
            <a:r>
              <a:rPr lang="cs-CZ" dirty="0" err="1" smtClean="0"/>
              <a:t>Klausener</a:t>
            </a:r>
            <a:r>
              <a:rPr lang="cs-CZ" dirty="0" smtClean="0"/>
              <a:t>-</a:t>
            </a:r>
            <a:r>
              <a:rPr lang="cs-CZ" dirty="0" err="1" smtClean="0"/>
              <a:t>Esch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Založila ženskou unii Říše v rámci REGEDE</a:t>
            </a:r>
          </a:p>
          <a:p>
            <a:r>
              <a:rPr lang="cs-CZ" dirty="0" smtClean="0"/>
              <a:t>Nechala se dobrovolně sterilizovat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Sterilizace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Říšský zákon „na zamezení dědičně nemocného potomstva“ – 14. července 1933 </a:t>
            </a:r>
          </a:p>
          <a:p>
            <a:r>
              <a:rPr lang="cs-CZ" dirty="0" smtClean="0"/>
              <a:t>Týkal se velké skupiny lidí (slabomyslní, psychicky nemocní,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Neslyšící byli udáváni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Sterilizace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REGEDE</a:t>
            </a:r>
          </a:p>
          <a:p>
            <a:r>
              <a:rPr lang="cs-CZ" dirty="0" smtClean="0"/>
              <a:t>Silní zastánci sterilizace</a:t>
            </a:r>
          </a:p>
          <a:p>
            <a:r>
              <a:rPr lang="cs-CZ" dirty="0" smtClean="0"/>
              <a:t>Udávali své členy</a:t>
            </a:r>
          </a:p>
          <a:p>
            <a:r>
              <a:rPr lang="cs-CZ" dirty="0" smtClean="0"/>
              <a:t>„Neslyšící nemůže být voják, ale sterilizace je oběť jako být vojákem“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Dokument BBC –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Hear</a:t>
            </a:r>
            <a:r>
              <a:rPr lang="cs-CZ" dirty="0" smtClean="0"/>
              <a:t> </a:t>
            </a:r>
          </a:p>
          <a:p>
            <a:r>
              <a:rPr lang="en-US" dirty="0" smtClean="0"/>
              <a:t>RYAN, Donna F. a SCHUCHMAN John S. Deaf people in Hitler's Europe. Washington, D.C.: Gallaudet University Press, 2002. </a:t>
            </a:r>
            <a:endParaRPr lang="cs-CZ" dirty="0" smtClean="0"/>
          </a:p>
          <a:p>
            <a:r>
              <a:rPr lang="en-US" dirty="0" smtClean="0"/>
              <a:t>BIESOLD, Horst. </a:t>
            </a:r>
            <a:r>
              <a:rPr lang="en-US" i="1" dirty="0" smtClean="0"/>
              <a:t>Crying Hands: Eugenics and Deaf People in Nazi Germany</a:t>
            </a:r>
            <a:r>
              <a:rPr lang="en-US" dirty="0" smtClean="0"/>
              <a:t>. Washington, D</a:t>
            </a:r>
            <a:r>
              <a:rPr lang="cs-CZ" dirty="0" smtClean="0"/>
              <a:t>.</a:t>
            </a:r>
            <a:r>
              <a:rPr lang="en-US" dirty="0" smtClean="0"/>
              <a:t>C</a:t>
            </a:r>
            <a:r>
              <a:rPr lang="cs-CZ" dirty="0" smtClean="0"/>
              <a:t>.</a:t>
            </a:r>
            <a:r>
              <a:rPr lang="en-US" dirty="0" smtClean="0"/>
              <a:t>: Gallaudet University Press, 2004.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</TotalTime>
  <Words>161</Words>
  <Application>Microsoft Office PowerPoint</Application>
  <PresentationFormat>Předvádění na obrazovce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Administrativní</vt:lpstr>
      <vt:lpstr>REGEDE</vt:lpstr>
      <vt:lpstr>REGEDE</vt:lpstr>
      <vt:lpstr>Fritz Albreghs </vt:lpstr>
      <vt:lpstr>Fritz Albreghs</vt:lpstr>
      <vt:lpstr>Emilie Klausener-Esch</vt:lpstr>
      <vt:lpstr>Sterilizace</vt:lpstr>
      <vt:lpstr>Sterilizace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REGEDE</dc:title>
  <dc:creator>uzivatel</dc:creator>
  <cp:lastModifiedBy>tichysvet3</cp:lastModifiedBy>
  <cp:revision>6</cp:revision>
  <dcterms:created xsi:type="dcterms:W3CDTF">2020-05-14T17:28:31Z</dcterms:created>
  <dcterms:modified xsi:type="dcterms:W3CDTF">2020-05-18T09:54:38Z</dcterms:modified>
</cp:coreProperties>
</file>