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9"/>
  </p:notesMasterIdLst>
  <p:sldIdLst>
    <p:sldId id="256" r:id="rId2"/>
    <p:sldId id="347" r:id="rId3"/>
    <p:sldId id="360" r:id="rId4"/>
    <p:sldId id="356" r:id="rId5"/>
    <p:sldId id="357" r:id="rId6"/>
    <p:sldId id="363" r:id="rId7"/>
    <p:sldId id="364" r:id="rId8"/>
    <p:sldId id="362" r:id="rId9"/>
    <p:sldId id="365" r:id="rId10"/>
    <p:sldId id="367" r:id="rId11"/>
    <p:sldId id="366" r:id="rId12"/>
    <p:sldId id="368" r:id="rId13"/>
    <p:sldId id="371" r:id="rId14"/>
    <p:sldId id="370" r:id="rId15"/>
    <p:sldId id="355" r:id="rId16"/>
    <p:sldId id="342" r:id="rId17"/>
    <p:sldId id="350" r:id="rId18"/>
  </p:sldIdLst>
  <p:sldSz cx="9144000" cy="5143500" type="screen16x9"/>
  <p:notesSz cx="6858000" cy="9144000"/>
  <p:embeddedFontLst>
    <p:embeddedFont>
      <p:font typeface="Merriweather" panose="00000500000000000000" pitchFamily="2" charset="-18"/>
      <p:regular r:id="rId20"/>
      <p:bold r:id="rId21"/>
      <p:italic r:id="rId22"/>
      <p:boldItalic r:id="rId23"/>
    </p:embeddedFont>
    <p:embeddedFont>
      <p:font typeface="Merriweather Light" panose="00000400000000000000" pitchFamily="2" charset="-18"/>
      <p:regular r:id="rId24"/>
      <p:bold r:id="rId25"/>
      <p:italic r:id="rId26"/>
      <p:boldItalic r:id="rId27"/>
    </p:embeddedFont>
    <p:embeddedFont>
      <p:font typeface="Montserrat" panose="00000500000000000000" pitchFamily="2" charset="-18"/>
      <p:regular r:id="rId28"/>
      <p:bold r:id="rId29"/>
      <p:italic r:id="rId30"/>
      <p:boldItalic r:id="rId31"/>
    </p:embeddedFont>
    <p:embeddedFont>
      <p:font typeface="Vidaloka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7D846-FC38-466D-B20E-489D991E73A6}" v="38" dt="2024-03-12T07:17:05.272"/>
  </p1510:revLst>
</p1510:revInfo>
</file>

<file path=ppt/tableStyles.xml><?xml version="1.0" encoding="utf-8"?>
<a:tblStyleLst xmlns:a="http://schemas.openxmlformats.org/drawingml/2006/main" def="{BE624716-4240-451C-B5AF-42265E3D4489}">
  <a:tblStyle styleId="{BE624716-4240-451C-B5AF-42265E3D44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09" autoAdjust="0"/>
  </p:normalViewPr>
  <p:slideViewPr>
    <p:cSldViewPr snapToGrid="0">
      <p:cViewPr varScale="1">
        <p:scale>
          <a:sx n="156" d="100"/>
          <a:sy n="156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Městecká" userId="e15690f05fb0b22d" providerId="LiveId" clId="{C227D846-FC38-466D-B20E-489D991E73A6}"/>
    <pc:docChg chg="undo redo custSel addSld delSld modSld sldOrd">
      <pc:chgData name="Petra Městecká" userId="e15690f05fb0b22d" providerId="LiveId" clId="{C227D846-FC38-466D-B20E-489D991E73A6}" dt="2024-03-12T07:33:07.584" v="6427" actId="20577"/>
      <pc:docMkLst>
        <pc:docMk/>
      </pc:docMkLst>
      <pc:sldChg chg="modSp mod">
        <pc:chgData name="Petra Městecká" userId="e15690f05fb0b22d" providerId="LiveId" clId="{C227D846-FC38-466D-B20E-489D991E73A6}" dt="2024-03-11T20:15:19.443" v="72" actId="113"/>
        <pc:sldMkLst>
          <pc:docMk/>
          <pc:sldMk cId="0" sldId="256"/>
        </pc:sldMkLst>
        <pc:spChg chg="mod">
          <ac:chgData name="Petra Městecká" userId="e15690f05fb0b22d" providerId="LiveId" clId="{C227D846-FC38-466D-B20E-489D991E73A6}" dt="2024-03-11T20:15:19.443" v="72" actId="113"/>
          <ac:spMkLst>
            <pc:docMk/>
            <pc:sldMk cId="0" sldId="256"/>
            <ac:spMk id="482" creationId="{00000000-0000-0000-0000-000000000000}"/>
          </ac:spMkLst>
        </pc:spChg>
      </pc:sldChg>
      <pc:sldChg chg="del">
        <pc:chgData name="Petra Městecká" userId="e15690f05fb0b22d" providerId="LiveId" clId="{C227D846-FC38-466D-B20E-489D991E73A6}" dt="2024-03-11T20:38:40.144" v="382" actId="47"/>
        <pc:sldMkLst>
          <pc:docMk/>
          <pc:sldMk cId="0" sldId="266"/>
        </pc:sldMkLst>
      </pc:sldChg>
      <pc:sldChg chg="modSp del mod">
        <pc:chgData name="Petra Městecká" userId="e15690f05fb0b22d" providerId="LiveId" clId="{C227D846-FC38-466D-B20E-489D991E73A6}" dt="2024-03-12T07:27:01.726" v="6106" actId="47"/>
        <pc:sldMkLst>
          <pc:docMk/>
          <pc:sldMk cId="1277375289" sldId="329"/>
        </pc:sldMkLst>
        <pc:spChg chg="mod">
          <ac:chgData name="Petra Městecká" userId="e15690f05fb0b22d" providerId="LiveId" clId="{C227D846-FC38-466D-B20E-489D991E73A6}" dt="2024-03-12T06:54:59.307" v="5813" actId="20577"/>
          <ac:spMkLst>
            <pc:docMk/>
            <pc:sldMk cId="1277375289" sldId="329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1T20:49:54.479" v="908" actId="2711"/>
          <ac:spMkLst>
            <pc:docMk/>
            <pc:sldMk cId="1277375289" sldId="329"/>
            <ac:spMk id="547" creationId="{00000000-0000-0000-0000-000000000000}"/>
          </ac:spMkLst>
        </pc:spChg>
      </pc:sldChg>
      <pc:sldChg chg="del">
        <pc:chgData name="Petra Městecká" userId="e15690f05fb0b22d" providerId="LiveId" clId="{C227D846-FC38-466D-B20E-489D991E73A6}" dt="2024-03-11T20:38:41.019" v="383" actId="47"/>
        <pc:sldMkLst>
          <pc:docMk/>
          <pc:sldMk cId="1041371108" sldId="331"/>
        </pc:sldMkLst>
      </pc:sldChg>
      <pc:sldChg chg="modSp mod ord">
        <pc:chgData name="Petra Městecká" userId="e15690f05fb0b22d" providerId="LiveId" clId="{C227D846-FC38-466D-B20E-489D991E73A6}" dt="2024-03-11T22:46:03.691" v="1572"/>
        <pc:sldMkLst>
          <pc:docMk/>
          <pc:sldMk cId="2123220116" sldId="342"/>
        </pc:sldMkLst>
        <pc:spChg chg="mod">
          <ac:chgData name="Petra Městecká" userId="e15690f05fb0b22d" providerId="LiveId" clId="{C227D846-FC38-466D-B20E-489D991E73A6}" dt="2024-03-11T20:39:42.064" v="440" actId="1076"/>
          <ac:spMkLst>
            <pc:docMk/>
            <pc:sldMk cId="2123220116" sldId="342"/>
            <ac:spMk id="572" creationId="{00000000-0000-0000-0000-000000000000}"/>
          </ac:spMkLst>
        </pc:spChg>
      </pc:sldChg>
      <pc:sldChg chg="del">
        <pc:chgData name="Petra Městecká" userId="e15690f05fb0b22d" providerId="LiveId" clId="{C227D846-FC38-466D-B20E-489D991E73A6}" dt="2024-03-11T20:38:46.549" v="388" actId="47"/>
        <pc:sldMkLst>
          <pc:docMk/>
          <pc:sldMk cId="1687514482" sldId="344"/>
        </pc:sldMkLst>
      </pc:sldChg>
      <pc:sldChg chg="del">
        <pc:chgData name="Petra Městecká" userId="e15690f05fb0b22d" providerId="LiveId" clId="{C227D846-FC38-466D-B20E-489D991E73A6}" dt="2024-03-11T20:38:32.782" v="381" actId="47"/>
        <pc:sldMkLst>
          <pc:docMk/>
          <pc:sldMk cId="1155553943" sldId="345"/>
        </pc:sldMkLst>
      </pc:sldChg>
      <pc:sldChg chg="del ord">
        <pc:chgData name="Petra Městecká" userId="e15690f05fb0b22d" providerId="LiveId" clId="{C227D846-FC38-466D-B20E-489D991E73A6}" dt="2024-03-12T06:29:03.557" v="5649" actId="47"/>
        <pc:sldMkLst>
          <pc:docMk/>
          <pc:sldMk cId="1793689374" sldId="346"/>
        </pc:sldMkLst>
      </pc:sldChg>
      <pc:sldChg chg="modSp mod">
        <pc:chgData name="Petra Městecká" userId="e15690f05fb0b22d" providerId="LiveId" clId="{C227D846-FC38-466D-B20E-489D991E73A6}" dt="2024-03-12T00:43:13.518" v="2688" actId="404"/>
        <pc:sldMkLst>
          <pc:docMk/>
          <pc:sldMk cId="3429224718" sldId="347"/>
        </pc:sldMkLst>
        <pc:spChg chg="mod">
          <ac:chgData name="Petra Městecká" userId="e15690f05fb0b22d" providerId="LiveId" clId="{C227D846-FC38-466D-B20E-489D991E73A6}" dt="2024-03-12T00:43:13.518" v="2688" actId="404"/>
          <ac:spMkLst>
            <pc:docMk/>
            <pc:sldMk cId="3429224718" sldId="347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1T20:49:38.075" v="900" actId="20577"/>
          <ac:spMkLst>
            <pc:docMk/>
            <pc:sldMk cId="3429224718" sldId="347"/>
            <ac:spMk id="547" creationId="{00000000-0000-0000-0000-000000000000}"/>
          </ac:spMkLst>
        </pc:spChg>
      </pc:sldChg>
      <pc:sldChg chg="del ord">
        <pc:chgData name="Petra Městecká" userId="e15690f05fb0b22d" providerId="LiveId" clId="{C227D846-FC38-466D-B20E-489D991E73A6}" dt="2024-03-12T06:29:01.533" v="5648" actId="47"/>
        <pc:sldMkLst>
          <pc:docMk/>
          <pc:sldMk cId="851611767" sldId="348"/>
        </pc:sldMkLst>
      </pc:sldChg>
      <pc:sldChg chg="modSp mod">
        <pc:chgData name="Petra Městecká" userId="e15690f05fb0b22d" providerId="LiveId" clId="{C227D846-FC38-466D-B20E-489D991E73A6}" dt="2024-03-12T06:33:02.883" v="5655" actId="20577"/>
        <pc:sldMkLst>
          <pc:docMk/>
          <pc:sldMk cId="1876640637" sldId="350"/>
        </pc:sldMkLst>
        <pc:spChg chg="mod">
          <ac:chgData name="Petra Městecká" userId="e15690f05fb0b22d" providerId="LiveId" clId="{C227D846-FC38-466D-B20E-489D991E73A6}" dt="2024-03-12T06:33:02.883" v="5655" actId="20577"/>
          <ac:spMkLst>
            <pc:docMk/>
            <pc:sldMk cId="1876640637" sldId="350"/>
            <ac:spMk id="1530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2T00:05:23.412" v="1978" actId="2711"/>
          <ac:spMkLst>
            <pc:docMk/>
            <pc:sldMk cId="1876640637" sldId="350"/>
            <ac:spMk id="1531" creationId="{00000000-0000-0000-0000-000000000000}"/>
          </ac:spMkLst>
        </pc:spChg>
      </pc:sldChg>
      <pc:sldChg chg="del">
        <pc:chgData name="Petra Městecká" userId="e15690f05fb0b22d" providerId="LiveId" clId="{C227D846-FC38-466D-B20E-489D991E73A6}" dt="2024-03-11T20:38:42.227" v="384" actId="47"/>
        <pc:sldMkLst>
          <pc:docMk/>
          <pc:sldMk cId="3880300661" sldId="351"/>
        </pc:sldMkLst>
      </pc:sldChg>
      <pc:sldChg chg="del">
        <pc:chgData name="Petra Městecká" userId="e15690f05fb0b22d" providerId="LiveId" clId="{C227D846-FC38-466D-B20E-489D991E73A6}" dt="2024-03-11T20:38:45.569" v="387" actId="47"/>
        <pc:sldMkLst>
          <pc:docMk/>
          <pc:sldMk cId="3487463030" sldId="352"/>
        </pc:sldMkLst>
      </pc:sldChg>
      <pc:sldChg chg="del">
        <pc:chgData name="Petra Městecká" userId="e15690f05fb0b22d" providerId="LiveId" clId="{C227D846-FC38-466D-B20E-489D991E73A6}" dt="2024-03-11T20:38:43.419" v="385" actId="47"/>
        <pc:sldMkLst>
          <pc:docMk/>
          <pc:sldMk cId="99613986" sldId="353"/>
        </pc:sldMkLst>
      </pc:sldChg>
      <pc:sldChg chg="del">
        <pc:chgData name="Petra Městecká" userId="e15690f05fb0b22d" providerId="LiveId" clId="{C227D846-FC38-466D-B20E-489D991E73A6}" dt="2024-03-11T20:38:44.454" v="386" actId="47"/>
        <pc:sldMkLst>
          <pc:docMk/>
          <pc:sldMk cId="2382807147" sldId="354"/>
        </pc:sldMkLst>
      </pc:sldChg>
      <pc:sldChg chg="modSp mod">
        <pc:chgData name="Petra Městecká" userId="e15690f05fb0b22d" providerId="LiveId" clId="{C227D846-FC38-466D-B20E-489D991E73A6}" dt="2024-03-12T07:33:07.584" v="6427" actId="20577"/>
        <pc:sldMkLst>
          <pc:docMk/>
          <pc:sldMk cId="2224704169" sldId="355"/>
        </pc:sldMkLst>
        <pc:spChg chg="mod">
          <ac:chgData name="Petra Městecká" userId="e15690f05fb0b22d" providerId="LiveId" clId="{C227D846-FC38-466D-B20E-489D991E73A6}" dt="2024-03-11T22:46:17.947" v="1573" actId="2711"/>
          <ac:spMkLst>
            <pc:docMk/>
            <pc:sldMk cId="2224704169" sldId="355"/>
            <ac:spMk id="3" creationId="{91083466-2319-F97D-6E72-9577ADD360DF}"/>
          </ac:spMkLst>
        </pc:spChg>
        <pc:spChg chg="mod">
          <ac:chgData name="Petra Městecká" userId="e15690f05fb0b22d" providerId="LiveId" clId="{C227D846-FC38-466D-B20E-489D991E73A6}" dt="2024-03-12T07:33:07.584" v="6427" actId="20577"/>
          <ac:spMkLst>
            <pc:docMk/>
            <pc:sldMk cId="2224704169" sldId="355"/>
            <ac:spMk id="546" creationId="{00000000-0000-0000-0000-000000000000}"/>
          </ac:spMkLst>
        </pc:spChg>
      </pc:sldChg>
      <pc:sldChg chg="modSp add mod">
        <pc:chgData name="Petra Městecká" userId="e15690f05fb0b22d" providerId="LiveId" clId="{C227D846-FC38-466D-B20E-489D991E73A6}" dt="2024-03-12T07:32:03.257" v="6421" actId="20577"/>
        <pc:sldMkLst>
          <pc:docMk/>
          <pc:sldMk cId="4168955692" sldId="356"/>
        </pc:sldMkLst>
        <pc:spChg chg="mod">
          <ac:chgData name="Petra Městecká" userId="e15690f05fb0b22d" providerId="LiveId" clId="{C227D846-FC38-466D-B20E-489D991E73A6}" dt="2024-03-12T07:32:03.257" v="6421" actId="20577"/>
          <ac:spMkLst>
            <pc:docMk/>
            <pc:sldMk cId="4168955692" sldId="356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2T06:23:19.313" v="5557"/>
          <ac:spMkLst>
            <pc:docMk/>
            <pc:sldMk cId="4168955692" sldId="356"/>
            <ac:spMk id="547" creationId="{00000000-0000-0000-0000-000000000000}"/>
          </ac:spMkLst>
        </pc:spChg>
      </pc:sldChg>
      <pc:sldChg chg="modSp add mod">
        <pc:chgData name="Petra Městecká" userId="e15690f05fb0b22d" providerId="LiveId" clId="{C227D846-FC38-466D-B20E-489D991E73A6}" dt="2024-03-12T07:05:30.376" v="5814" actId="20577"/>
        <pc:sldMkLst>
          <pc:docMk/>
          <pc:sldMk cId="124689620" sldId="357"/>
        </pc:sldMkLst>
        <pc:spChg chg="mod">
          <ac:chgData name="Petra Městecká" userId="e15690f05fb0b22d" providerId="LiveId" clId="{C227D846-FC38-466D-B20E-489D991E73A6}" dt="2024-03-12T07:05:30.376" v="5814" actId="20577"/>
          <ac:spMkLst>
            <pc:docMk/>
            <pc:sldMk cId="124689620" sldId="357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2T06:23:30.314" v="5559"/>
          <ac:spMkLst>
            <pc:docMk/>
            <pc:sldMk cId="124689620" sldId="357"/>
            <ac:spMk id="547" creationId="{00000000-0000-0000-0000-000000000000}"/>
          </ac:spMkLst>
        </pc:spChg>
      </pc:sldChg>
      <pc:sldChg chg="modSp add del mod">
        <pc:chgData name="Petra Městecká" userId="e15690f05fb0b22d" providerId="LiveId" clId="{C227D846-FC38-466D-B20E-489D991E73A6}" dt="2024-03-12T06:25:07.849" v="5597" actId="47"/>
        <pc:sldMkLst>
          <pc:docMk/>
          <pc:sldMk cId="1301247686" sldId="358"/>
        </pc:sldMkLst>
        <pc:spChg chg="mod">
          <ac:chgData name="Petra Městecká" userId="e15690f05fb0b22d" providerId="LiveId" clId="{C227D846-FC38-466D-B20E-489D991E73A6}" dt="2024-03-12T06:25:05.474" v="5596" actId="20577"/>
          <ac:spMkLst>
            <pc:docMk/>
            <pc:sldMk cId="1301247686" sldId="358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2T00:46:27.788" v="2840"/>
          <ac:spMkLst>
            <pc:docMk/>
            <pc:sldMk cId="1301247686" sldId="358"/>
            <ac:spMk id="547" creationId="{00000000-0000-0000-0000-000000000000}"/>
          </ac:spMkLst>
        </pc:spChg>
      </pc:sldChg>
      <pc:sldChg chg="modSp add del mod">
        <pc:chgData name="Petra Městecká" userId="e15690f05fb0b22d" providerId="LiveId" clId="{C227D846-FC38-466D-B20E-489D991E73A6}" dt="2024-03-12T06:26:01.980" v="5609" actId="47"/>
        <pc:sldMkLst>
          <pc:docMk/>
          <pc:sldMk cId="1656072004" sldId="359"/>
        </pc:sldMkLst>
        <pc:spChg chg="mod">
          <ac:chgData name="Petra Městecká" userId="e15690f05fb0b22d" providerId="LiveId" clId="{C227D846-FC38-466D-B20E-489D991E73A6}" dt="2024-03-12T00:50:21.379" v="3153" actId="404"/>
          <ac:spMkLst>
            <pc:docMk/>
            <pc:sldMk cId="1656072004" sldId="359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1T20:38:17.967" v="380" actId="20577"/>
          <ac:spMkLst>
            <pc:docMk/>
            <pc:sldMk cId="1656072004" sldId="359"/>
            <ac:spMk id="547" creationId="{00000000-0000-0000-0000-000000000000}"/>
          </ac:spMkLst>
        </pc:spChg>
      </pc:sldChg>
      <pc:sldChg chg="modSp add mod">
        <pc:chgData name="Petra Městecká" userId="e15690f05fb0b22d" providerId="LiveId" clId="{C227D846-FC38-466D-B20E-489D991E73A6}" dt="2024-03-12T00:43:06.808" v="2687" actId="404"/>
        <pc:sldMkLst>
          <pc:docMk/>
          <pc:sldMk cId="3406329469" sldId="360"/>
        </pc:sldMkLst>
        <pc:spChg chg="mod">
          <ac:chgData name="Petra Městecká" userId="e15690f05fb0b22d" providerId="LiveId" clId="{C227D846-FC38-466D-B20E-489D991E73A6}" dt="2024-03-12T00:43:06.808" v="2687" actId="404"/>
          <ac:spMkLst>
            <pc:docMk/>
            <pc:sldMk cId="3406329469" sldId="360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1T23:57:03.591" v="1897" actId="20577"/>
          <ac:spMkLst>
            <pc:docMk/>
            <pc:sldMk cId="3406329469" sldId="360"/>
            <ac:spMk id="547" creationId="{00000000-0000-0000-0000-000000000000}"/>
          </ac:spMkLst>
        </pc:spChg>
      </pc:sldChg>
      <pc:sldChg chg="modSp add del mod">
        <pc:chgData name="Petra Městecká" userId="e15690f05fb0b22d" providerId="LiveId" clId="{C227D846-FC38-466D-B20E-489D991E73A6}" dt="2024-03-12T07:10:01.635" v="5876" actId="47"/>
        <pc:sldMkLst>
          <pc:docMk/>
          <pc:sldMk cId="2197870843" sldId="361"/>
        </pc:sldMkLst>
        <pc:spChg chg="mod">
          <ac:chgData name="Petra Městecká" userId="e15690f05fb0b22d" providerId="LiveId" clId="{C227D846-FC38-466D-B20E-489D991E73A6}" dt="2024-03-12T07:08:59.289" v="5855" actId="5793"/>
          <ac:spMkLst>
            <pc:docMk/>
            <pc:sldMk cId="2197870843" sldId="361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2T07:07:32.799" v="5833" actId="20577"/>
          <ac:spMkLst>
            <pc:docMk/>
            <pc:sldMk cId="2197870843" sldId="361"/>
            <ac:spMk id="547" creationId="{00000000-0000-0000-0000-000000000000}"/>
          </ac:spMkLst>
        </pc:spChg>
      </pc:sldChg>
      <pc:sldChg chg="addSp delSp modSp add mod">
        <pc:chgData name="Petra Městecká" userId="e15690f05fb0b22d" providerId="LiveId" clId="{C227D846-FC38-466D-B20E-489D991E73A6}" dt="2024-03-12T06:26:41.891" v="5613" actId="1076"/>
        <pc:sldMkLst>
          <pc:docMk/>
          <pc:sldMk cId="65615635" sldId="362"/>
        </pc:sldMkLst>
        <pc:spChg chg="mod">
          <ac:chgData name="Petra Městecká" userId="e15690f05fb0b22d" providerId="LiveId" clId="{C227D846-FC38-466D-B20E-489D991E73A6}" dt="2024-03-12T06:26:41.891" v="5613" actId="1076"/>
          <ac:spMkLst>
            <pc:docMk/>
            <pc:sldMk cId="65615635" sldId="362"/>
            <ac:spMk id="546" creationId="{00000000-0000-0000-0000-000000000000}"/>
          </ac:spMkLst>
        </pc:spChg>
        <pc:spChg chg="del mod">
          <ac:chgData name="Petra Městecká" userId="e15690f05fb0b22d" providerId="LiveId" clId="{C227D846-FC38-466D-B20E-489D991E73A6}" dt="2024-03-12T06:26:23.038" v="5610" actId="21"/>
          <ac:spMkLst>
            <pc:docMk/>
            <pc:sldMk cId="65615635" sldId="362"/>
            <ac:spMk id="547" creationId="{00000000-0000-0000-0000-000000000000}"/>
          </ac:spMkLst>
        </pc:spChg>
        <pc:picChg chg="add mod">
          <ac:chgData name="Petra Městecká" userId="e15690f05fb0b22d" providerId="LiveId" clId="{C227D846-FC38-466D-B20E-489D991E73A6}" dt="2024-03-12T06:26:36.206" v="5612" actId="1076"/>
          <ac:picMkLst>
            <pc:docMk/>
            <pc:sldMk cId="65615635" sldId="362"/>
            <ac:picMk id="3" creationId="{3D405968-57EC-2820-3AFA-738F9D215FDF}"/>
          </ac:picMkLst>
        </pc:picChg>
      </pc:sldChg>
      <pc:sldChg chg="addSp delSp modSp add mod ord">
        <pc:chgData name="Petra Městecká" userId="e15690f05fb0b22d" providerId="LiveId" clId="{C227D846-FC38-466D-B20E-489D991E73A6}" dt="2024-03-12T05:38:56.568" v="3786"/>
        <pc:sldMkLst>
          <pc:docMk/>
          <pc:sldMk cId="2445517108" sldId="363"/>
        </pc:sldMkLst>
        <pc:picChg chg="del">
          <ac:chgData name="Petra Městecká" userId="e15690f05fb0b22d" providerId="LiveId" clId="{C227D846-FC38-466D-B20E-489D991E73A6}" dt="2024-03-12T00:59:04.530" v="3508" actId="478"/>
          <ac:picMkLst>
            <pc:docMk/>
            <pc:sldMk cId="2445517108" sldId="363"/>
            <ac:picMk id="3" creationId="{3D405968-57EC-2820-3AFA-738F9D215FDF}"/>
          </ac:picMkLst>
        </pc:picChg>
        <pc:picChg chg="add mod">
          <ac:chgData name="Petra Městecká" userId="e15690f05fb0b22d" providerId="LiveId" clId="{C227D846-FC38-466D-B20E-489D991E73A6}" dt="2024-03-12T00:59:40.081" v="3513" actId="1076"/>
          <ac:picMkLst>
            <pc:docMk/>
            <pc:sldMk cId="2445517108" sldId="363"/>
            <ac:picMk id="4" creationId="{00ECBB26-F37A-981B-09F4-52B0FC00BFB0}"/>
          </ac:picMkLst>
        </pc:picChg>
      </pc:sldChg>
      <pc:sldChg chg="add del">
        <pc:chgData name="Petra Městecká" userId="e15690f05fb0b22d" providerId="LiveId" clId="{C227D846-FC38-466D-B20E-489D991E73A6}" dt="2024-03-12T00:59:08.568" v="3510"/>
        <pc:sldMkLst>
          <pc:docMk/>
          <pc:sldMk cId="1297801514" sldId="364"/>
        </pc:sldMkLst>
      </pc:sldChg>
      <pc:sldChg chg="modSp add mod">
        <pc:chgData name="Petra Městecká" userId="e15690f05fb0b22d" providerId="LiveId" clId="{C227D846-FC38-466D-B20E-489D991E73A6}" dt="2024-03-12T07:10:06.819" v="5877" actId="1076"/>
        <pc:sldMkLst>
          <pc:docMk/>
          <pc:sldMk cId="2807183177" sldId="364"/>
        </pc:sldMkLst>
        <pc:spChg chg="mod">
          <ac:chgData name="Petra Městecká" userId="e15690f05fb0b22d" providerId="LiveId" clId="{C227D846-FC38-466D-B20E-489D991E73A6}" dt="2024-03-12T07:09:59.413" v="5875" actId="14100"/>
          <ac:spMkLst>
            <pc:docMk/>
            <pc:sldMk cId="2807183177" sldId="364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2T07:10:06.819" v="5877" actId="1076"/>
          <ac:spMkLst>
            <pc:docMk/>
            <pc:sldMk cId="2807183177" sldId="364"/>
            <ac:spMk id="547" creationId="{00000000-0000-0000-0000-000000000000}"/>
          </ac:spMkLst>
        </pc:spChg>
      </pc:sldChg>
      <pc:sldChg chg="modSp add mod">
        <pc:chgData name="Petra Městecká" userId="e15690f05fb0b22d" providerId="LiveId" clId="{C227D846-FC38-466D-B20E-489D991E73A6}" dt="2024-03-12T07:13:01.448" v="5896" actId="404"/>
        <pc:sldMkLst>
          <pc:docMk/>
          <pc:sldMk cId="897593269" sldId="365"/>
        </pc:sldMkLst>
        <pc:spChg chg="mod">
          <ac:chgData name="Petra Městecká" userId="e15690f05fb0b22d" providerId="LiveId" clId="{C227D846-FC38-466D-B20E-489D991E73A6}" dt="2024-03-12T07:13:01.448" v="5896" actId="404"/>
          <ac:spMkLst>
            <pc:docMk/>
            <pc:sldMk cId="897593269" sldId="365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2T05:47:42.241" v="4107" actId="20577"/>
          <ac:spMkLst>
            <pc:docMk/>
            <pc:sldMk cId="897593269" sldId="365"/>
            <ac:spMk id="547" creationId="{00000000-0000-0000-0000-000000000000}"/>
          </ac:spMkLst>
        </pc:spChg>
      </pc:sldChg>
      <pc:sldChg chg="modSp add mod">
        <pc:chgData name="Petra Městecká" userId="e15690f05fb0b22d" providerId="LiveId" clId="{C227D846-FC38-466D-B20E-489D991E73A6}" dt="2024-03-12T07:15:25.191" v="5919" actId="20577"/>
        <pc:sldMkLst>
          <pc:docMk/>
          <pc:sldMk cId="3558768986" sldId="366"/>
        </pc:sldMkLst>
        <pc:spChg chg="mod">
          <ac:chgData name="Petra Městecká" userId="e15690f05fb0b22d" providerId="LiveId" clId="{C227D846-FC38-466D-B20E-489D991E73A6}" dt="2024-03-12T07:15:25.191" v="5919" actId="20577"/>
          <ac:spMkLst>
            <pc:docMk/>
            <pc:sldMk cId="3558768986" sldId="366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2T06:01:20.853" v="4677" actId="20577"/>
          <ac:spMkLst>
            <pc:docMk/>
            <pc:sldMk cId="3558768986" sldId="366"/>
            <ac:spMk id="547" creationId="{00000000-0000-0000-0000-000000000000}"/>
          </ac:spMkLst>
        </pc:spChg>
      </pc:sldChg>
      <pc:sldChg chg="addSp modSp add mod ord">
        <pc:chgData name="Petra Městecká" userId="e15690f05fb0b22d" providerId="LiveId" clId="{C227D846-FC38-466D-B20E-489D991E73A6}" dt="2024-03-12T06:08:52.390" v="4923" actId="1076"/>
        <pc:sldMkLst>
          <pc:docMk/>
          <pc:sldMk cId="3700169061" sldId="367"/>
        </pc:sldMkLst>
        <pc:spChg chg="mod">
          <ac:chgData name="Petra Městecká" userId="e15690f05fb0b22d" providerId="LiveId" clId="{C227D846-FC38-466D-B20E-489D991E73A6}" dt="2024-03-12T06:05:14.504" v="4917" actId="20577"/>
          <ac:spMkLst>
            <pc:docMk/>
            <pc:sldMk cId="3700169061" sldId="367"/>
            <ac:spMk id="3" creationId="{91083466-2319-F97D-6E72-9577ADD360DF}"/>
          </ac:spMkLst>
        </pc:spChg>
        <pc:picChg chg="add mod">
          <ac:chgData name="Petra Městecká" userId="e15690f05fb0b22d" providerId="LiveId" clId="{C227D846-FC38-466D-B20E-489D991E73A6}" dt="2024-03-12T06:08:52.390" v="4923" actId="1076"/>
          <ac:picMkLst>
            <pc:docMk/>
            <pc:sldMk cId="3700169061" sldId="367"/>
            <ac:picMk id="4" creationId="{6BA80827-381B-D1C3-5D8A-5D2BD10805CA}"/>
          </ac:picMkLst>
        </pc:picChg>
      </pc:sldChg>
      <pc:sldChg chg="modSp add mod">
        <pc:chgData name="Petra Městecká" userId="e15690f05fb0b22d" providerId="LiveId" clId="{C227D846-FC38-466D-B20E-489D991E73A6}" dt="2024-03-12T07:16:12.200" v="5938" actId="404"/>
        <pc:sldMkLst>
          <pc:docMk/>
          <pc:sldMk cId="3374343321" sldId="368"/>
        </pc:sldMkLst>
        <pc:spChg chg="mod">
          <ac:chgData name="Petra Městecká" userId="e15690f05fb0b22d" providerId="LiveId" clId="{C227D846-FC38-466D-B20E-489D991E73A6}" dt="2024-03-12T07:16:12.200" v="5938" actId="404"/>
          <ac:spMkLst>
            <pc:docMk/>
            <pc:sldMk cId="3374343321" sldId="368"/>
            <ac:spMk id="546" creationId="{00000000-0000-0000-0000-000000000000}"/>
          </ac:spMkLst>
        </pc:spChg>
      </pc:sldChg>
      <pc:sldChg chg="modSp add del mod ord">
        <pc:chgData name="Petra Městecká" userId="e15690f05fb0b22d" providerId="LiveId" clId="{C227D846-FC38-466D-B20E-489D991E73A6}" dt="2024-03-12T07:28:35.321" v="6257" actId="47"/>
        <pc:sldMkLst>
          <pc:docMk/>
          <pc:sldMk cId="4096275319" sldId="369"/>
        </pc:sldMkLst>
        <pc:spChg chg="mod">
          <ac:chgData name="Petra Městecká" userId="e15690f05fb0b22d" providerId="LiveId" clId="{C227D846-FC38-466D-B20E-489D991E73A6}" dt="2024-03-12T06:20:44.079" v="5491" actId="20577"/>
          <ac:spMkLst>
            <pc:docMk/>
            <pc:sldMk cId="4096275319" sldId="369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2T06:50:33.340" v="5812" actId="20577"/>
          <ac:spMkLst>
            <pc:docMk/>
            <pc:sldMk cId="4096275319" sldId="369"/>
            <ac:spMk id="547" creationId="{00000000-0000-0000-0000-000000000000}"/>
          </ac:spMkLst>
        </pc:spChg>
      </pc:sldChg>
      <pc:sldChg chg="modSp add mod">
        <pc:chgData name="Petra Městecká" userId="e15690f05fb0b22d" providerId="LiveId" clId="{C227D846-FC38-466D-B20E-489D991E73A6}" dt="2024-03-12T07:31:12.939" v="6419" actId="114"/>
        <pc:sldMkLst>
          <pc:docMk/>
          <pc:sldMk cId="1590327834" sldId="370"/>
        </pc:sldMkLst>
        <pc:spChg chg="mod">
          <ac:chgData name="Petra Městecká" userId="e15690f05fb0b22d" providerId="LiveId" clId="{C227D846-FC38-466D-B20E-489D991E73A6}" dt="2024-03-12T07:31:12.939" v="6419" actId="114"/>
          <ac:spMkLst>
            <pc:docMk/>
            <pc:sldMk cId="1590327834" sldId="370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2T07:28:32.401" v="6256" actId="20577"/>
          <ac:spMkLst>
            <pc:docMk/>
            <pc:sldMk cId="1590327834" sldId="370"/>
            <ac:spMk id="547" creationId="{00000000-0000-0000-0000-000000000000}"/>
          </ac:spMkLst>
        </pc:spChg>
      </pc:sldChg>
      <pc:sldChg chg="addSp modSp add mod ord">
        <pc:chgData name="Petra Městecká" userId="e15690f05fb0b22d" providerId="LiveId" clId="{C227D846-FC38-466D-B20E-489D991E73A6}" dt="2024-03-12T07:21:09.616" v="6080" actId="113"/>
        <pc:sldMkLst>
          <pc:docMk/>
          <pc:sldMk cId="4000056651" sldId="371"/>
        </pc:sldMkLst>
        <pc:spChg chg="mod">
          <ac:chgData name="Petra Městecká" userId="e15690f05fb0b22d" providerId="LiveId" clId="{C227D846-FC38-466D-B20E-489D991E73A6}" dt="2024-03-12T07:21:09.616" v="6080" actId="113"/>
          <ac:spMkLst>
            <pc:docMk/>
            <pc:sldMk cId="4000056651" sldId="371"/>
            <ac:spMk id="546" creationId="{00000000-0000-0000-0000-000000000000}"/>
          </ac:spMkLst>
        </pc:spChg>
        <pc:spChg chg="mod">
          <ac:chgData name="Petra Městecká" userId="e15690f05fb0b22d" providerId="LiveId" clId="{C227D846-FC38-466D-B20E-489D991E73A6}" dt="2024-03-12T06:38:40.892" v="5688"/>
          <ac:spMkLst>
            <pc:docMk/>
            <pc:sldMk cId="4000056651" sldId="371"/>
            <ac:spMk id="547" creationId="{00000000-0000-0000-0000-000000000000}"/>
          </ac:spMkLst>
        </pc:spChg>
        <pc:picChg chg="add mod modCrop">
          <ac:chgData name="Petra Městecká" userId="e15690f05fb0b22d" providerId="LiveId" clId="{C227D846-FC38-466D-B20E-489D991E73A6}" dt="2024-03-12T06:38:22.113" v="5687" actId="1076"/>
          <ac:picMkLst>
            <pc:docMk/>
            <pc:sldMk cId="4000056651" sldId="371"/>
            <ac:picMk id="3" creationId="{1166B882-4B85-8C5C-FB41-5C97FA7BE8F5}"/>
          </ac:picMkLst>
        </pc:picChg>
      </pc:sldChg>
      <pc:sldChg chg="modSp new del mod">
        <pc:chgData name="Petra Městecká" userId="e15690f05fb0b22d" providerId="LiveId" clId="{C227D846-FC38-466D-B20E-489D991E73A6}" dt="2024-03-12T06:38:54.237" v="5716" actId="47"/>
        <pc:sldMkLst>
          <pc:docMk/>
          <pc:sldMk cId="306619249" sldId="372"/>
        </pc:sldMkLst>
        <pc:spChg chg="mod">
          <ac:chgData name="Petra Městecká" userId="e15690f05fb0b22d" providerId="LiveId" clId="{C227D846-FC38-466D-B20E-489D991E73A6}" dt="2024-03-12T06:36:50.510" v="5679" actId="1076"/>
          <ac:spMkLst>
            <pc:docMk/>
            <pc:sldMk cId="306619249" sldId="372"/>
            <ac:spMk id="2" creationId="{76453181-5FE7-7516-8372-C227B09896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530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033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870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45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6401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080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9668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cc7554a049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cc7554a049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173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50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22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54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817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29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94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3798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596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Prázdný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8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cxnSp>
        <p:nvCxnSpPr>
          <p:cNvPr id="408" name="Google Shape;408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5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91" r:id="rId5"/>
    <p:sldLayoutId id="2147483696" r:id="rId6"/>
    <p:sldLayoutId id="2147483697" r:id="rId7"/>
    <p:sldLayoutId id="2147483698" r:id="rId8"/>
    <p:sldLayoutId id="214748369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>
                <a:latin typeface="Montserrat" panose="00000500000000000000" pitchFamily="2" charset="-18"/>
              </a:rPr>
              <a:t>Integrace vyhnanců a vysídlenců v SRN a NDR</a:t>
            </a:r>
            <a:endParaRPr lang="en-US" sz="4400" dirty="0">
              <a:latin typeface="Montserrat" panose="00000500000000000000" pitchFamily="2" charset="-18"/>
            </a:endParaRPr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Petra Městecká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572227" y="1108710"/>
            <a:ext cx="5961895" cy="3394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br>
              <a:rPr lang="cs-CZ" sz="1800" dirty="0"/>
            </a:br>
            <a:br>
              <a:rPr lang="cs-CZ" sz="1800" dirty="0"/>
            </a:br>
            <a:br>
              <a:rPr lang="cs-CZ" sz="1800" dirty="0"/>
            </a:br>
            <a:endParaRPr lang="cs-CZ" sz="1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1083466-2319-F97D-6E72-9577ADD3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Montserrat" panose="00000500000000000000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A80827-381B-D1C3-5D8A-5D2BD1080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362" y="412081"/>
            <a:ext cx="3177275" cy="43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6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73074" y="1313220"/>
            <a:ext cx="6487983" cy="27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lnSpc>
                <a:spcPct val="150000"/>
              </a:lnSpc>
              <a:buNone/>
            </a:pPr>
            <a:r>
              <a:rPr lang="cs-CZ" b="1" dirty="0"/>
              <a:t>1. Problémy s nedostatkem jídla</a:t>
            </a:r>
            <a:endParaRPr lang="cs-CZ" b="1" i="1" dirty="0"/>
          </a:p>
          <a:p>
            <a:pPr indent="-317500">
              <a:lnSpc>
                <a:spcPct val="150000"/>
              </a:lnSpc>
            </a:pPr>
            <a:r>
              <a:rPr lang="cs-CZ" dirty="0"/>
              <a:t>Došlo k nárůstu počtu obyvatel bez toho, aby došlo k nárůstu zemědělské půdy</a:t>
            </a:r>
          </a:p>
          <a:p>
            <a:pPr indent="-317500">
              <a:lnSpc>
                <a:spcPct val="150000"/>
              </a:lnSpc>
            </a:pPr>
            <a:r>
              <a:rPr lang="cs-CZ" dirty="0"/>
              <a:t>Ztracená území produkovala cca 25 % obilnin</a:t>
            </a:r>
          </a:p>
          <a:p>
            <a:pPr indent="-317500">
              <a:lnSpc>
                <a:spcPct val="150000"/>
              </a:lnSpc>
            </a:pPr>
            <a:r>
              <a:rPr lang="cs-CZ" dirty="0"/>
              <a:t>Zvýšení importu – po válce 45 %, v roce 1939 20 %  </a:t>
            </a:r>
          </a:p>
          <a:p>
            <a:pPr lvl="0" indent="-317500">
              <a:lnSpc>
                <a:spcPct val="150000"/>
              </a:lnSpc>
            </a:pPr>
            <a:endParaRPr lang="cs-CZ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38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ontserrat" panose="00000500000000000000" pitchFamily="2" charset="-18"/>
              </a:rPr>
              <a:t>Hlavní socioekonomické problémy</a:t>
            </a:r>
          </a:p>
        </p:txBody>
      </p:sp>
    </p:spTree>
    <p:extLst>
      <p:ext uri="{BB962C8B-B14F-4D97-AF65-F5344CB8AC3E}">
        <p14:creationId xmlns:p14="http://schemas.microsoft.com/office/powerpoint/2010/main" val="355876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73074" y="1313220"/>
            <a:ext cx="6487983" cy="27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lnSpc>
                <a:spcPct val="150000"/>
              </a:lnSpc>
              <a:buNone/>
            </a:pPr>
            <a:r>
              <a:rPr lang="cs-CZ" b="1" dirty="0"/>
              <a:t>2. Problémy s bydlením</a:t>
            </a:r>
            <a:endParaRPr lang="cs-CZ" b="1" i="1" dirty="0"/>
          </a:p>
          <a:p>
            <a:pPr lvl="0" indent="-317500">
              <a:lnSpc>
                <a:spcPct val="150000"/>
              </a:lnSpc>
            </a:pPr>
            <a:r>
              <a:rPr lang="cs-CZ" dirty="0"/>
              <a:t>Separace práce a místa bydlení</a:t>
            </a:r>
          </a:p>
          <a:p>
            <a:pPr lvl="0" indent="-317500">
              <a:lnSpc>
                <a:spcPct val="150000"/>
              </a:lnSpc>
            </a:pPr>
            <a:r>
              <a:rPr lang="cs-CZ" dirty="0"/>
              <a:t>2 hlavní důvody krize bydlení:</a:t>
            </a:r>
          </a:p>
          <a:p>
            <a:pPr lvl="1" algn="l">
              <a:spcBef>
                <a:spcPts val="1000"/>
              </a:spcBef>
              <a:buChar char="●"/>
            </a:pPr>
            <a:r>
              <a:rPr lang="cs-CZ" sz="1200" dirty="0"/>
              <a:t>Úplné zničení, či poškození bytových jednotek</a:t>
            </a:r>
          </a:p>
          <a:p>
            <a:pPr lvl="1" algn="l">
              <a:spcBef>
                <a:spcPts val="1000"/>
              </a:spcBef>
              <a:buChar char="●"/>
            </a:pPr>
            <a:r>
              <a:rPr lang="cs-CZ" sz="1200" dirty="0"/>
              <a:t>Zásadní nárůst obyvatel SRN</a:t>
            </a:r>
            <a:endParaRPr lang="cs-CZ" sz="1200" b="1" i="1" dirty="0"/>
          </a:p>
          <a:p>
            <a:pPr lvl="0" indent="-317500">
              <a:lnSpc>
                <a:spcPct val="150000"/>
              </a:lnSpc>
            </a:pPr>
            <a:r>
              <a:rPr lang="cs-CZ" dirty="0"/>
              <a:t>Separace práce a místa bydlení</a:t>
            </a:r>
          </a:p>
          <a:p>
            <a:pPr lvl="1" algn="l">
              <a:spcBef>
                <a:spcPts val="1000"/>
              </a:spcBef>
              <a:buChar char="●"/>
            </a:pPr>
            <a:endParaRPr lang="cs-CZ" dirty="0"/>
          </a:p>
          <a:p>
            <a:pPr marL="139700" lvl="0" indent="0">
              <a:lnSpc>
                <a:spcPct val="150000"/>
              </a:lnSpc>
              <a:buNone/>
            </a:pPr>
            <a:endParaRPr lang="cs-CZ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38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ontserrat" panose="00000500000000000000" pitchFamily="2" charset="-18"/>
              </a:rPr>
              <a:t>Hlavní socioekonomické problémy</a:t>
            </a:r>
          </a:p>
        </p:txBody>
      </p:sp>
    </p:spTree>
    <p:extLst>
      <p:ext uri="{BB962C8B-B14F-4D97-AF65-F5344CB8AC3E}">
        <p14:creationId xmlns:p14="http://schemas.microsoft.com/office/powerpoint/2010/main" val="337434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68072" y="1178250"/>
            <a:ext cx="3672594" cy="27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50000"/>
              </a:lnSpc>
              <a:buNone/>
            </a:pPr>
            <a:r>
              <a:rPr lang="cs-CZ" b="1" dirty="0"/>
              <a:t>3. Nezaměstnanost a podzaměstnanost</a:t>
            </a:r>
          </a:p>
          <a:p>
            <a:pPr lvl="0" indent="-317500">
              <a:lnSpc>
                <a:spcPct val="150000"/>
              </a:lnSpc>
            </a:pPr>
            <a:r>
              <a:rPr lang="cs-CZ" dirty="0"/>
              <a:t>Práce byla ve městech, vyhnanci žili hlavně na venkově</a:t>
            </a:r>
          </a:p>
          <a:p>
            <a:pPr lvl="1" algn="l">
              <a:spcBef>
                <a:spcPts val="1000"/>
              </a:spcBef>
              <a:buChar char="●"/>
            </a:pPr>
            <a:r>
              <a:rPr lang="cs-CZ" i="1" dirty="0" err="1"/>
              <a:t>Flüchtlingssiedlungsgesetz</a:t>
            </a:r>
            <a:endParaRPr lang="cs-CZ" i="1" dirty="0"/>
          </a:p>
          <a:p>
            <a:pPr lvl="1" algn="l">
              <a:spcBef>
                <a:spcPts val="1000"/>
              </a:spcBef>
              <a:buChar char="●"/>
            </a:pPr>
            <a:endParaRPr lang="cs-CZ" dirty="0"/>
          </a:p>
          <a:p>
            <a:pPr marL="139700" lvl="0" indent="0">
              <a:lnSpc>
                <a:spcPct val="150000"/>
              </a:lnSpc>
              <a:buNone/>
            </a:pPr>
            <a:endParaRPr lang="cs-CZ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38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ontserrat" panose="00000500000000000000" pitchFamily="2" charset="-18"/>
              </a:rPr>
              <a:t>Hlavní socioekonomické problémy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166B882-4B85-8C5C-FB41-5C97FA7BE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"/>
          <a:stretch/>
        </p:blipFill>
        <p:spPr>
          <a:xfrm>
            <a:off x="4751463" y="1070810"/>
            <a:ext cx="2366050" cy="37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56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73074" y="1313220"/>
            <a:ext cx="6487983" cy="27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lnSpc>
                <a:spcPct val="150000"/>
              </a:lnSpc>
              <a:buNone/>
            </a:pPr>
            <a:r>
              <a:rPr lang="cs-CZ" i="1" dirty="0" err="1"/>
              <a:t>Soforthilfsgesetz</a:t>
            </a:r>
            <a:r>
              <a:rPr lang="cs-CZ" i="1" dirty="0"/>
              <a:t> </a:t>
            </a:r>
            <a:r>
              <a:rPr lang="cs-CZ" dirty="0"/>
              <a:t>– 1948</a:t>
            </a:r>
          </a:p>
          <a:p>
            <a:pPr marL="139700" lvl="0" indent="0">
              <a:lnSpc>
                <a:spcPct val="150000"/>
              </a:lnSpc>
              <a:buNone/>
            </a:pPr>
            <a:r>
              <a:rPr lang="cs-CZ" i="1" dirty="0" err="1"/>
              <a:t>Lastenausgleich</a:t>
            </a:r>
            <a:r>
              <a:rPr lang="cs-CZ" i="1" dirty="0"/>
              <a:t> </a:t>
            </a:r>
            <a:r>
              <a:rPr lang="cs-CZ" dirty="0"/>
              <a:t>= finanční odškodnění</a:t>
            </a:r>
            <a:br>
              <a:rPr lang="cs-CZ" dirty="0"/>
            </a:br>
            <a:r>
              <a:rPr lang="cs-CZ" dirty="0"/>
              <a:t>- spíše psychologický efekt, uznání utrpení vyhnanců</a:t>
            </a:r>
          </a:p>
          <a:p>
            <a:pPr marL="139700" lvl="0" indent="0">
              <a:lnSpc>
                <a:spcPct val="150000"/>
              </a:lnSpc>
              <a:buNone/>
            </a:pPr>
            <a:endParaRPr lang="cs-CZ" dirty="0"/>
          </a:p>
          <a:p>
            <a:pPr lvl="1" algn="l">
              <a:spcBef>
                <a:spcPts val="1000"/>
              </a:spcBef>
              <a:buChar char="●"/>
            </a:pPr>
            <a:endParaRPr lang="cs-CZ" dirty="0"/>
          </a:p>
          <a:p>
            <a:pPr marL="139700" lvl="0" indent="0">
              <a:lnSpc>
                <a:spcPct val="150000"/>
              </a:lnSpc>
              <a:buNone/>
            </a:pPr>
            <a:endParaRPr lang="cs-CZ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38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ontserrat" panose="00000500000000000000" pitchFamily="2" charset="-18"/>
              </a:rPr>
              <a:t>Způsob integrace v SRN (a NDR)</a:t>
            </a:r>
          </a:p>
        </p:txBody>
      </p:sp>
    </p:spTree>
    <p:extLst>
      <p:ext uri="{BB962C8B-B14F-4D97-AF65-F5344CB8AC3E}">
        <p14:creationId xmlns:p14="http://schemas.microsoft.com/office/powerpoint/2010/main" val="159032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572227" y="1108710"/>
            <a:ext cx="5961895" cy="3394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br>
              <a:rPr lang="cs-CZ" sz="1800" dirty="0"/>
            </a:br>
            <a:br>
              <a:rPr lang="cs-CZ" sz="1800" dirty="0"/>
            </a:br>
            <a:br>
              <a:rPr lang="cs-CZ" sz="1800" dirty="0"/>
            </a:br>
            <a:br>
              <a:rPr lang="cs-CZ" sz="1800" dirty="0"/>
            </a:br>
            <a:r>
              <a:rPr lang="cs-CZ" sz="1800" dirty="0"/>
              <a:t>Myslíte si, že je téma integrace vyhnanců v Německu již uzavřené?</a:t>
            </a:r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br>
              <a:rPr lang="cs-CZ" sz="1800" dirty="0"/>
            </a:br>
            <a:br>
              <a:rPr lang="cs-CZ" sz="1800" dirty="0"/>
            </a:br>
            <a:br>
              <a:rPr lang="cs-CZ" sz="1800" dirty="0"/>
            </a:br>
            <a:endParaRPr lang="cs-CZ" sz="1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1083466-2319-F97D-6E72-9577ADD3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ntserrat" panose="00000500000000000000" pitchFamily="2" charset="-18"/>
              </a:rPr>
              <a:t>Otázky k diskusi</a:t>
            </a:r>
            <a:endParaRPr lang="en-US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2470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>
            <a:spLocks noGrp="1"/>
          </p:cNvSpPr>
          <p:nvPr>
            <p:ph type="title"/>
          </p:nvPr>
        </p:nvSpPr>
        <p:spPr>
          <a:xfrm>
            <a:off x="2151660" y="1651766"/>
            <a:ext cx="4840680" cy="1839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dirty="0">
                <a:latin typeface="Montserrat" panose="00000500000000000000" pitchFamily="2" charset="-18"/>
              </a:rPr>
              <a:t>Děkuji za pozornost!</a:t>
            </a:r>
            <a:endParaRPr sz="48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2322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19"/>
          <p:cNvSpPr txBox="1">
            <a:spLocks noGrp="1"/>
          </p:cNvSpPr>
          <p:nvPr>
            <p:ph type="subTitle" idx="1"/>
          </p:nvPr>
        </p:nvSpPr>
        <p:spPr>
          <a:xfrm>
            <a:off x="713225" y="1391030"/>
            <a:ext cx="7080320" cy="27696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cs-CZ" dirty="0" err="1"/>
              <a:t>Harris</a:t>
            </a:r>
            <a:r>
              <a:rPr lang="cs-CZ" dirty="0"/>
              <a:t>, </a:t>
            </a:r>
            <a:r>
              <a:rPr lang="cs-CZ" dirty="0" err="1"/>
              <a:t>Chauncy</a:t>
            </a:r>
            <a:r>
              <a:rPr lang="cs-CZ" dirty="0"/>
              <a:t> D. a Gabriele </a:t>
            </a:r>
            <a:r>
              <a:rPr lang="cs-CZ" dirty="0" err="1"/>
              <a:t>Wülker</a:t>
            </a:r>
            <a:r>
              <a:rPr lang="cs-CZ" dirty="0"/>
              <a:t>.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Refugee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Germany“. </a:t>
            </a:r>
            <a:r>
              <a:rPr lang="cs-CZ" i="1" dirty="0" err="1"/>
              <a:t>Economic</a:t>
            </a:r>
            <a:r>
              <a:rPr lang="cs-CZ" i="1" dirty="0"/>
              <a:t> </a:t>
            </a:r>
            <a:r>
              <a:rPr lang="cs-CZ" i="1" dirty="0" err="1"/>
              <a:t>geography</a:t>
            </a:r>
            <a:r>
              <a:rPr lang="cs-CZ" i="1" dirty="0"/>
              <a:t> </a:t>
            </a:r>
            <a:r>
              <a:rPr lang="cs-CZ" dirty="0"/>
              <a:t>29, č. 1 (leden 1953): 10-15, https://doi.org/10.2307/142127 (staženo 10. března 2024).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cs-CZ" dirty="0" err="1"/>
              <a:t>Ther</a:t>
            </a:r>
            <a:r>
              <a:rPr lang="cs-CZ" dirty="0"/>
              <a:t>, Philipp.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Integration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Expellees</a:t>
            </a:r>
            <a:r>
              <a:rPr lang="cs-CZ" dirty="0"/>
              <a:t> in Germany and </a:t>
            </a:r>
            <a:r>
              <a:rPr lang="cs-CZ" dirty="0" err="1"/>
              <a:t>Poland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II: A </a:t>
            </a:r>
            <a:r>
              <a:rPr lang="cs-CZ" dirty="0" err="1"/>
              <a:t>Historical</a:t>
            </a:r>
            <a:r>
              <a:rPr lang="cs-CZ" dirty="0"/>
              <a:t> </a:t>
            </a:r>
            <a:r>
              <a:rPr lang="cs-CZ" dirty="0" err="1"/>
              <a:t>Reassessment</a:t>
            </a:r>
            <a:r>
              <a:rPr lang="cs-CZ" dirty="0"/>
              <a:t>.“ </a:t>
            </a:r>
            <a:r>
              <a:rPr lang="cs-CZ" i="1" dirty="0"/>
              <a:t>Slavic </a:t>
            </a:r>
            <a:r>
              <a:rPr lang="cs-CZ" i="1" dirty="0" err="1"/>
              <a:t>Review</a:t>
            </a:r>
            <a:r>
              <a:rPr lang="cs-CZ" i="1" dirty="0"/>
              <a:t> </a:t>
            </a:r>
            <a:r>
              <a:rPr lang="cs-CZ" dirty="0"/>
              <a:t>55, č. 4 (1996): 779-805, https://doi.org/10.2307/2501238 (staženo 11. března 2024).</a:t>
            </a:r>
          </a:p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Obrazové materiály: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cs-CZ" dirty="0"/>
              <a:t>https://de.wikipedia.org/wiki/Ostgebiete_des_Deutschen_Reiches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endParaRPr lang="cs-CZ" dirty="0"/>
          </a:p>
        </p:txBody>
      </p:sp>
      <p:sp>
        <p:nvSpPr>
          <p:cNvPr id="1531" name="Google Shape;1531;p1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ontserrat" panose="00000500000000000000" pitchFamily="2" charset="-18"/>
              </a:rPr>
              <a:t>Zdroje</a:t>
            </a:r>
            <a:endParaRPr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7664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73075" y="1313220"/>
            <a:ext cx="6874018" cy="27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lnSpc>
                <a:spcPct val="150000"/>
              </a:lnSpc>
            </a:pPr>
            <a:r>
              <a:rPr lang="en-US" i="1" dirty="0"/>
              <a:t>The Refugee Problem of Germany</a:t>
            </a:r>
            <a:r>
              <a:rPr lang="cs-CZ" i="1" dirty="0"/>
              <a:t> </a:t>
            </a:r>
            <a:r>
              <a:rPr lang="cs-CZ" dirty="0"/>
              <a:t>(1953) – </a:t>
            </a:r>
            <a:r>
              <a:rPr lang="cs-CZ" dirty="0" err="1"/>
              <a:t>Chauncy</a:t>
            </a:r>
            <a:r>
              <a:rPr lang="cs-CZ" dirty="0"/>
              <a:t> D. </a:t>
            </a:r>
            <a:r>
              <a:rPr lang="cs-CZ" dirty="0" err="1"/>
              <a:t>Harris</a:t>
            </a:r>
            <a:r>
              <a:rPr lang="cs-CZ" dirty="0"/>
              <a:t> and Gabriele </a:t>
            </a:r>
            <a:r>
              <a:rPr lang="cs-CZ" dirty="0" err="1"/>
              <a:t>Wülker</a:t>
            </a:r>
            <a:endParaRPr lang="cs-CZ" dirty="0"/>
          </a:p>
          <a:p>
            <a:pPr lvl="0" indent="-317500">
              <a:lnSpc>
                <a:spcPct val="150000"/>
              </a:lnSpc>
            </a:pPr>
            <a:r>
              <a:rPr lang="en-US" i="1" dirty="0"/>
              <a:t>The Integration of Expellees in Germany and Poland after World War II: A Historical Reassessment</a:t>
            </a:r>
            <a:r>
              <a:rPr lang="cs-CZ" i="1" dirty="0"/>
              <a:t> </a:t>
            </a:r>
            <a:r>
              <a:rPr lang="cs-CZ" dirty="0"/>
              <a:t>(1996) – Philipp </a:t>
            </a:r>
            <a:r>
              <a:rPr lang="cs-CZ" dirty="0" err="1"/>
              <a:t>Ther</a:t>
            </a:r>
            <a:endParaRPr lang="cs-CZ" i="1" dirty="0"/>
          </a:p>
          <a:p>
            <a:pPr lvl="0" indent="-317500">
              <a:lnSpc>
                <a:spcPct val="150000"/>
              </a:lnSpc>
            </a:pPr>
            <a:endParaRPr lang="cs-CZ" sz="1600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38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ontserrat" panose="00000500000000000000" pitchFamily="2" charset="-18"/>
              </a:rPr>
              <a:t>Použité texty</a:t>
            </a:r>
          </a:p>
        </p:txBody>
      </p:sp>
    </p:spTree>
    <p:extLst>
      <p:ext uri="{BB962C8B-B14F-4D97-AF65-F5344CB8AC3E}">
        <p14:creationId xmlns:p14="http://schemas.microsoft.com/office/powerpoint/2010/main" val="342922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73075" y="1313220"/>
            <a:ext cx="5620050" cy="27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lnSpc>
                <a:spcPct val="150000"/>
              </a:lnSpc>
              <a:buNone/>
            </a:pPr>
            <a:r>
              <a:rPr lang="cs-CZ" dirty="0"/>
              <a:t>Podle </a:t>
            </a:r>
            <a:r>
              <a:rPr lang="cs-CZ" dirty="0" err="1"/>
              <a:t>Harrise</a:t>
            </a:r>
            <a:r>
              <a:rPr lang="cs-CZ" dirty="0"/>
              <a:t> existují 4 skupiny:</a:t>
            </a:r>
          </a:p>
          <a:p>
            <a:pPr lvl="0" indent="-317500">
              <a:lnSpc>
                <a:spcPct val="150000"/>
              </a:lnSpc>
            </a:pPr>
            <a:r>
              <a:rPr lang="cs-CZ" i="1" dirty="0" err="1"/>
              <a:t>Displaced</a:t>
            </a:r>
            <a:r>
              <a:rPr lang="cs-CZ" i="1" dirty="0"/>
              <a:t> </a:t>
            </a:r>
            <a:r>
              <a:rPr lang="cs-CZ" i="1" dirty="0" err="1"/>
              <a:t>persons</a:t>
            </a:r>
            <a:endParaRPr lang="cs-CZ" i="1" dirty="0"/>
          </a:p>
          <a:p>
            <a:pPr lvl="0" indent="-317500">
              <a:lnSpc>
                <a:spcPct val="150000"/>
              </a:lnSpc>
            </a:pPr>
            <a:r>
              <a:rPr lang="cs-CZ" i="1" dirty="0" err="1"/>
              <a:t>Expelees</a:t>
            </a:r>
            <a:r>
              <a:rPr lang="cs-CZ" i="1" dirty="0"/>
              <a:t> </a:t>
            </a:r>
          </a:p>
          <a:p>
            <a:pPr lvl="0" indent="-317500">
              <a:lnSpc>
                <a:spcPct val="150000"/>
              </a:lnSpc>
            </a:pPr>
            <a:r>
              <a:rPr lang="cs-CZ" i="1" dirty="0" err="1"/>
              <a:t>Political</a:t>
            </a:r>
            <a:r>
              <a:rPr lang="cs-CZ" i="1" dirty="0"/>
              <a:t> </a:t>
            </a:r>
            <a:r>
              <a:rPr lang="cs-CZ" i="1" dirty="0" err="1"/>
              <a:t>refugees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Soviet</a:t>
            </a:r>
            <a:r>
              <a:rPr lang="cs-CZ" i="1" dirty="0"/>
              <a:t> </a:t>
            </a:r>
            <a:r>
              <a:rPr lang="cs-CZ" i="1" dirty="0" err="1"/>
              <a:t>zone</a:t>
            </a:r>
            <a:r>
              <a:rPr lang="cs-CZ" i="1" dirty="0"/>
              <a:t> </a:t>
            </a:r>
          </a:p>
          <a:p>
            <a:pPr lvl="0" indent="-317500">
              <a:lnSpc>
                <a:spcPct val="150000"/>
              </a:lnSpc>
            </a:pPr>
            <a:r>
              <a:rPr lang="cs-CZ" i="1" dirty="0"/>
              <a:t>Neo-</a:t>
            </a:r>
            <a:r>
              <a:rPr lang="cs-CZ" i="1" dirty="0" err="1"/>
              <a:t>refugees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abroad</a:t>
            </a:r>
            <a:endParaRPr lang="cs-CZ" i="1" dirty="0"/>
          </a:p>
          <a:p>
            <a:pPr marL="139700" lvl="0" indent="0">
              <a:lnSpc>
                <a:spcPct val="150000"/>
              </a:lnSpc>
              <a:buNone/>
            </a:pPr>
            <a:endParaRPr lang="cs-CZ" sz="1600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38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ontserrat" panose="00000500000000000000" pitchFamily="2" charset="-18"/>
              </a:rPr>
              <a:t>Rozlišení skupin uprchlíků</a:t>
            </a:r>
          </a:p>
        </p:txBody>
      </p:sp>
    </p:spTree>
    <p:extLst>
      <p:ext uri="{BB962C8B-B14F-4D97-AF65-F5344CB8AC3E}">
        <p14:creationId xmlns:p14="http://schemas.microsoft.com/office/powerpoint/2010/main" val="340632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13225" y="1204935"/>
            <a:ext cx="6800804" cy="306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lnSpc>
                <a:spcPct val="150000"/>
              </a:lnSpc>
              <a:buNone/>
            </a:pPr>
            <a:r>
              <a:rPr lang="cs-CZ" u="sng" dirty="0"/>
              <a:t>1. </a:t>
            </a:r>
            <a:r>
              <a:rPr lang="cs-CZ" u="sng" dirty="0" err="1"/>
              <a:t>Displaced</a:t>
            </a:r>
            <a:r>
              <a:rPr lang="cs-CZ" u="sng" dirty="0"/>
              <a:t> </a:t>
            </a:r>
            <a:r>
              <a:rPr lang="cs-CZ" u="sng" dirty="0" err="1"/>
              <a:t>persons</a:t>
            </a:r>
            <a:r>
              <a:rPr lang="cs-CZ" u="sng" dirty="0"/>
              <a:t> </a:t>
            </a:r>
            <a:r>
              <a:rPr lang="cs-CZ" dirty="0"/>
              <a:t>= nuceně vysídlené osoby</a:t>
            </a:r>
          </a:p>
          <a:p>
            <a:pPr marL="139700" lvl="0" indent="0">
              <a:lnSpc>
                <a:spcPct val="150000"/>
              </a:lnSpc>
              <a:buNone/>
            </a:pPr>
            <a:r>
              <a:rPr lang="cs-CZ" sz="1300" dirty="0"/>
              <a:t>- neněmečtí pracovníci, kteří se do Německa dostali za války </a:t>
            </a:r>
          </a:p>
          <a:p>
            <a:pPr lvl="0" indent="-317500">
              <a:lnSpc>
                <a:spcPct val="150000"/>
              </a:lnSpc>
            </a:pPr>
            <a:r>
              <a:rPr lang="cs-CZ" sz="1300" dirty="0"/>
              <a:t>Celkově 8 milionů, ale po konci války se vracejí zpět</a:t>
            </a:r>
          </a:p>
          <a:p>
            <a:pPr lvl="1" algn="l">
              <a:spcBef>
                <a:spcPts val="1000"/>
              </a:spcBef>
              <a:buChar char="●"/>
            </a:pPr>
            <a:r>
              <a:rPr lang="cs-CZ" sz="1300" dirty="0"/>
              <a:t>1 milion lidí zůstává – ti, co se nemohou nebo nechtějí vrátit</a:t>
            </a:r>
          </a:p>
          <a:p>
            <a:pPr marL="139700" lvl="0" indent="0">
              <a:lnSpc>
                <a:spcPct val="150000"/>
              </a:lnSpc>
              <a:buNone/>
            </a:pPr>
            <a:r>
              <a:rPr lang="cs-CZ" u="sng" dirty="0"/>
              <a:t>2. </a:t>
            </a:r>
            <a:r>
              <a:rPr lang="cs-CZ" u="sng" dirty="0" err="1"/>
              <a:t>Expellees</a:t>
            </a:r>
            <a:r>
              <a:rPr lang="cs-CZ" u="sng" dirty="0"/>
              <a:t> </a:t>
            </a:r>
            <a:r>
              <a:rPr lang="cs-CZ" dirty="0"/>
              <a:t>= vyhnanci</a:t>
            </a:r>
          </a:p>
          <a:p>
            <a:pPr marL="139700" lvl="0" indent="0">
              <a:lnSpc>
                <a:spcPct val="150000"/>
              </a:lnSpc>
              <a:buNone/>
            </a:pPr>
            <a:r>
              <a:rPr lang="cs-CZ" sz="1300" dirty="0"/>
              <a:t>- německy mluvící lidé, kteří byli vyhnáni ze svých původních domovů</a:t>
            </a:r>
          </a:p>
          <a:p>
            <a:pPr lvl="0" indent="-317500">
              <a:lnSpc>
                <a:spcPct val="150000"/>
              </a:lnSpc>
            </a:pPr>
            <a:r>
              <a:rPr lang="cs-CZ" sz="1300" i="1" dirty="0" err="1"/>
              <a:t>Reichsdeutsche</a:t>
            </a:r>
            <a:r>
              <a:rPr lang="cs-CZ" sz="1300" i="1" dirty="0"/>
              <a:t> </a:t>
            </a:r>
            <a:r>
              <a:rPr lang="cs-CZ" sz="1300" dirty="0"/>
              <a:t>– němečtí občané, kteří před válkou žili na bývalých německých území východně od hranice Odra-Nisa</a:t>
            </a:r>
          </a:p>
          <a:p>
            <a:pPr lvl="0" indent="-317500">
              <a:lnSpc>
                <a:spcPct val="150000"/>
              </a:lnSpc>
            </a:pPr>
            <a:r>
              <a:rPr lang="cs-CZ" sz="1300" i="1" dirty="0" err="1"/>
              <a:t>Volkstdeutsche</a:t>
            </a:r>
            <a:r>
              <a:rPr lang="cs-CZ" sz="1300" i="1" dirty="0"/>
              <a:t> </a:t>
            </a:r>
            <a:r>
              <a:rPr lang="cs-CZ" sz="1300" dirty="0"/>
              <a:t>– etničtí Němci žijící v jiných zemí než je území Německa</a:t>
            </a:r>
          </a:p>
          <a:p>
            <a:pPr marL="596900" lvl="1" indent="0" algn="l">
              <a:spcBef>
                <a:spcPts val="1000"/>
              </a:spcBef>
              <a:buNone/>
            </a:pPr>
            <a:endParaRPr lang="cs-CZ" dirty="0"/>
          </a:p>
          <a:p>
            <a:pPr lvl="0" indent="-317500">
              <a:lnSpc>
                <a:spcPct val="150000"/>
              </a:lnSpc>
            </a:pPr>
            <a:endParaRPr lang="cs-CZ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38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ontserrat" panose="00000500000000000000" pitchFamily="2" charset="-18"/>
              </a:rPr>
              <a:t>Rozlišení skupin uprchlíků</a:t>
            </a:r>
          </a:p>
        </p:txBody>
      </p:sp>
    </p:spTree>
    <p:extLst>
      <p:ext uri="{BB962C8B-B14F-4D97-AF65-F5344CB8AC3E}">
        <p14:creationId xmlns:p14="http://schemas.microsoft.com/office/powerpoint/2010/main" val="416895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73074" y="1233237"/>
            <a:ext cx="6623406" cy="3019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lnSpc>
                <a:spcPct val="150000"/>
              </a:lnSpc>
              <a:buNone/>
            </a:pPr>
            <a:r>
              <a:rPr lang="cs-CZ" u="sng" dirty="0"/>
              <a:t>3. </a:t>
            </a:r>
            <a:r>
              <a:rPr lang="en-US" u="sng" dirty="0"/>
              <a:t>Political refugees from the Soviet zone </a:t>
            </a:r>
            <a:endParaRPr lang="cs-CZ" u="sng" dirty="0"/>
          </a:p>
          <a:p>
            <a:pPr marL="139700" lvl="0" indent="0">
              <a:lnSpc>
                <a:spcPct val="150000"/>
              </a:lnSpc>
              <a:buNone/>
            </a:pPr>
            <a:r>
              <a:rPr lang="cs-CZ" sz="1300" dirty="0"/>
              <a:t>= němečtí političtí běženci z území sovětské okupační zóny do západních okupačních zón Německa</a:t>
            </a:r>
          </a:p>
          <a:p>
            <a:pPr lvl="0" indent="-317500">
              <a:lnSpc>
                <a:spcPct val="150000"/>
              </a:lnSpc>
            </a:pPr>
            <a:r>
              <a:rPr lang="cs-CZ" sz="1300" dirty="0"/>
              <a:t>Do 1950 – 1,5 milionu politických běženců</a:t>
            </a:r>
          </a:p>
          <a:p>
            <a:pPr marL="139700" lvl="0" indent="0">
              <a:lnSpc>
                <a:spcPct val="150000"/>
              </a:lnSpc>
              <a:buNone/>
            </a:pPr>
            <a:r>
              <a:rPr lang="cs-CZ" u="sng" dirty="0"/>
              <a:t>4. Neo-</a:t>
            </a:r>
            <a:r>
              <a:rPr lang="cs-CZ" u="sng" dirty="0" err="1"/>
              <a:t>refugees</a:t>
            </a:r>
            <a:r>
              <a:rPr lang="cs-CZ" u="sng" dirty="0"/>
              <a:t> </a:t>
            </a:r>
            <a:r>
              <a:rPr lang="cs-CZ" u="sng" dirty="0" err="1"/>
              <a:t>from</a:t>
            </a:r>
            <a:r>
              <a:rPr lang="cs-CZ" u="sng" dirty="0"/>
              <a:t> </a:t>
            </a:r>
            <a:r>
              <a:rPr lang="cs-CZ" u="sng" dirty="0" err="1"/>
              <a:t>abroad</a:t>
            </a:r>
            <a:endParaRPr lang="cs-CZ" u="sng" dirty="0"/>
          </a:p>
          <a:p>
            <a:pPr marL="139700" lvl="0" indent="0">
              <a:lnSpc>
                <a:spcPct val="150000"/>
              </a:lnSpc>
              <a:buNone/>
            </a:pPr>
            <a:r>
              <a:rPr lang="cs-CZ" sz="1300" dirty="0"/>
              <a:t>= političtí běženci, kteří nejsou původem z Německa </a:t>
            </a:r>
          </a:p>
          <a:p>
            <a:pPr lvl="0" indent="-317500">
              <a:lnSpc>
                <a:spcPct val="150000"/>
              </a:lnSpc>
            </a:pPr>
            <a:r>
              <a:rPr lang="cs-CZ" sz="1300" dirty="0"/>
              <a:t>Přichází z východního bloku – Československo, Polsko a Maďarsko</a:t>
            </a:r>
          </a:p>
          <a:p>
            <a:pPr lvl="0" indent="-317500">
              <a:lnSpc>
                <a:spcPct val="150000"/>
              </a:lnSpc>
            </a:pPr>
            <a:r>
              <a:rPr lang="cs-CZ" sz="1300" dirty="0"/>
              <a:t>V roce 1950 asi 200 tis.</a:t>
            </a:r>
          </a:p>
          <a:p>
            <a:pPr marL="139700" lvl="0" indent="0">
              <a:lnSpc>
                <a:spcPct val="150000"/>
              </a:lnSpc>
              <a:buNone/>
            </a:pPr>
            <a:endParaRPr lang="cs-CZ" u="sng" dirty="0"/>
          </a:p>
          <a:p>
            <a:pPr marL="139700" lvl="0" indent="0">
              <a:lnSpc>
                <a:spcPct val="150000"/>
              </a:lnSpc>
              <a:buNone/>
            </a:pPr>
            <a:endParaRPr lang="cs-CZ" sz="1600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38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ontserrat" panose="00000500000000000000" pitchFamily="2" charset="-18"/>
              </a:rPr>
              <a:t>Rozlišení skupin uprchlíků</a:t>
            </a:r>
          </a:p>
        </p:txBody>
      </p:sp>
    </p:spTree>
    <p:extLst>
      <p:ext uri="{BB962C8B-B14F-4D97-AF65-F5344CB8AC3E}">
        <p14:creationId xmlns:p14="http://schemas.microsoft.com/office/powerpoint/2010/main" val="12468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73075" y="1313220"/>
            <a:ext cx="5620050" cy="27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lnSpc>
                <a:spcPct val="150000"/>
              </a:lnSpc>
              <a:buNone/>
            </a:pPr>
            <a:endParaRPr lang="cs-CZ" sz="1600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38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Montserrat" panose="00000500000000000000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ECBB26-F37A-981B-09F4-52B0FC00B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66" y="558171"/>
            <a:ext cx="6970919" cy="41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1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13225" y="1191126"/>
            <a:ext cx="6824559" cy="3374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lnSpc>
                <a:spcPct val="150000"/>
              </a:lnSpc>
              <a:buNone/>
            </a:pPr>
            <a:r>
              <a:rPr lang="cs-CZ" sz="1800" dirty="0"/>
              <a:t>Článek č. 13 Postupimské dohody (08/1945):</a:t>
            </a:r>
          </a:p>
          <a:p>
            <a:pPr marL="139700" indent="0" algn="ctr">
              <a:lnSpc>
                <a:spcPct val="150000"/>
              </a:lnSpc>
              <a:buNone/>
            </a:pPr>
            <a:r>
              <a:rPr lang="en-US" sz="1200" i="1" dirty="0"/>
              <a:t>„the transfer to Germany of German populations, or elements thereof, remaining in Poland, Czechoslovakia, and Hungary, will have to be undertaken“</a:t>
            </a:r>
            <a:endParaRPr lang="cs-CZ" sz="1200" dirty="0"/>
          </a:p>
          <a:p>
            <a:pPr lvl="0" indent="-317500">
              <a:lnSpc>
                <a:spcPct val="150000"/>
              </a:lnSpc>
            </a:pPr>
            <a:r>
              <a:rPr lang="cs-CZ" dirty="0"/>
              <a:t>Odhadovaný počet vyhnanců 6,6 milionu, ale skutečné číslo bylo </a:t>
            </a:r>
            <a:r>
              <a:rPr lang="cs-CZ" b="1" dirty="0"/>
              <a:t>12,5 milionu </a:t>
            </a:r>
          </a:p>
          <a:p>
            <a:pPr lvl="1" algn="l">
              <a:spcBef>
                <a:spcPts val="1000"/>
              </a:spcBef>
              <a:buFont typeface="Montserrat"/>
              <a:buChar char="●"/>
            </a:pPr>
            <a:r>
              <a:rPr lang="cs-CZ" sz="1200" dirty="0"/>
              <a:t>7,5 milionu </a:t>
            </a:r>
            <a:r>
              <a:rPr lang="cs-CZ" sz="1200" i="1" dirty="0" err="1"/>
              <a:t>Reichsdeutsche</a:t>
            </a:r>
            <a:r>
              <a:rPr lang="cs-CZ" sz="1200" dirty="0"/>
              <a:t>, 5 milionů </a:t>
            </a:r>
            <a:r>
              <a:rPr lang="cs-CZ" sz="1200" i="1" dirty="0" err="1"/>
              <a:t>Volskdeutsche</a:t>
            </a:r>
            <a:endParaRPr lang="cs-CZ" sz="1200" i="1" dirty="0"/>
          </a:p>
          <a:p>
            <a:pPr lvl="0" indent="-317500">
              <a:lnSpc>
                <a:spcPct val="150000"/>
              </a:lnSpc>
            </a:pPr>
            <a:r>
              <a:rPr lang="cs-CZ" i="1" dirty="0" err="1"/>
              <a:t>Volksdeutsche</a:t>
            </a:r>
            <a:r>
              <a:rPr lang="cs-CZ" i="1" dirty="0"/>
              <a:t> </a:t>
            </a:r>
            <a:r>
              <a:rPr lang="cs-CZ" dirty="0"/>
              <a:t>– hlavní zdroj Československo a Polsko</a:t>
            </a:r>
          </a:p>
          <a:p>
            <a:pPr lvl="1" algn="l">
              <a:spcBef>
                <a:spcPts val="1000"/>
              </a:spcBef>
              <a:buFont typeface="Montserrat"/>
              <a:buChar char="●"/>
            </a:pPr>
            <a:r>
              <a:rPr lang="cs-CZ" sz="1200" dirty="0"/>
              <a:t>Československo – celková menšina 3,5 milionu Němců, z toho </a:t>
            </a:r>
            <a:r>
              <a:rPr lang="cs-CZ" sz="1200" u="sng" dirty="0"/>
              <a:t>necelé 3 miliony vyhnány, </a:t>
            </a:r>
            <a:r>
              <a:rPr lang="cs-CZ" sz="1200" dirty="0"/>
              <a:t>Polsko – </a:t>
            </a:r>
            <a:r>
              <a:rPr lang="cs-CZ" sz="1200" u="sng" dirty="0"/>
              <a:t>necelých 700 tis. vyhnáno, </a:t>
            </a:r>
            <a:r>
              <a:rPr lang="cs-CZ" sz="1200" dirty="0"/>
              <a:t>Maďarsko – </a:t>
            </a:r>
            <a:r>
              <a:rPr lang="cs-CZ" sz="1200" u="sng" dirty="0"/>
              <a:t>necelých 200 tis. vyhnáno</a:t>
            </a:r>
          </a:p>
          <a:p>
            <a:pPr lvl="1" algn="l">
              <a:spcBef>
                <a:spcPts val="1000"/>
              </a:spcBef>
              <a:buChar char="●"/>
            </a:pPr>
            <a:endParaRPr lang="cs-CZ" dirty="0"/>
          </a:p>
          <a:p>
            <a:pPr lvl="1" algn="l">
              <a:spcBef>
                <a:spcPts val="1000"/>
              </a:spcBef>
              <a:buChar char="●"/>
            </a:pPr>
            <a:endParaRPr lang="cs-CZ" dirty="0"/>
          </a:p>
          <a:p>
            <a:pPr lvl="0" indent="-317500">
              <a:lnSpc>
                <a:spcPct val="150000"/>
              </a:lnSpc>
            </a:pPr>
            <a:endParaRPr lang="cs-CZ" dirty="0"/>
          </a:p>
          <a:p>
            <a:pPr lvl="0" indent="-317500">
              <a:lnSpc>
                <a:spcPct val="150000"/>
              </a:lnSpc>
            </a:pPr>
            <a:endParaRPr lang="cs-CZ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535262"/>
            <a:ext cx="77138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ontserrat" panose="00000500000000000000" pitchFamily="2" charset="-18"/>
              </a:rPr>
              <a:t>Počet vyhnanců</a:t>
            </a:r>
          </a:p>
        </p:txBody>
      </p:sp>
    </p:spTree>
    <p:extLst>
      <p:ext uri="{BB962C8B-B14F-4D97-AF65-F5344CB8AC3E}">
        <p14:creationId xmlns:p14="http://schemas.microsoft.com/office/powerpoint/2010/main" val="280718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688855" y="1313220"/>
            <a:ext cx="2319041" cy="27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lnSpc>
                <a:spcPct val="150000"/>
              </a:lnSpc>
              <a:buNone/>
            </a:pPr>
            <a:r>
              <a:rPr lang="cs-CZ" dirty="0"/>
              <a:t>Bývalá německá území na východ od hranice Odra-Nisa → </a:t>
            </a:r>
            <a:r>
              <a:rPr lang="cs-CZ" u="sng" dirty="0"/>
              <a:t>Pomořansko, Slezsko, Východní Prusko, Brandenburg</a:t>
            </a:r>
          </a:p>
        </p:txBody>
      </p:sp>
      <p:pic>
        <p:nvPicPr>
          <p:cNvPr id="3" name="Obrázek 2" descr="Obsah obrázku mapa, text, atlas, diagram">
            <a:extLst>
              <a:ext uri="{FF2B5EF4-FFF2-40B4-BE49-F238E27FC236}">
                <a16:creationId xmlns:a16="http://schemas.microsoft.com/office/drawing/2014/main" id="{3D405968-57EC-2820-3AFA-738F9D215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770" y="563638"/>
            <a:ext cx="4783733" cy="4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73075" y="1313219"/>
            <a:ext cx="6812836" cy="2994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lnSpc>
                <a:spcPct val="150000"/>
              </a:lnSpc>
              <a:buNone/>
            </a:pPr>
            <a:r>
              <a:rPr lang="cs-CZ" dirty="0"/>
              <a:t>Celková populace (1950) – 69 milionů </a:t>
            </a:r>
            <a:r>
              <a:rPr lang="cs-CZ" sz="1400" dirty="0"/>
              <a:t>→</a:t>
            </a:r>
            <a:r>
              <a:rPr lang="cs-CZ" dirty="0"/>
              <a:t> </a:t>
            </a:r>
            <a:r>
              <a:rPr lang="cs-CZ" u="sng" dirty="0"/>
              <a:t>18 % vyhnanci</a:t>
            </a:r>
            <a:r>
              <a:rPr lang="cs-CZ" dirty="0"/>
              <a:t>, z toho bylo:</a:t>
            </a:r>
          </a:p>
          <a:p>
            <a:pPr lvl="0" indent="-317500">
              <a:lnSpc>
                <a:spcPct val="150000"/>
              </a:lnSpc>
            </a:pPr>
            <a:r>
              <a:rPr lang="cs-CZ" dirty="0"/>
              <a:t>25 % v sovětské zóně, 18 % v americké, 17 % v britské a 7 % ve francouzské zóně</a:t>
            </a:r>
          </a:p>
          <a:p>
            <a:pPr lvl="0" indent="-317500">
              <a:lnSpc>
                <a:spcPct val="150000"/>
              </a:lnSpc>
            </a:pPr>
            <a:r>
              <a:rPr lang="cs-CZ" dirty="0"/>
              <a:t>4 faktory, které ovlivnily rozmístění vyhnanců :</a:t>
            </a:r>
          </a:p>
          <a:p>
            <a:pPr lvl="1" algn="l">
              <a:spcBef>
                <a:spcPts val="1000"/>
              </a:spcBef>
              <a:buChar char="●"/>
            </a:pPr>
            <a:r>
              <a:rPr lang="cs-CZ" sz="1200" dirty="0"/>
              <a:t>Vzdálenost od východní hranice Německa</a:t>
            </a:r>
          </a:p>
          <a:p>
            <a:pPr lvl="1" algn="l">
              <a:spcBef>
                <a:spcPts val="1000"/>
              </a:spcBef>
              <a:buChar char="●"/>
            </a:pPr>
            <a:r>
              <a:rPr lang="cs-CZ" sz="1200" dirty="0"/>
              <a:t>Zákonná omezení ve francouzské zóně</a:t>
            </a:r>
          </a:p>
          <a:p>
            <a:pPr lvl="1" algn="l">
              <a:spcBef>
                <a:spcPts val="1000"/>
              </a:spcBef>
              <a:buChar char="●"/>
            </a:pPr>
            <a:r>
              <a:rPr lang="cs-CZ" sz="1200" dirty="0"/>
              <a:t>Dostupnost bydlení na venkově</a:t>
            </a:r>
          </a:p>
          <a:p>
            <a:pPr lvl="1" algn="l">
              <a:spcBef>
                <a:spcPts val="1000"/>
              </a:spcBef>
              <a:buChar char="●"/>
            </a:pPr>
            <a:r>
              <a:rPr lang="cs-CZ" sz="1200" dirty="0"/>
              <a:t>Zpočátku nedostačující koordinace</a:t>
            </a:r>
          </a:p>
          <a:p>
            <a:pPr lvl="0" indent="-317500">
              <a:lnSpc>
                <a:spcPct val="150000"/>
              </a:lnSpc>
            </a:pPr>
            <a:endParaRPr lang="cs-CZ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80457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Montserrat" panose="00000500000000000000" pitchFamily="2" charset="-18"/>
              </a:rPr>
              <a:t>Rozmístění vyhnanců v rámci SRN a NDR</a:t>
            </a:r>
          </a:p>
        </p:txBody>
      </p:sp>
    </p:spTree>
    <p:extLst>
      <p:ext uri="{BB962C8B-B14F-4D97-AF65-F5344CB8AC3E}">
        <p14:creationId xmlns:p14="http://schemas.microsoft.com/office/powerpoint/2010/main" val="897593269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differences_in_public_opinion_on_the_EU</Template>
  <TotalTime>471</TotalTime>
  <Words>670</Words>
  <Application>Microsoft Office PowerPoint</Application>
  <PresentationFormat>Předvádění na obrazovce (16:9)</PresentationFormat>
  <Paragraphs>76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Vidaloka</vt:lpstr>
      <vt:lpstr>Merriweather Light</vt:lpstr>
      <vt:lpstr>Montserrat</vt:lpstr>
      <vt:lpstr>Arial</vt:lpstr>
      <vt:lpstr>Merriweather</vt:lpstr>
      <vt:lpstr>Minimalist Business Slides XL by Slidesgo</vt:lpstr>
      <vt:lpstr>Integrace vyhnanců a vysídlenců v SRN a NDR</vt:lpstr>
      <vt:lpstr>Použité texty</vt:lpstr>
      <vt:lpstr>Rozlišení skupin uprchlíků</vt:lpstr>
      <vt:lpstr>Rozlišení skupin uprchlíků</vt:lpstr>
      <vt:lpstr>Rozlišení skupin uprchlíků</vt:lpstr>
      <vt:lpstr>Prezentace aplikace PowerPoint</vt:lpstr>
      <vt:lpstr>Počet vyhnanců</vt:lpstr>
      <vt:lpstr>Prezentace aplikace PowerPoint</vt:lpstr>
      <vt:lpstr>Rozmístění vyhnanců v rámci SRN a NDR</vt:lpstr>
      <vt:lpstr>Prezentace aplikace PowerPoint</vt:lpstr>
      <vt:lpstr>Hlavní socioekonomické problémy</vt:lpstr>
      <vt:lpstr>Hlavní socioekonomické problémy</vt:lpstr>
      <vt:lpstr>Hlavní socioekonomické problémy</vt:lpstr>
      <vt:lpstr>Způsob integrace v SRN (a NDR)</vt:lpstr>
      <vt:lpstr>Otázky k diskusi</vt:lpstr>
      <vt:lpstr>Děkuji za pozornost!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x East Differences in public opinion on the EU</dc:title>
  <dc:creator>Petra Městecká</dc:creator>
  <cp:lastModifiedBy>Petra Městecká</cp:lastModifiedBy>
  <cp:revision>1</cp:revision>
  <dcterms:created xsi:type="dcterms:W3CDTF">2024-03-11T19:14:52Z</dcterms:created>
  <dcterms:modified xsi:type="dcterms:W3CDTF">2024-03-12T07:33:14Z</dcterms:modified>
</cp:coreProperties>
</file>