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D2C72-D788-4B08-98A9-F283310FB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PRONOMEN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62D93-378F-45F4-A4DD-145B94F84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10. 5. </a:t>
            </a:r>
            <a:r>
              <a:rPr lang="cs-CZ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034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D0A54-5E5C-4320-8AED-22CEEAED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TEXTANALYSE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D7F673-A030-419A-A1EC-EBDD8F68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83" t="34391" r="16664" b="17707"/>
          <a:stretch/>
        </p:blipFill>
        <p:spPr>
          <a:xfrm>
            <a:off x="2231136" y="2257425"/>
            <a:ext cx="7794378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44757-FB5C-4E2F-A9A7-2C296093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TEXTANALYSE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02F9B8E-72AB-4A3C-917F-E0936B307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28" t="25486" r="13728" b="15558"/>
          <a:stretch/>
        </p:blipFill>
        <p:spPr>
          <a:xfrm>
            <a:off x="2231136" y="2240280"/>
            <a:ext cx="7737318" cy="39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FD25D-9C51-4909-837E-977D3662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textanalyse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3E1019A-AF07-48F9-9B86-38ED2E390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28" t="28250" r="13901" b="19550"/>
          <a:stretch/>
        </p:blipFill>
        <p:spPr>
          <a:xfrm>
            <a:off x="2231136" y="2305051"/>
            <a:ext cx="775307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0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92084-9FB4-41D7-81DD-C5E562B9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textanalyse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4A25DA-2BB0-415F-BBD9-321D98281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10" t="41453" r="13383" b="23235"/>
          <a:stretch/>
        </p:blipFill>
        <p:spPr>
          <a:xfrm>
            <a:off x="2231137" y="2333625"/>
            <a:ext cx="7729728" cy="23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3584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140</TotalTime>
  <Words>10</Words>
  <Application>Microsoft Office PowerPoint</Application>
  <PresentationFormat>Širokoúhlá obrazovka</PresentationFormat>
  <Paragraphs>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Balík</vt:lpstr>
      <vt:lpstr>PRONOMEN</vt:lpstr>
      <vt:lpstr>TEXTANALYSE</vt:lpstr>
      <vt:lpstr>TEXTANALYSE</vt:lpstr>
      <vt:lpstr>textanalyse</vt:lpstr>
      <vt:lpstr>textanalyse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PRONOMEN</dc:title>
  <dc:creator>Tichak Viktor</dc:creator>
  <cp:lastModifiedBy>Tichák, Viktor</cp:lastModifiedBy>
  <cp:revision>5</cp:revision>
  <dcterms:created xsi:type="dcterms:W3CDTF">2020-05-07T11:29:23Z</dcterms:created>
  <dcterms:modified xsi:type="dcterms:W3CDTF">2022-05-10T08:29:39Z</dcterms:modified>
</cp:coreProperties>
</file>