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dová, Radka" initials="DR" lastIdx="0" clrIdx="0">
    <p:extLst>
      <p:ext uri="{19B8F6BF-5375-455C-9EA6-DF929625EA0E}">
        <p15:presenceInfo xmlns:p15="http://schemas.microsoft.com/office/powerpoint/2012/main" userId="Dudová, Rad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0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6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98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60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23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4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78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4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3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2E160-D037-4402-8799-D645511BA405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50B4-12F5-48D9-9F77-611DE03AC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08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Grounded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- schémata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69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Axiální kódování – model (</a:t>
            </a:r>
            <a:r>
              <a:rPr lang="cs-CZ" dirty="0" err="1" smtClean="0"/>
              <a:t>Strauss</a:t>
            </a:r>
            <a:r>
              <a:rPr lang="cs-CZ" dirty="0" smtClean="0"/>
              <a:t>, </a:t>
            </a:r>
            <a:r>
              <a:rPr lang="cs-CZ" dirty="0" err="1" smtClean="0"/>
              <a:t>Corbin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50" y="1872456"/>
            <a:ext cx="104775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7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Rodinná socializace dětského televizního diváctví</a:t>
            </a:r>
            <a:br>
              <a:rPr lang="cs-CZ" b="1" dirty="0" smtClean="0"/>
            </a:br>
            <a:r>
              <a:rPr lang="cs-CZ" b="1" dirty="0" smtClean="0"/>
              <a:t>Klára </a:t>
            </a:r>
            <a:r>
              <a:rPr lang="cs-CZ" b="1" dirty="0" err="1" smtClean="0"/>
              <a:t>Šeďová</a:t>
            </a:r>
            <a:r>
              <a:rPr lang="cs-CZ" b="1" dirty="0" smtClean="0"/>
              <a:t>, dizertace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Základní analytický příběh byl formulován takto: Dětské sledování televize </a:t>
            </a:r>
            <a:r>
              <a:rPr lang="cs-CZ" dirty="0" smtClean="0"/>
              <a:t>je jev</a:t>
            </a:r>
            <a:r>
              <a:rPr lang="cs-CZ" dirty="0"/>
              <a:t>, který je socializován v </a:t>
            </a:r>
            <a:r>
              <a:rPr lang="cs-CZ" dirty="0" smtClean="0"/>
              <a:t>rodině. </a:t>
            </a:r>
            <a:r>
              <a:rPr lang="cs-CZ" dirty="0"/>
              <a:t>Rodinná socializace dětského diváctví </a:t>
            </a:r>
            <a:r>
              <a:rPr lang="cs-CZ" dirty="0" smtClean="0"/>
              <a:t>zahrnuje vlivy </a:t>
            </a:r>
            <a:r>
              <a:rPr lang="cs-CZ" dirty="0"/>
              <a:t>funkcionální (kontext domácích rutin) i intencionální (rodinná </a:t>
            </a:r>
            <a:r>
              <a:rPr lang="cs-CZ" dirty="0" smtClean="0"/>
              <a:t>mediální výchova</a:t>
            </a:r>
            <a:r>
              <a:rPr lang="cs-CZ" dirty="0"/>
              <a:t>), přičemž v pozadí stojí vždy rodičovské potřeby, coby zdroj, z </a:t>
            </a:r>
            <a:r>
              <a:rPr lang="cs-CZ" dirty="0" smtClean="0"/>
              <a:t>něhož je </a:t>
            </a:r>
            <a:r>
              <a:rPr lang="cs-CZ" dirty="0"/>
              <a:t>dětské sledování televize syceno, a rodičovské postoje k televizi, coby limit</a:t>
            </a:r>
            <a:r>
              <a:rPr lang="cs-CZ" dirty="0" smtClean="0"/>
              <a:t>, který </a:t>
            </a:r>
            <a:r>
              <a:rPr lang="cs-CZ" dirty="0"/>
              <a:t>dětské sledování televize omezuje.</a:t>
            </a:r>
          </a:p>
        </p:txBody>
      </p:sp>
    </p:spTree>
    <p:extLst>
      <p:ext uri="{BB962C8B-B14F-4D97-AF65-F5344CB8AC3E}">
        <p14:creationId xmlns:p14="http://schemas.microsoft.com/office/powerpoint/2010/main" val="286731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606" y="259268"/>
            <a:ext cx="7809411" cy="228551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348" y="2544786"/>
            <a:ext cx="7776710" cy="41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6864" y="365125"/>
            <a:ext cx="4455169" cy="647707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4904" y="749808"/>
            <a:ext cx="22319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Centrální kategorie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130552" y="658368"/>
            <a:ext cx="640080" cy="45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8065008" y="934474"/>
            <a:ext cx="1316736" cy="3731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dimenze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6912864" y="658368"/>
            <a:ext cx="1143000" cy="276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01752" y="2130552"/>
            <a:ext cx="18288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Další kategorie</a:t>
            </a:r>
            <a:endParaRPr lang="cs-CZ" dirty="0"/>
          </a:p>
        </p:txBody>
      </p:sp>
      <p:cxnSp>
        <p:nvCxnSpPr>
          <p:cNvPr id="14" name="Přímá spojnice se šipkou 13"/>
          <p:cNvCxnSpPr>
            <a:stCxn id="12" idx="3"/>
          </p:cNvCxnSpPr>
          <p:nvPr/>
        </p:nvCxnSpPr>
        <p:spPr>
          <a:xfrm>
            <a:off x="2130552" y="2315218"/>
            <a:ext cx="786384" cy="7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14984" y="1371600"/>
            <a:ext cx="15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Prvky centrální kategorie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2606864" y="1307592"/>
            <a:ext cx="310072" cy="210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514600" y="1572768"/>
            <a:ext cx="256032" cy="137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2606864" y="868680"/>
            <a:ext cx="163768" cy="649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30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528" y="7217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dirty="0" err="1"/>
              <a:t>Transitions</a:t>
            </a:r>
            <a:r>
              <a:rPr lang="cs-CZ" sz="2800" b="1" dirty="0"/>
              <a:t> in </a:t>
            </a:r>
            <a:r>
              <a:rPr lang="cs-CZ" sz="2800" b="1" dirty="0" err="1"/>
              <a:t>Old</a:t>
            </a:r>
            <a:r>
              <a:rPr lang="cs-CZ" sz="2800" b="1" dirty="0"/>
              <a:t> Age</a:t>
            </a:r>
            <a:r>
              <a:rPr lang="cs-CZ" sz="2800" b="1" dirty="0" smtClean="0"/>
              <a:t>: </a:t>
            </a:r>
            <a:r>
              <a:rPr lang="en-US" sz="2800" b="1" dirty="0" smtClean="0"/>
              <a:t>The </a:t>
            </a:r>
            <a:r>
              <a:rPr lang="en-US" sz="2800" b="1" dirty="0"/>
              <a:t>Meanings of Body from the </a:t>
            </a:r>
            <a:r>
              <a:rPr lang="en-US" sz="2800" b="1" dirty="0" smtClean="0"/>
              <a:t>Perspective</a:t>
            </a:r>
            <a:r>
              <a:rPr lang="cs-CZ" sz="2800" b="1" dirty="0" smtClean="0"/>
              <a:t> </a:t>
            </a:r>
            <a:r>
              <a:rPr lang="en-US" sz="2800" b="1" dirty="0" smtClean="0"/>
              <a:t>of </a:t>
            </a:r>
            <a:r>
              <a:rPr lang="en-US" sz="2800" b="1" dirty="0"/>
              <a:t>Older Adults with Acquired </a:t>
            </a:r>
            <a:r>
              <a:rPr lang="en-US" sz="2800" b="1" dirty="0" smtClean="0"/>
              <a:t>Impairment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pt-BR" sz="2400" dirty="0"/>
              <a:t>Tatiana Sedláková and Marcela Petrová </a:t>
            </a:r>
            <a:r>
              <a:rPr lang="pt-BR" sz="2400" dirty="0" smtClean="0"/>
              <a:t>Kafková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000" i="1" dirty="0"/>
              <a:t>Sociologický časopis/Czech </a:t>
            </a:r>
            <a:r>
              <a:rPr lang="cs-CZ" sz="2000" i="1" dirty="0" err="1"/>
              <a:t>Sociological</a:t>
            </a:r>
            <a:r>
              <a:rPr lang="cs-CZ" sz="2000" i="1" dirty="0"/>
              <a:t> </a:t>
            </a:r>
            <a:r>
              <a:rPr lang="cs-CZ" sz="2000" i="1" dirty="0" err="1"/>
              <a:t>Review</a:t>
            </a:r>
            <a:r>
              <a:rPr lang="cs-CZ" sz="2000" i="1" dirty="0"/>
              <a:t>, 2021, Vol. 57, No. 3: 315–342</a:t>
            </a:r>
            <a:endParaRPr lang="cs-CZ" sz="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3050" y="2222500"/>
            <a:ext cx="6565900" cy="395446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14400" y="2423160"/>
            <a:ext cx="162763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Centrální kategorie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2542032" y="2798064"/>
            <a:ext cx="640080" cy="155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978408" y="3822192"/>
            <a:ext cx="13898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Její dimenze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2542032" y="3538728"/>
            <a:ext cx="566928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542032" y="4014216"/>
            <a:ext cx="530352" cy="484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542032" y="3995928"/>
            <a:ext cx="566928" cy="1353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6352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150</Words>
  <Application>Microsoft Office PowerPoint</Application>
  <PresentationFormat>Širokoúhlá obrazovka</PresentationFormat>
  <Paragraphs>11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Grounded theory - schémata</vt:lpstr>
      <vt:lpstr>Axiální kódování – model (Strauss, Corbin)</vt:lpstr>
      <vt:lpstr>Rodinná socializace dětského televizního diváctví Klára Šeďová, dizertace </vt:lpstr>
      <vt:lpstr>Prezentace aplikace PowerPoint</vt:lpstr>
      <vt:lpstr>Prezentace aplikace PowerPoint</vt:lpstr>
      <vt:lpstr>Transitions in Old Age: The Meanings of Body from the Perspective of Older Adults with Acquired Impairment Tatiana Sedláková and Marcela Petrová Kafková Sociologický časopis/Czech Sociological Review, 2021, Vol. 57, No. 3: 315–342</vt:lpstr>
    </vt:vector>
  </TitlesOfParts>
  <Company>SOU AV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Grounded theory - schémata</dc:title>
  <dc:creator>Dudová, Radka</dc:creator>
  <cp:lastModifiedBy>Dudová, Radka</cp:lastModifiedBy>
  <cp:revision>5</cp:revision>
  <dcterms:created xsi:type="dcterms:W3CDTF">2022-10-27T10:52:30Z</dcterms:created>
  <dcterms:modified xsi:type="dcterms:W3CDTF">2022-10-27T12:10:18Z</dcterms:modified>
</cp:coreProperties>
</file>