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92" r:id="rId3"/>
    <p:sldId id="294" r:id="rId4"/>
    <p:sldId id="29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1F23C-8F8E-4B46-9103-792828ADA48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A7DF8-AF34-4D9E-A169-0B01D3618B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32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>
            <a:extLst>
              <a:ext uri="{FF2B5EF4-FFF2-40B4-BE49-F238E27FC236}">
                <a16:creationId xmlns:a16="http://schemas.microsoft.com/office/drawing/2014/main" id="{7AB2AF2E-67FF-4AB8-A892-4B1AC6C4D9D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>
            <a:extLst>
              <a:ext uri="{FF2B5EF4-FFF2-40B4-BE49-F238E27FC236}">
                <a16:creationId xmlns:a16="http://schemas.microsoft.com/office/drawing/2014/main" id="{1E2DED82-00EB-4EE6-A0B3-82864A1B27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3-Back start.pm4</a:t>
            </a:r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5826382E-F084-49B2-B1EF-3DA9004E8C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3822F1-CE6A-42C2-B49E-E33B36F4290C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9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92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3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20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13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626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1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51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866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66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13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EB9BB-3A51-436D-B7B8-5B9D903E2CB6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8AE2687-A63A-43F4-8A51-C1D58781E92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23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775E2-22B2-4917-AD47-8A2C38B022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Startovní skoky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66DEE9-4901-4AA7-A182-F7AB37562F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00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F47FB59E-E989-4BD6-BFD6-89264A1A8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7350" y="188913"/>
            <a:ext cx="6553200" cy="1143000"/>
          </a:xfrm>
        </p:spPr>
        <p:txBody>
          <a:bodyPr/>
          <a:lstStyle/>
          <a:p>
            <a:pPr eaLnBrk="1" hangingPunct="1"/>
            <a:r>
              <a:rPr lang="cs-CZ" altLang="cs-CZ"/>
              <a:t>Startovní skok z vody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48AAF4-A61D-4CE0-8189-E5ECD19DA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1" y="771787"/>
            <a:ext cx="6911975" cy="5117286"/>
          </a:xfrm>
        </p:spPr>
        <p:txBody>
          <a:bodyPr>
            <a:normAutofit fontScale="925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2200" dirty="0"/>
              <a:t>Plavecký způsob - znak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2200" dirty="0"/>
              <a:t>Fáze startu </a:t>
            </a:r>
          </a:p>
          <a:p>
            <a:pPr marL="720725" indent="-457200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cs-CZ" sz="2200" dirty="0"/>
              <a:t>Počáteční poloha – úchop za madlo oběma rukama, skrčené nohy jsou opřené o stěnu bazénu</a:t>
            </a:r>
          </a:p>
          <a:p>
            <a:pPr marL="720725" indent="-457200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cs-CZ" sz="2200" dirty="0"/>
              <a:t>Po přitažení k madlu následuje odraz a vzpažení</a:t>
            </a:r>
          </a:p>
          <a:p>
            <a:pPr marL="720725" indent="-457200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cs-CZ" sz="2200" dirty="0"/>
              <a:t>Let ve vzpažení (vzestup) s postupným zakláněním hlavy, zvednutím boků a švihem nohou. Následuje sestupná část</a:t>
            </a:r>
          </a:p>
          <a:p>
            <a:pPr marL="720725" indent="-457200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cs-CZ" sz="2200" dirty="0"/>
              <a:t>Dopad do vody v pořadí - horní končetiny, hlava, trup a dolní končetiny v jednom bodě</a:t>
            </a:r>
          </a:p>
          <a:p>
            <a:pPr marL="720725" indent="-457200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cs-CZ" sz="2200" dirty="0"/>
              <a:t>Delfínové vlnění pod vodou  s postupným vynořováním</a:t>
            </a:r>
          </a:p>
          <a:p>
            <a:pPr marL="720725" indent="-457200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cs-CZ" sz="2200" dirty="0"/>
              <a:t>Po vynoření zahájení střídavých záběrových pohybů paží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1ECDF430-76F3-4F88-A316-E7FCCD826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76" y="2089151"/>
            <a:ext cx="20161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>
            <a:extLst>
              <a:ext uri="{FF2B5EF4-FFF2-40B4-BE49-F238E27FC236}">
                <a16:creationId xmlns:a16="http://schemas.microsoft.com/office/drawing/2014/main" id="{9F512F27-31C9-4F97-B416-F972D6703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76" y="3425826"/>
            <a:ext cx="2016125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>
            <a:extLst>
              <a:ext uri="{FF2B5EF4-FFF2-40B4-BE49-F238E27FC236}">
                <a16:creationId xmlns:a16="http://schemas.microsoft.com/office/drawing/2014/main" id="{B6985EFA-8A40-49ED-82A0-838FE91F7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176" y="4884739"/>
            <a:ext cx="202882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C23AD365-A302-4FE9-ACF1-71832D927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Postup nácviku startovního skoku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BD8F86ED-3E50-41E1-A2E3-6C118DCD6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Nácvik provádíme ze dřepu, z podřepu, ze stoje a s pomocí fitballu</a:t>
            </a:r>
          </a:p>
          <a:p>
            <a:r>
              <a:rPr lang="cs-CZ" altLang="cs-CZ"/>
              <a:t>Nácvik doprovázíme slovními povely „palce přes okraj, hlavu schovat pod ruce, paže dělají střechu a směřují daleko dopředu“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7CFD8752-BC98-4D37-9A7C-A241036C8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Postup nácviku startovního skoku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DC264A08-EC0D-4E3A-88D2-9E22E2FCA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Dalším krokem při nácviku skoku je přidání odrazové fáze</a:t>
            </a:r>
          </a:p>
          <a:p>
            <a:r>
              <a:rPr lang="cs-CZ" altLang="cs-CZ"/>
              <a:t>Nácvik odrazu z místa</a:t>
            </a:r>
          </a:p>
          <a:p>
            <a:r>
              <a:rPr lang="cs-CZ" altLang="cs-CZ"/>
              <a:t>Nácvik odrazu přes překážku</a:t>
            </a:r>
          </a:p>
          <a:p>
            <a:r>
              <a:rPr lang="cs-CZ" altLang="cs-CZ"/>
              <a:t>Nácvik startovního skoku z vyvýšeného místa (startovní blok)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</TotalTime>
  <Words>164</Words>
  <Application>Microsoft Office PowerPoint</Application>
  <PresentationFormat>Širokoúhlá obrazovka</PresentationFormat>
  <Paragraphs>20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Galerie</vt:lpstr>
      <vt:lpstr>Startovní skoky</vt:lpstr>
      <vt:lpstr>Startovní skok z vody</vt:lpstr>
      <vt:lpstr>Postup nácviku startovního skoku</vt:lpstr>
      <vt:lpstr>Postup nácviku startovního skoku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Startovní skoky</dc:title>
  <dc:creator>ircul</dc:creator>
  <cp:lastModifiedBy> </cp:lastModifiedBy>
  <cp:revision>1</cp:revision>
  <dcterms:created xsi:type="dcterms:W3CDTF">2020-03-21T14:09:20Z</dcterms:created>
  <dcterms:modified xsi:type="dcterms:W3CDTF">2020-03-21T14:16:58Z</dcterms:modified>
</cp:coreProperties>
</file>