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22" r:id="rId3"/>
    <p:sldId id="325" r:id="rId4"/>
    <p:sldId id="356" r:id="rId5"/>
    <p:sldId id="335" r:id="rId6"/>
    <p:sldId id="357" r:id="rId7"/>
    <p:sldId id="347" r:id="rId8"/>
    <p:sldId id="359" r:id="rId9"/>
    <p:sldId id="360" r:id="rId10"/>
    <p:sldId id="358" r:id="rId11"/>
    <p:sldId id="319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ed.com/talks/rebecca_tarvin_why_don_t_poisonous_animals_poison_themselv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angličtina pro tlumočníky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– feedback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08381" y="2084832"/>
            <a:ext cx="7055001" cy="39740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908381" y="2084832"/>
            <a:ext cx="10203315" cy="39740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vysvětlovací pasáže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>
                <a:sym typeface="Wingdings 3" panose="05040102010807070707" pitchFamily="18" charset="2"/>
              </a:rPr>
              <a:t>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r>
              <a:rPr lang="cs-CZ" sz="4000" dirty="0" smtClean="0">
                <a:sym typeface="Wingdings 3" panose="05040102010807070707" pitchFamily="18" charset="2"/>
              </a:rPr>
              <a:t>angličtina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/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>
                <a:sym typeface="Wingdings 3" panose="05040102010807070707" pitchFamily="18" charset="2"/>
              </a:rPr>
              <a:t></a:t>
            </a:r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4800" dirty="0"/>
          </a:p>
          <a:p>
            <a:pPr marL="91440" lvl="1" indent="-91440">
              <a:spcBef>
                <a:spcPts val="1200"/>
              </a:spcBef>
              <a:spcAft>
                <a:spcPts val="200"/>
              </a:spcAft>
              <a:buSzPct val="100000"/>
              <a:buFont typeface="Arial" panose="020B0604020202020204" pitchFamily="34" charset="0"/>
              <a:buChar char="•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28295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explanations</a:t>
            </a:r>
            <a:r>
              <a:rPr lang="cs-CZ" dirty="0" smtClean="0"/>
              <a:t> – </a:t>
            </a:r>
            <a:r>
              <a:rPr lang="cs-CZ" dirty="0" err="1" smtClean="0"/>
              <a:t>example</a:t>
            </a:r>
            <a:endParaRPr lang="cs-CZ" dirty="0"/>
          </a:p>
        </p:txBody>
      </p:sp>
      <p:pic>
        <p:nvPicPr>
          <p:cNvPr id="4" name="Obrázek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274" y="2084832"/>
            <a:ext cx="7114926" cy="4478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sumarizace 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sumarizujte video v AJ </a:t>
            </a:r>
            <a:r>
              <a:rPr lang="cs-CZ" sz="3200" dirty="0"/>
              <a:t>→ </a:t>
            </a:r>
            <a:r>
              <a:rPr lang="cs-CZ" sz="3200" dirty="0" smtClean="0"/>
              <a:t>zodpovězte titulní otázku „</a:t>
            </a:r>
            <a:r>
              <a:rPr lang="cs-CZ" sz="3200" dirty="0" err="1" smtClean="0"/>
              <a:t>Why</a:t>
            </a:r>
            <a:r>
              <a:rPr lang="cs-CZ" sz="3200" dirty="0" smtClean="0"/>
              <a:t> </a:t>
            </a:r>
            <a:r>
              <a:rPr lang="cs-CZ" sz="3200" dirty="0" err="1" smtClean="0"/>
              <a:t>don‘t</a:t>
            </a:r>
            <a:r>
              <a:rPr lang="cs-CZ" sz="3200" dirty="0" smtClean="0"/>
              <a:t> </a:t>
            </a:r>
            <a:r>
              <a:rPr lang="cs-CZ" sz="3200" dirty="0" err="1" smtClean="0"/>
              <a:t>poisonous</a:t>
            </a:r>
            <a:r>
              <a:rPr lang="cs-CZ" sz="3200" dirty="0" smtClean="0"/>
              <a:t> </a:t>
            </a:r>
            <a:r>
              <a:rPr lang="cs-CZ" sz="3200" dirty="0" err="1" smtClean="0"/>
              <a:t>animals</a:t>
            </a:r>
            <a:r>
              <a:rPr lang="cs-CZ" sz="3200" dirty="0" smtClean="0"/>
              <a:t> </a:t>
            </a:r>
            <a:r>
              <a:rPr lang="cs-CZ" sz="3200" dirty="0" err="1" smtClean="0"/>
              <a:t>poison</a:t>
            </a:r>
            <a:r>
              <a:rPr lang="cs-CZ" sz="3200" dirty="0" smtClean="0"/>
              <a:t> </a:t>
            </a:r>
            <a:r>
              <a:rPr lang="cs-CZ" sz="3200" dirty="0" err="1" smtClean="0"/>
              <a:t>themselves</a:t>
            </a:r>
            <a:r>
              <a:rPr lang="cs-CZ" sz="3200" dirty="0" smtClean="0"/>
              <a:t>?“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95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explaining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Co po jazykové stránce zjednodušuje porozumění vysvětlovanému?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Co naopak porozumění komplikuje?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314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hyperonyma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najděte co nejvíce obecnějších/zastřešujících pojmů ke každé položce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8357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sumarizace 2 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vylepšete svou </a:t>
            </a:r>
            <a:r>
              <a:rPr lang="cs-CZ" sz="3200" dirty="0"/>
              <a:t>původní sumarizaci </a:t>
            </a:r>
            <a:r>
              <a:rPr lang="cs-CZ" sz="3200" dirty="0" smtClean="0"/>
              <a:t>→ využijte nově načerpané know-how týkající se vysvětlování 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55353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4207629" cy="39740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DRUHÁCI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1. kolo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ST v kabině</a:t>
            </a:r>
          </a:p>
          <a:p>
            <a:pPr marL="310896" lvl="2" indent="0">
              <a:buNone/>
            </a:pP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2. kolo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poslech T + </a:t>
            </a:r>
            <a:r>
              <a:rPr lang="cs-CZ" sz="2800" dirty="0" err="1" smtClean="0"/>
              <a:t>FB</a:t>
            </a:r>
            <a:endParaRPr lang="cs-CZ" sz="28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800" dirty="0" smtClean="0"/>
              <a:t>angličtina + vysvětlovací pasáže</a:t>
            </a:r>
            <a:endParaRPr lang="cs-CZ" sz="2800" dirty="0" smtClean="0"/>
          </a:p>
          <a:p>
            <a:pPr lvl="3">
              <a:buFont typeface="Arial" panose="020B0604020202020204" pitchFamily="34" charset="0"/>
              <a:buChar char="•"/>
            </a:pPr>
            <a:endParaRPr lang="cs-CZ" sz="28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327262" y="2195214"/>
            <a:ext cx="4207629" cy="39740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err="1" smtClean="0"/>
              <a:t>PRVÁCI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1. kolo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zápis</a:t>
            </a:r>
          </a:p>
          <a:p>
            <a:pPr marL="310896" lvl="2" indent="0">
              <a:buNone/>
            </a:pPr>
            <a:endParaRPr lang="cs-CZ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2. kolo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err="1" smtClean="0"/>
              <a:t>KT</a:t>
            </a:r>
            <a:r>
              <a:rPr lang="cs-CZ" sz="2800" dirty="0" smtClean="0"/>
              <a:t> v kabině</a:t>
            </a:r>
          </a:p>
        </p:txBody>
      </p:sp>
    </p:spTree>
    <p:extLst>
      <p:ext uri="{BB962C8B-B14F-4D97-AF65-F5344CB8AC3E}">
        <p14:creationId xmlns:p14="http://schemas.microsoft.com/office/powerpoint/2010/main" val="33546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08381" y="2084832"/>
            <a:ext cx="10203315" cy="39740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cs-CZ" sz="3600" dirty="0" err="1" smtClean="0"/>
              <a:t>Deep</a:t>
            </a:r>
            <a:r>
              <a:rPr lang="cs-CZ" sz="3600" dirty="0" smtClean="0"/>
              <a:t> Blue</a:t>
            </a:r>
            <a:br>
              <a:rPr lang="cs-CZ" sz="3600" dirty="0" smtClean="0"/>
            </a:br>
            <a:r>
              <a:rPr lang="cs-CZ" sz="3600" dirty="0" err="1" smtClean="0"/>
              <a:t>AlphaGO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smtClean="0"/>
              <a:t>Alan </a:t>
            </a:r>
            <a:r>
              <a:rPr lang="cs-CZ" sz="3600" dirty="0" err="1" smtClean="0"/>
              <a:t>Turing</a:t>
            </a:r>
            <a:r>
              <a:rPr lang="cs-CZ" sz="3600" dirty="0"/>
              <a:t/>
            </a:r>
            <a:br>
              <a:rPr lang="cs-CZ" sz="3600" dirty="0"/>
            </a:br>
            <a:r>
              <a:rPr lang="cs-CZ" sz="3600" dirty="0" err="1" smtClean="0"/>
              <a:t>Ingvar</a:t>
            </a:r>
            <a:r>
              <a:rPr lang="cs-CZ" sz="3600" dirty="0" smtClean="0"/>
              <a:t> </a:t>
            </a:r>
            <a:r>
              <a:rPr lang="cs-CZ" sz="3600" dirty="0" err="1" smtClean="0"/>
              <a:t>Kamprad</a:t>
            </a: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86260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tlumočení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08381" y="2084832"/>
            <a:ext cx="10203315" cy="397409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4000" dirty="0" smtClean="0"/>
              <a:t>Která pasáž vám přišla na vysvětlení nejtěžší?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Proč?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307890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1904</TotalTime>
  <Words>124</Words>
  <Application>Microsoft Office PowerPoint</Application>
  <PresentationFormat>Širokoúhlá obrazovka</PresentationFormat>
  <Paragraphs>40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Tw Cen MT</vt:lpstr>
      <vt:lpstr>Tw Cen MT Condensed</vt:lpstr>
      <vt:lpstr>Wingdings 3</vt:lpstr>
      <vt:lpstr>Integrál</vt:lpstr>
      <vt:lpstr>angličtina pro tlumočníky</vt:lpstr>
      <vt:lpstr>explanations – example</vt:lpstr>
      <vt:lpstr>sumarizace </vt:lpstr>
      <vt:lpstr>language of explaining </vt:lpstr>
      <vt:lpstr>hyperonyma</vt:lpstr>
      <vt:lpstr>sumarizace 2 </vt:lpstr>
      <vt:lpstr>tlumočení</vt:lpstr>
      <vt:lpstr>tlumočení</vt:lpstr>
      <vt:lpstr>tlumočení – debriefing</vt:lpstr>
      <vt:lpstr>tlumočení – feedback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110</cp:revision>
  <dcterms:created xsi:type="dcterms:W3CDTF">2019-03-09T16:29:07Z</dcterms:created>
  <dcterms:modified xsi:type="dcterms:W3CDTF">2019-12-02T11:47:34Z</dcterms:modified>
</cp:coreProperties>
</file>