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8"/>
  </p:handoutMasterIdLst>
  <p:sldIdLst>
    <p:sldId id="265" r:id="rId2"/>
    <p:sldId id="365" r:id="rId3"/>
    <p:sldId id="376" r:id="rId4"/>
    <p:sldId id="377" r:id="rId5"/>
    <p:sldId id="378" r:id="rId6"/>
    <p:sldId id="370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1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pedagogická pomoc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266700"/>
            <a:r>
              <a:rPr lang="cs-CZ" dirty="0" err="1" smtClean="0"/>
              <a:t>ČJ</a:t>
            </a:r>
            <a:r>
              <a:rPr lang="cs-CZ" dirty="0" smtClean="0"/>
              <a:t>_</a:t>
            </a:r>
            <a:r>
              <a:rPr lang="pl-PL" sz="5400" dirty="0" smtClean="0"/>
              <a:t>Berlínská zeď – debriefing</a:t>
            </a:r>
            <a:endParaRPr lang="cs-CZ" sz="5400" dirty="0"/>
          </a:p>
        </p:txBody>
      </p:sp>
      <p:sp>
        <p:nvSpPr>
          <p:cNvPr id="5" name="Zástupný symbol pro obsah 3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What was most difficult about the speech?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dirty="0" smtClean="0"/>
              <a:t>What to do with 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What was pleasant interpreting-wise?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953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266700"/>
            <a:r>
              <a:rPr lang="cs-CZ" dirty="0" err="1" smtClean="0"/>
              <a:t>ČJ</a:t>
            </a:r>
            <a:r>
              <a:rPr lang="cs-CZ" dirty="0" smtClean="0"/>
              <a:t>_</a:t>
            </a:r>
            <a:r>
              <a:rPr lang="pl-PL" sz="5400" dirty="0" smtClean="0"/>
              <a:t>Berlínská zeď – fb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294477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1989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– part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defTabSz="266700">
              <a:buFont typeface="Arial" panose="020B0604020202020204" pitchFamily="34" charset="0"/>
              <a:buChar char="•"/>
            </a:pPr>
            <a:r>
              <a:rPr lang="pl-PL" sz="3600" dirty="0" smtClean="0"/>
              <a:t>Debata </a:t>
            </a:r>
            <a:r>
              <a:rPr lang="pl-PL" sz="3600" dirty="0"/>
              <a:t>s Respektem "Listopad? Nepamatuju, ale..."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5744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ČJ_debata</a:t>
            </a:r>
            <a:r>
              <a:rPr lang="cs-CZ" dirty="0" smtClean="0"/>
              <a:t> s respektem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entire</a:t>
            </a:r>
            <a:r>
              <a:rPr lang="cs-CZ" sz="3600" dirty="0" smtClean="0"/>
              <a:t> </a:t>
            </a:r>
            <a:r>
              <a:rPr lang="cs-CZ" sz="3600" dirty="0" err="1" smtClean="0"/>
              <a:t>debate</a:t>
            </a:r>
            <a:r>
              <a:rPr lang="cs-CZ" sz="3600" dirty="0" smtClean="0"/>
              <a:t> in Czech X non-Czech </a:t>
            </a:r>
            <a:r>
              <a:rPr lang="cs-CZ" sz="3600" dirty="0" err="1" smtClean="0"/>
              <a:t>speakers</a:t>
            </a:r>
            <a:r>
              <a:rPr lang="cs-CZ" sz="3600" dirty="0" smtClean="0"/>
              <a:t> in </a:t>
            </a:r>
            <a:r>
              <a:rPr lang="cs-CZ" sz="3600" dirty="0" err="1" smtClean="0"/>
              <a:t>the</a:t>
            </a:r>
            <a:r>
              <a:rPr lang="cs-CZ" sz="3600" dirty="0" smtClean="0"/>
              <a:t> audience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remember</a:t>
            </a:r>
            <a:r>
              <a:rPr lang="cs-CZ" sz="3600" dirty="0" smtClean="0"/>
              <a:t> </a:t>
            </a:r>
            <a:r>
              <a:rPr lang="cs-CZ" sz="3600" dirty="0" err="1" smtClean="0"/>
              <a:t>how</a:t>
            </a:r>
            <a:r>
              <a:rPr lang="cs-CZ" sz="3600" dirty="0" smtClean="0"/>
              <a:t> to handle </a:t>
            </a:r>
            <a:r>
              <a:rPr lang="cs-CZ" sz="3600" dirty="0" err="1" smtClean="0"/>
              <a:t>interactive</a:t>
            </a:r>
            <a:r>
              <a:rPr lang="cs-CZ" sz="3600" dirty="0" smtClean="0"/>
              <a:t> </a:t>
            </a:r>
            <a:r>
              <a:rPr lang="cs-CZ" sz="3600" dirty="0" err="1" smtClean="0"/>
              <a:t>formats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40 </a:t>
            </a:r>
            <a:r>
              <a:rPr lang="cs-CZ" sz="3600" dirty="0" err="1" smtClean="0"/>
              <a:t>minutes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2 x 10 </a:t>
            </a:r>
            <a:r>
              <a:rPr lang="cs-CZ" sz="3600" dirty="0" err="1" smtClean="0"/>
              <a:t>minutes</a:t>
            </a:r>
            <a:r>
              <a:rPr lang="cs-CZ" sz="3600" dirty="0" smtClean="0"/>
              <a:t> </a:t>
            </a:r>
            <a:r>
              <a:rPr lang="cs-CZ" sz="3600" dirty="0" err="1" smtClean="0"/>
              <a:t>each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9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ČJ_debata</a:t>
            </a:r>
            <a:r>
              <a:rPr lang="cs-CZ" dirty="0" smtClean="0"/>
              <a:t> s respektem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5" name="Zástupný symbol pro obsah 3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When did you start feeling tired?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dirty="0" smtClean="0"/>
              <a:t>What effect did it have on your interpreting?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How did you manage to handle the </a:t>
            </a:r>
            <a:r>
              <a:rPr lang="en-GB" sz="3600" dirty="0" err="1" smtClean="0"/>
              <a:t>interactiveness</a:t>
            </a:r>
            <a:r>
              <a:rPr lang="en-GB" sz="360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dirty="0" smtClean="0"/>
              <a:t>What strategies did you use?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Anything else that was difficult interpreting-wise?</a:t>
            </a:r>
          </a:p>
          <a:p>
            <a:pPr marL="0" indent="0">
              <a:buNone/>
            </a:pP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ČJ_debata</a:t>
            </a:r>
            <a:r>
              <a:rPr lang="cs-CZ" dirty="0" smtClean="0"/>
              <a:t> s respektem – </a:t>
            </a:r>
            <a:r>
              <a:rPr lang="cs-CZ" dirty="0" err="1" smtClean="0"/>
              <a:t>fb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36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1989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– part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Petr Kolář: </a:t>
            </a:r>
            <a:r>
              <a:rPr lang="cs-CZ" sz="3600" dirty="0"/>
              <a:t>Je svoboda odpovědnost? Jaké jsou evropské hodnoty</a:t>
            </a:r>
            <a:r>
              <a:rPr lang="cs-CZ" sz="3600" dirty="0" smtClean="0"/>
              <a:t>?</a:t>
            </a:r>
          </a:p>
          <a:p>
            <a:pPr defTabSz="266700">
              <a:buFont typeface="Arial" panose="020B0604020202020204" pitchFamily="34" charset="0"/>
              <a:buChar char="•"/>
            </a:pPr>
            <a:r>
              <a:rPr lang="pl-PL" sz="3600" dirty="0" smtClean="0"/>
              <a:t>Krzysztof: 1989 </a:t>
            </a:r>
            <a:r>
              <a:rPr lang="pl-PL" sz="3600" dirty="0"/>
              <a:t>in </a:t>
            </a:r>
            <a:r>
              <a:rPr lang="pl-PL" sz="3600" dirty="0" smtClean="0"/>
              <a:t>Poland</a:t>
            </a:r>
          </a:p>
          <a:p>
            <a:pPr defTabSz="266700">
              <a:buFont typeface="Arial" panose="020B0604020202020204" pitchFamily="34" charset="0"/>
              <a:buChar char="•"/>
            </a:pPr>
            <a:r>
              <a:rPr lang="pl-PL" sz="3600" dirty="0" smtClean="0"/>
              <a:t>Kateřina</a:t>
            </a:r>
            <a:r>
              <a:rPr lang="pl-PL" sz="3600" dirty="0"/>
              <a:t>: Skutečně padla Berlínská </a:t>
            </a:r>
            <a:r>
              <a:rPr lang="pl-PL" sz="3600" dirty="0" smtClean="0"/>
              <a:t>zeď</a:t>
            </a:r>
            <a:endParaRPr lang="cs-CZ" sz="3600" dirty="0" smtClean="0"/>
          </a:p>
          <a:p>
            <a:pPr defTabSz="266700">
              <a:buFont typeface="Arial" panose="020B0604020202020204" pitchFamily="34" charset="0"/>
              <a:buChar char="•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6175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ČJ_Petr</a:t>
            </a:r>
            <a:r>
              <a:rPr lang="cs-CZ" dirty="0" smtClean="0"/>
              <a:t> kolář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memories of 1989 and subsequent developments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What key characteristics</a:t>
            </a:r>
            <a:r>
              <a:rPr lang="cs-CZ" sz="3600" dirty="0"/>
              <a:t> </a:t>
            </a:r>
            <a:r>
              <a:rPr lang="cs-CZ" sz="3600" dirty="0" err="1" smtClean="0"/>
              <a:t>influencing</a:t>
            </a:r>
            <a:r>
              <a:rPr lang="cs-CZ" sz="3600" dirty="0" smtClean="0"/>
              <a:t> </a:t>
            </a:r>
            <a:r>
              <a:rPr lang="cs-CZ" sz="3600" dirty="0" err="1" smtClean="0"/>
              <a:t>interpreting</a:t>
            </a:r>
            <a:r>
              <a:rPr lang="cs-CZ" sz="3600" dirty="0" smtClean="0"/>
              <a:t> </a:t>
            </a:r>
            <a:r>
              <a:rPr lang="cs-CZ" sz="3600" dirty="0" err="1" smtClean="0"/>
              <a:t>can</a:t>
            </a:r>
            <a:r>
              <a:rPr lang="cs-CZ" sz="3600" dirty="0" smtClean="0"/>
              <a:t> </a:t>
            </a:r>
            <a:r>
              <a:rPr lang="cs-CZ" sz="3600" dirty="0" err="1" smtClean="0"/>
              <a:t>you</a:t>
            </a:r>
            <a:r>
              <a:rPr lang="cs-CZ" sz="3600" dirty="0" smtClean="0"/>
              <a:t> </a:t>
            </a:r>
            <a:r>
              <a:rPr lang="cs-CZ" sz="3600" dirty="0" err="1" smtClean="0"/>
              <a:t>expect</a:t>
            </a:r>
            <a:r>
              <a:rPr lang="cs-CZ" sz="3600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What</a:t>
            </a:r>
            <a:r>
              <a:rPr lang="cs-CZ" sz="3600" dirty="0" smtClean="0"/>
              <a:t> </a:t>
            </a:r>
            <a:r>
              <a:rPr lang="cs-CZ" sz="3600" dirty="0" err="1" smtClean="0"/>
              <a:t>strategies</a:t>
            </a:r>
            <a:r>
              <a:rPr lang="cs-CZ" sz="3600" dirty="0" smtClean="0"/>
              <a:t> to use?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4126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ČJ_Petr</a:t>
            </a:r>
            <a:r>
              <a:rPr lang="cs-CZ" dirty="0" smtClean="0"/>
              <a:t> kolář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887161" y="2299504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Did the speech meet the expectations?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Any other difficulties?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What was pleasant interpreting-wise?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90102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ČJ_Petr</a:t>
            </a:r>
            <a:r>
              <a:rPr lang="cs-CZ" dirty="0" smtClean="0"/>
              <a:t> kolář – </a:t>
            </a:r>
            <a:r>
              <a:rPr lang="cs-CZ" dirty="0" err="1" smtClean="0"/>
              <a:t>FB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AJ_1989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76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AJ_1989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5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What was most difficult about the speech?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dirty="0" smtClean="0"/>
              <a:t>What to do with 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What was pleasant interpreting-wise?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8127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AJ_1989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FB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21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266700"/>
            <a:r>
              <a:rPr lang="cs-CZ" dirty="0" err="1" smtClean="0"/>
              <a:t>ČJ</a:t>
            </a:r>
            <a:r>
              <a:rPr lang="cs-CZ" dirty="0" smtClean="0"/>
              <a:t>_</a:t>
            </a:r>
            <a:r>
              <a:rPr lang="pl-PL" sz="5400" dirty="0"/>
              <a:t>Skutečně padla Berlínská </a:t>
            </a:r>
            <a:r>
              <a:rPr lang="pl-PL" sz="5400" dirty="0" smtClean="0"/>
              <a:t>zeď?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2312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2876</TotalTime>
  <Words>242</Words>
  <Application>Microsoft Office PowerPoint</Application>
  <PresentationFormat>Širokoúhlá obrazovka</PresentationFormat>
  <Paragraphs>45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Tw Cen MT</vt:lpstr>
      <vt:lpstr>Tw Cen MT Condensed</vt:lpstr>
      <vt:lpstr>Wingdings 3</vt:lpstr>
      <vt:lpstr>Integrál</vt:lpstr>
      <vt:lpstr>pedagogická pomoc</vt:lpstr>
      <vt:lpstr>1989 in central europe – part 1</vt:lpstr>
      <vt:lpstr>ČJ_Petr kolář</vt:lpstr>
      <vt:lpstr>ČJ_Petr kolář – debriefing</vt:lpstr>
      <vt:lpstr>ČJ_Petr kolář – FB</vt:lpstr>
      <vt:lpstr>AJ_1989 in poland</vt:lpstr>
      <vt:lpstr>AJ_1989 in poland – debriefing</vt:lpstr>
      <vt:lpstr>AJ_1989 in poland – FB</vt:lpstr>
      <vt:lpstr>ČJ_Skutečně padla Berlínská zeď?</vt:lpstr>
      <vt:lpstr>ČJ_Berlínská zeď – debriefing</vt:lpstr>
      <vt:lpstr>ČJ_Berlínská zeď – fb</vt:lpstr>
      <vt:lpstr>1989 in central europe – part 2</vt:lpstr>
      <vt:lpstr>ČJ_debata s respektem</vt:lpstr>
      <vt:lpstr>ČJ_debata s respektem – debriefing</vt:lpstr>
      <vt:lpstr>ČJ_debata s respektem – fb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194</cp:revision>
  <dcterms:created xsi:type="dcterms:W3CDTF">2019-03-09T16:29:07Z</dcterms:created>
  <dcterms:modified xsi:type="dcterms:W3CDTF">2019-12-13T16:35:14Z</dcterms:modified>
</cp:coreProperties>
</file>