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DFE382-819F-4C2C-B8E6-B047BC5509CF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BFF2E1-90E7-464F-8F84-0D88F4236A9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AIKAMUODOT</a:t>
            </a:r>
          </a:p>
          <a:p>
            <a:r>
              <a:rPr lang="cs-CZ" dirty="0" smtClean="0"/>
              <a:t>KERTAUSHARJOITUKSIA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PK II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632848" cy="230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51520" y="476672"/>
            <a:ext cx="8892480" cy="5543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MUKAVAA TENTTIKAUTTA!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80" y="1414233"/>
            <a:ext cx="6876256" cy="234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62" y="4077072"/>
            <a:ext cx="67415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9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NOMINAALIMUOTOHARJOITUS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i="1" dirty="0"/>
              <a:t>(Kävellä</a:t>
            </a:r>
            <a:r>
              <a:rPr lang="fi-FI" i="1" dirty="0" smtClean="0"/>
              <a:t>)</a:t>
            </a:r>
            <a:r>
              <a:rPr lang="cs-CZ" i="1" dirty="0" smtClean="0"/>
              <a:t> ______</a:t>
            </a:r>
            <a:r>
              <a:rPr lang="fi-FI" i="1" dirty="0" smtClean="0"/>
              <a:t>   </a:t>
            </a:r>
            <a:r>
              <a:rPr lang="fi-FI" i="1" dirty="0"/>
              <a:t>vanhuksen muisti säilyy pitempään.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Aivojen harmaan aineen tiedetään (kutistua) </a:t>
            </a:r>
            <a:r>
              <a:rPr lang="cs-CZ" i="1" dirty="0" smtClean="0"/>
              <a:t>______</a:t>
            </a:r>
            <a:r>
              <a:rPr lang="fi-FI" i="1" dirty="0" smtClean="0"/>
              <a:t>  </a:t>
            </a:r>
            <a:r>
              <a:rPr lang="fi-FI" i="1" dirty="0"/>
              <a:t>iän myötä.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Markkinakorkojen odotetaan (nousta</a:t>
            </a:r>
            <a:r>
              <a:rPr lang="fi-FI" i="1" dirty="0" smtClean="0"/>
              <a:t>)</a:t>
            </a:r>
            <a:r>
              <a:rPr lang="cs-CZ" i="1" dirty="0" smtClean="0"/>
              <a:t> _______</a:t>
            </a:r>
            <a:r>
              <a:rPr lang="fi-FI" i="1" dirty="0" smtClean="0"/>
              <a:t>   hivenen</a:t>
            </a:r>
            <a:r>
              <a:rPr lang="cs-CZ" i="1" dirty="0" smtClean="0"/>
              <a:t>.</a:t>
            </a:r>
            <a:r>
              <a:rPr lang="fi-FI" i="1" dirty="0" smtClean="0"/>
              <a:t> </a:t>
            </a:r>
            <a:endParaRPr lang="fi-FI" i="1" dirty="0"/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Mopoilija menehtyi maanantaiaamuna Torniossa </a:t>
            </a:r>
            <a:r>
              <a:rPr lang="fi-FI" i="1" dirty="0" smtClean="0"/>
              <a:t>(</a:t>
            </a:r>
            <a:r>
              <a:rPr lang="cs-CZ" i="1" dirty="0" err="1" smtClean="0"/>
              <a:t>törmätä</a:t>
            </a:r>
            <a:r>
              <a:rPr lang="fi-FI" i="1" dirty="0" smtClean="0"/>
              <a:t>) </a:t>
            </a:r>
            <a:r>
              <a:rPr lang="fi-FI" i="1" dirty="0"/>
              <a:t>_________  tien laitaan pysäköidyn kuorma-autoon.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Poliisi kertoo (kuulustella) </a:t>
            </a:r>
            <a:r>
              <a:rPr lang="cs-CZ" i="1" dirty="0" smtClean="0"/>
              <a:t>_________</a:t>
            </a:r>
            <a:r>
              <a:rPr lang="fi-FI" i="1" dirty="0" smtClean="0"/>
              <a:t> </a:t>
            </a:r>
            <a:r>
              <a:rPr lang="fi-FI" i="1" dirty="0"/>
              <a:t>kaikki tavoittamansa henkilöt, jotka tietävät tapahtumat. 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Heidän (antaa) </a:t>
            </a:r>
            <a:r>
              <a:rPr lang="cs-CZ" i="1" dirty="0" smtClean="0"/>
              <a:t>_________</a:t>
            </a:r>
            <a:r>
              <a:rPr lang="fi-FI" i="1" dirty="0" smtClean="0"/>
              <a:t>  </a:t>
            </a:r>
            <a:r>
              <a:rPr lang="fi-FI" i="1" dirty="0"/>
              <a:t>tiedot eivät ole kuitenkaan johtaneet tapauksen ratkaisuun.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37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AIKAMUODOT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2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AIKAMUODOT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5" y="980728"/>
            <a:ext cx="830867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HARJOITUS 1 – </a:t>
            </a:r>
            <a:r>
              <a:rPr lang="cs-CZ" sz="2800" dirty="0" err="1" smtClean="0"/>
              <a:t>Lue</a:t>
            </a:r>
            <a:r>
              <a:rPr lang="cs-CZ" sz="2800" dirty="0" smtClean="0"/>
              <a:t> </a:t>
            </a:r>
            <a:r>
              <a:rPr lang="cs-CZ" sz="2800" dirty="0" err="1" smtClean="0"/>
              <a:t>kertomus</a:t>
            </a:r>
            <a:r>
              <a:rPr lang="cs-CZ" sz="2800" dirty="0" smtClean="0"/>
              <a:t> </a:t>
            </a:r>
            <a:r>
              <a:rPr lang="cs-CZ" sz="2800" dirty="0" err="1" smtClean="0"/>
              <a:t>ja</a:t>
            </a:r>
            <a:r>
              <a:rPr lang="cs-CZ" sz="2800" dirty="0" smtClean="0"/>
              <a:t> </a:t>
            </a:r>
            <a:r>
              <a:rPr lang="cs-CZ" sz="2800" dirty="0" err="1" smtClean="0"/>
              <a:t>täydennä</a:t>
            </a:r>
            <a:r>
              <a:rPr lang="cs-CZ" sz="2800" dirty="0" smtClean="0"/>
              <a:t> </a:t>
            </a:r>
            <a:r>
              <a:rPr lang="cs-CZ" sz="2800" dirty="0" err="1" smtClean="0"/>
              <a:t>verbit</a:t>
            </a:r>
            <a:r>
              <a:rPr lang="cs-CZ" sz="2800" dirty="0" smtClean="0"/>
              <a:t> </a:t>
            </a:r>
            <a:r>
              <a:rPr lang="cs-CZ" sz="2800" dirty="0" err="1" smtClean="0"/>
              <a:t>oikeassa</a:t>
            </a:r>
            <a:r>
              <a:rPr lang="cs-CZ" sz="2800" dirty="0" smtClean="0"/>
              <a:t> </a:t>
            </a:r>
            <a:r>
              <a:rPr lang="cs-CZ" sz="2800" dirty="0" err="1" smtClean="0"/>
              <a:t>aikamuodossa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" y="1735374"/>
            <a:ext cx="8789648" cy="45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HARJOITUS 2 - </a:t>
            </a:r>
            <a:r>
              <a:rPr lang="cs-CZ" sz="2800" dirty="0" err="1"/>
              <a:t>Lue</a:t>
            </a:r>
            <a:r>
              <a:rPr lang="cs-CZ" sz="2800" dirty="0"/>
              <a:t> </a:t>
            </a:r>
            <a:r>
              <a:rPr lang="cs-CZ" sz="2800" dirty="0" err="1"/>
              <a:t>kertomus</a:t>
            </a:r>
            <a:r>
              <a:rPr lang="cs-CZ" sz="2800" dirty="0"/>
              <a:t>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täydennä</a:t>
            </a:r>
            <a:r>
              <a:rPr lang="cs-CZ" sz="2800" dirty="0"/>
              <a:t> </a:t>
            </a:r>
            <a:r>
              <a:rPr lang="cs-CZ" sz="2800" dirty="0" err="1"/>
              <a:t>verbit</a:t>
            </a:r>
            <a:r>
              <a:rPr lang="cs-CZ" sz="2800" dirty="0"/>
              <a:t> </a:t>
            </a:r>
            <a:r>
              <a:rPr lang="cs-CZ" sz="2800" dirty="0" err="1"/>
              <a:t>oikeassa</a:t>
            </a:r>
            <a:r>
              <a:rPr lang="cs-CZ" sz="2800" dirty="0"/>
              <a:t> </a:t>
            </a:r>
            <a:r>
              <a:rPr lang="cs-CZ" sz="2800" dirty="0" err="1" smtClean="0"/>
              <a:t>aikamuodossa</a:t>
            </a:r>
            <a:r>
              <a:rPr lang="cs-CZ" sz="2800" dirty="0"/>
              <a:t>.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HUOM! </a:t>
            </a:r>
            <a:r>
              <a:rPr lang="cs-CZ" sz="2800" dirty="0" err="1" smtClean="0"/>
              <a:t>Verbit</a:t>
            </a:r>
            <a:r>
              <a:rPr lang="cs-CZ" sz="2800" dirty="0" smtClean="0"/>
              <a:t> </a:t>
            </a:r>
            <a:r>
              <a:rPr lang="cs-CZ" sz="2800" dirty="0" err="1" smtClean="0"/>
              <a:t>eivät</a:t>
            </a:r>
            <a:r>
              <a:rPr lang="cs-CZ" sz="2800" dirty="0" smtClean="0"/>
              <a:t> </a:t>
            </a:r>
            <a:r>
              <a:rPr lang="cs-CZ" sz="2800" dirty="0" err="1" smtClean="0"/>
              <a:t>ole</a:t>
            </a:r>
            <a:r>
              <a:rPr lang="cs-CZ" sz="2800" dirty="0" smtClean="0"/>
              <a:t> </a:t>
            </a:r>
            <a:r>
              <a:rPr lang="cs-CZ" sz="2800" dirty="0" err="1" smtClean="0"/>
              <a:t>oikeassa</a:t>
            </a:r>
            <a:r>
              <a:rPr lang="cs-CZ" sz="2800" dirty="0" smtClean="0"/>
              <a:t> </a:t>
            </a:r>
            <a:r>
              <a:rPr lang="cs-CZ" sz="2800" dirty="0" err="1" smtClean="0"/>
              <a:t>järjestyksessä</a:t>
            </a:r>
            <a:r>
              <a:rPr lang="cs-CZ" sz="2800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5" y="1772816"/>
            <a:ext cx="8779893" cy="39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mieltä</a:t>
            </a:r>
            <a:r>
              <a:rPr lang="cs-CZ" dirty="0" smtClean="0"/>
              <a:t> </a:t>
            </a:r>
            <a:r>
              <a:rPr lang="cs-CZ" dirty="0" err="1" smtClean="0"/>
              <a:t>olette</a:t>
            </a:r>
            <a:r>
              <a:rPr lang="cs-CZ" dirty="0" smtClean="0"/>
              <a:t> </a:t>
            </a:r>
            <a:r>
              <a:rPr lang="cs-CZ" dirty="0" err="1" smtClean="0"/>
              <a:t>Teemun</a:t>
            </a:r>
            <a:r>
              <a:rPr lang="cs-CZ" dirty="0" smtClean="0"/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cs-CZ" dirty="0" err="1" smtClean="0"/>
              <a:t>Tuulian</a:t>
            </a:r>
            <a:r>
              <a:rPr lang="cs-CZ" dirty="0" smtClean="0"/>
              <a:t> </a:t>
            </a:r>
            <a:r>
              <a:rPr lang="cs-CZ" dirty="0" err="1" smtClean="0"/>
              <a:t>valinnoista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038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r>
              <a:rPr lang="cs-CZ" dirty="0" smtClean="0"/>
              <a:t>HARJOITUS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187196" cy="457348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Mitkä</a:t>
            </a:r>
            <a:r>
              <a:rPr lang="cs-CZ" dirty="0" smtClean="0"/>
              <a:t> </a:t>
            </a:r>
            <a:r>
              <a:rPr lang="cs-CZ" dirty="0" err="1" smtClean="0"/>
              <a:t>ilmaukset</a:t>
            </a:r>
            <a:r>
              <a:rPr lang="cs-CZ" dirty="0" smtClean="0"/>
              <a:t> </a:t>
            </a:r>
            <a:r>
              <a:rPr lang="cs-CZ" dirty="0" err="1" smtClean="0"/>
              <a:t>eivät</a:t>
            </a:r>
            <a:r>
              <a:rPr lang="cs-CZ" dirty="0" smtClean="0"/>
              <a:t> </a:t>
            </a:r>
            <a:r>
              <a:rPr lang="cs-CZ" dirty="0" err="1" smtClean="0"/>
              <a:t>kuulu</a:t>
            </a:r>
            <a:r>
              <a:rPr lang="cs-CZ" dirty="0" smtClean="0"/>
              <a:t> </a:t>
            </a:r>
            <a:r>
              <a:rPr lang="cs-CZ" dirty="0" err="1" smtClean="0"/>
              <a:t>joukkoon</a:t>
            </a:r>
            <a:r>
              <a:rPr lang="cs-CZ" dirty="0" smtClean="0"/>
              <a:t>? </a:t>
            </a:r>
            <a:r>
              <a:rPr lang="cs-CZ" dirty="0" err="1" smtClean="0"/>
              <a:t>Perustele</a:t>
            </a:r>
            <a:r>
              <a:rPr lang="cs-CZ" dirty="0" smtClean="0"/>
              <a:t> </a:t>
            </a:r>
            <a:r>
              <a:rPr lang="cs-CZ" dirty="0" err="1" smtClean="0"/>
              <a:t>valintasi</a:t>
            </a:r>
            <a:r>
              <a:rPr lang="cs-CZ" dirty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			2)			3)		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36809" r="25423"/>
          <a:stretch/>
        </p:blipFill>
        <p:spPr bwMode="auto">
          <a:xfrm>
            <a:off x="611559" y="2804623"/>
            <a:ext cx="7456216" cy="19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HARJOITUS 5 - </a:t>
            </a:r>
            <a:r>
              <a:rPr lang="cs-CZ" sz="3100" dirty="0" err="1"/>
              <a:t>Lue</a:t>
            </a:r>
            <a:r>
              <a:rPr lang="cs-CZ" sz="3100" dirty="0"/>
              <a:t> </a:t>
            </a:r>
            <a:r>
              <a:rPr lang="cs-CZ" sz="3100" dirty="0" err="1"/>
              <a:t>teksti</a:t>
            </a:r>
            <a:r>
              <a:rPr lang="cs-CZ" sz="3100" dirty="0"/>
              <a:t> </a:t>
            </a:r>
            <a:r>
              <a:rPr lang="cs-CZ" sz="3100" dirty="0" err="1"/>
              <a:t>ja</a:t>
            </a:r>
            <a:r>
              <a:rPr lang="cs-CZ" sz="3100" dirty="0"/>
              <a:t> </a:t>
            </a:r>
            <a:r>
              <a:rPr lang="cs-CZ" sz="3100" dirty="0" err="1"/>
              <a:t>vastaa</a:t>
            </a:r>
            <a:r>
              <a:rPr lang="cs-CZ" sz="3100" dirty="0"/>
              <a:t> </a:t>
            </a:r>
            <a:r>
              <a:rPr lang="cs-CZ" sz="3100" dirty="0" err="1" smtClean="0"/>
              <a:t>kysymyksiin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568952" cy="57729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err="1" smtClean="0"/>
              <a:t>Mitä</a:t>
            </a:r>
            <a:r>
              <a:rPr lang="cs-CZ" sz="2000" dirty="0" smtClean="0"/>
              <a:t> </a:t>
            </a:r>
            <a:r>
              <a:rPr lang="cs-CZ" sz="2000" dirty="0" err="1" smtClean="0"/>
              <a:t>tarkoittaa</a:t>
            </a:r>
            <a:r>
              <a:rPr lang="cs-CZ" sz="2000" dirty="0" smtClean="0"/>
              <a:t> </a:t>
            </a:r>
            <a:r>
              <a:rPr lang="cs-CZ" sz="2000" dirty="0" err="1" smtClean="0"/>
              <a:t>sana</a:t>
            </a:r>
            <a:r>
              <a:rPr lang="cs-CZ" sz="2000" dirty="0" smtClean="0"/>
              <a:t> </a:t>
            </a:r>
            <a:r>
              <a:rPr lang="cs-CZ" sz="2000" dirty="0" err="1" smtClean="0"/>
              <a:t>siirtolainen</a:t>
            </a:r>
            <a:r>
              <a:rPr lang="cs-CZ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err="1" smtClean="0"/>
              <a:t>Milloin</a:t>
            </a:r>
            <a:r>
              <a:rPr lang="cs-CZ" sz="2000" dirty="0" smtClean="0"/>
              <a:t> </a:t>
            </a:r>
            <a:r>
              <a:rPr lang="cs-CZ" sz="2000" dirty="0" err="1" smtClean="0"/>
              <a:t>suuret</a:t>
            </a:r>
            <a:r>
              <a:rPr lang="cs-CZ" sz="2000" dirty="0" smtClean="0"/>
              <a:t> </a:t>
            </a:r>
            <a:r>
              <a:rPr lang="cs-CZ" sz="2000" dirty="0" err="1" smtClean="0"/>
              <a:t>ikäluokat</a:t>
            </a:r>
            <a:r>
              <a:rPr lang="cs-CZ" sz="2000" dirty="0" smtClean="0"/>
              <a:t> </a:t>
            </a:r>
            <a:r>
              <a:rPr lang="cs-CZ" sz="2000" dirty="0" err="1" smtClean="0"/>
              <a:t>ovat</a:t>
            </a:r>
            <a:r>
              <a:rPr lang="cs-CZ" sz="2000" dirty="0" smtClean="0"/>
              <a:t> </a:t>
            </a:r>
            <a:r>
              <a:rPr lang="cs-CZ" sz="2000" dirty="0" err="1" smtClean="0"/>
              <a:t>syntyneet</a:t>
            </a:r>
            <a:r>
              <a:rPr lang="cs-CZ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err="1" smtClean="0"/>
              <a:t>Mitä</a:t>
            </a:r>
            <a:r>
              <a:rPr lang="cs-CZ" sz="2000" dirty="0" smtClean="0"/>
              <a:t> </a:t>
            </a:r>
            <a:r>
              <a:rPr lang="cs-CZ" sz="2000" dirty="0" err="1" smtClean="0"/>
              <a:t>tarkoittaa</a:t>
            </a:r>
            <a:r>
              <a:rPr lang="cs-CZ" sz="2000" dirty="0" smtClean="0"/>
              <a:t> </a:t>
            </a:r>
            <a:r>
              <a:rPr lang="cs-CZ" sz="2000" dirty="0" err="1" smtClean="0"/>
              <a:t>sana</a:t>
            </a:r>
            <a:r>
              <a:rPr lang="cs-CZ" sz="2000" dirty="0" smtClean="0"/>
              <a:t> </a:t>
            </a:r>
            <a:r>
              <a:rPr lang="cs-CZ" sz="2000" dirty="0" err="1" smtClean="0"/>
              <a:t>paluumuuttaja</a:t>
            </a:r>
            <a:r>
              <a:rPr lang="cs-CZ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err="1" smtClean="0"/>
              <a:t>Miksi</a:t>
            </a:r>
            <a:r>
              <a:rPr lang="cs-CZ" sz="2000" dirty="0" smtClean="0"/>
              <a:t> </a:t>
            </a:r>
            <a:r>
              <a:rPr lang="cs-CZ" sz="2000" dirty="0" err="1" smtClean="0"/>
              <a:t>ihmiset</a:t>
            </a:r>
            <a:r>
              <a:rPr lang="cs-CZ" sz="2000" dirty="0" smtClean="0"/>
              <a:t> </a:t>
            </a:r>
            <a:r>
              <a:rPr lang="cs-CZ" sz="2000" dirty="0" err="1" smtClean="0"/>
              <a:t>lähtevät</a:t>
            </a:r>
            <a:r>
              <a:rPr lang="cs-CZ" sz="2000" dirty="0" smtClean="0"/>
              <a:t> </a:t>
            </a:r>
            <a:r>
              <a:rPr lang="cs-CZ" sz="2000" dirty="0" err="1" smtClean="0"/>
              <a:t>kotimaastaan</a:t>
            </a:r>
            <a:r>
              <a:rPr lang="cs-CZ" sz="2000" dirty="0" smtClean="0"/>
              <a:t> </a:t>
            </a:r>
            <a:r>
              <a:rPr lang="cs-CZ" sz="2000" dirty="0" err="1" smtClean="0"/>
              <a:t>vapaaehtoisesti</a:t>
            </a:r>
            <a:r>
              <a:rPr lang="cs-CZ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err="1" smtClean="0"/>
              <a:t>Miksi</a:t>
            </a:r>
            <a:r>
              <a:rPr lang="cs-CZ" sz="2000" dirty="0" smtClean="0"/>
              <a:t> </a:t>
            </a:r>
            <a:r>
              <a:rPr lang="cs-CZ" sz="2000" dirty="0" err="1" smtClean="0"/>
              <a:t>joku</a:t>
            </a:r>
            <a:r>
              <a:rPr lang="cs-CZ" sz="2000" dirty="0" smtClean="0"/>
              <a:t> </a:t>
            </a:r>
            <a:r>
              <a:rPr lang="cs-CZ" sz="2000" dirty="0" err="1" smtClean="0"/>
              <a:t>haluaa</a:t>
            </a:r>
            <a:r>
              <a:rPr lang="cs-CZ" sz="2000" dirty="0" smtClean="0"/>
              <a:t> </a:t>
            </a:r>
            <a:r>
              <a:rPr lang="cs-CZ" sz="2000" dirty="0" err="1" smtClean="0"/>
              <a:t>muuttaa</a:t>
            </a:r>
            <a:r>
              <a:rPr lang="cs-CZ" sz="2000" dirty="0" smtClean="0"/>
              <a:t> </a:t>
            </a:r>
            <a:r>
              <a:rPr lang="cs-CZ" sz="2000" dirty="0" err="1" smtClean="0"/>
              <a:t>Suomeen</a:t>
            </a:r>
            <a:r>
              <a:rPr lang="cs-CZ" sz="2000" dirty="0" smtClean="0"/>
              <a:t>? </a:t>
            </a:r>
            <a:r>
              <a:rPr lang="cs-CZ" sz="2000" dirty="0" err="1" smtClean="0"/>
              <a:t>Mitä</a:t>
            </a:r>
            <a:r>
              <a:rPr lang="cs-CZ" sz="2000" dirty="0" smtClean="0"/>
              <a:t> </a:t>
            </a:r>
            <a:r>
              <a:rPr lang="cs-CZ" sz="2000" dirty="0" err="1" smtClean="0"/>
              <a:t>mieltä</a:t>
            </a:r>
            <a:r>
              <a:rPr lang="cs-CZ" sz="2000" dirty="0" smtClean="0"/>
              <a:t> </a:t>
            </a:r>
            <a:r>
              <a:rPr lang="cs-CZ" sz="2000" dirty="0" err="1" smtClean="0"/>
              <a:t>olet</a:t>
            </a:r>
            <a:r>
              <a:rPr lang="cs-CZ" sz="2000" dirty="0" smtClean="0"/>
              <a:t>?</a:t>
            </a:r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6" y="2708919"/>
            <a:ext cx="7986876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845</TotalTime>
  <Words>163</Words>
  <Application>Microsoft Office PowerPoint</Application>
  <PresentationFormat>Předvádění na obrazovce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Jmění</vt:lpstr>
      <vt:lpstr>PK II</vt:lpstr>
      <vt:lpstr>NOMINAALIMUOTOHARJOITUS</vt:lpstr>
      <vt:lpstr>AIKAMUODOT</vt:lpstr>
      <vt:lpstr>AIKAMUODOT</vt:lpstr>
      <vt:lpstr>HARJOITUS 1 – Lue kertomus ja täydennä verbit oikeassa aikamuodossa.</vt:lpstr>
      <vt:lpstr>HARJOITUS 2 - Lue kertomus ja täydennä verbit oikeassa aikamuodossa. HUOM! Verbit eivät ole oikeassa järjestyksessä.</vt:lpstr>
      <vt:lpstr>HARJOITUS 3</vt:lpstr>
      <vt:lpstr>HARJOITUS 4</vt:lpstr>
      <vt:lpstr>HARJOITUS 5 - Lue teksti ja vastaa kysymyksiin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 II</dc:title>
  <dc:creator>HP</dc:creator>
  <cp:lastModifiedBy>HP</cp:lastModifiedBy>
  <cp:revision>9</cp:revision>
  <dcterms:created xsi:type="dcterms:W3CDTF">2021-01-04T09:08:49Z</dcterms:created>
  <dcterms:modified xsi:type="dcterms:W3CDTF">2021-01-07T10:52:40Z</dcterms:modified>
</cp:coreProperties>
</file>