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2" r:id="rId10"/>
    <p:sldId id="269" r:id="rId11"/>
    <p:sldId id="264" r:id="rId12"/>
    <p:sldId id="270" r:id="rId13"/>
    <p:sldId id="273" r:id="rId14"/>
    <p:sldId id="265" r:id="rId15"/>
    <p:sldId id="266" r:id="rId16"/>
    <p:sldId id="274" r:id="rId17"/>
    <p:sldId id="275" r:id="rId18"/>
    <p:sldId id="276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170D9-AABE-459D-B8A1-270BEACADDA2}" type="doc">
      <dgm:prSet loTypeId="urn:microsoft.com/office/officeart/2005/8/layout/matrix3" loCatId="matrix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D0658E-2E1C-4FD4-9BE5-3FBCE28A945C}">
      <dgm:prSet/>
      <dgm:spPr/>
      <dgm:t>
        <a:bodyPr/>
        <a:lstStyle/>
        <a:p>
          <a:r>
            <a:rPr lang="cs-CZ"/>
            <a:t>Indo-Amerika</a:t>
          </a:r>
          <a:endParaRPr lang="en-US"/>
        </a:p>
      </dgm:t>
    </dgm:pt>
    <dgm:pt modelId="{68330C2A-47C3-4FC8-98A8-A58C2A55CBB4}" type="parTrans" cxnId="{E452C83A-131A-4A07-9F2E-A125153E0892}">
      <dgm:prSet/>
      <dgm:spPr/>
      <dgm:t>
        <a:bodyPr/>
        <a:lstStyle/>
        <a:p>
          <a:endParaRPr lang="en-US"/>
        </a:p>
      </dgm:t>
    </dgm:pt>
    <dgm:pt modelId="{9EA46274-9257-45D7-B5F6-6631B64CACAF}" type="sibTrans" cxnId="{E452C83A-131A-4A07-9F2E-A125153E0892}">
      <dgm:prSet/>
      <dgm:spPr/>
      <dgm:t>
        <a:bodyPr/>
        <a:lstStyle/>
        <a:p>
          <a:endParaRPr lang="en-US"/>
        </a:p>
      </dgm:t>
    </dgm:pt>
    <dgm:pt modelId="{B1CAFD19-A1FC-4D8A-A5A7-4DA2BE93C334}">
      <dgm:prSet/>
      <dgm:spPr/>
      <dgm:t>
        <a:bodyPr/>
        <a:lstStyle/>
        <a:p>
          <a:r>
            <a:rPr lang="cs-CZ"/>
            <a:t>Euro-Amerika</a:t>
          </a:r>
          <a:endParaRPr lang="en-US"/>
        </a:p>
      </dgm:t>
    </dgm:pt>
    <dgm:pt modelId="{2427DFF5-5516-4488-AEEE-DDC19BF20B8E}" type="parTrans" cxnId="{D1738963-770B-4CBE-A3FA-5458D1D783EF}">
      <dgm:prSet/>
      <dgm:spPr/>
      <dgm:t>
        <a:bodyPr/>
        <a:lstStyle/>
        <a:p>
          <a:endParaRPr lang="en-US"/>
        </a:p>
      </dgm:t>
    </dgm:pt>
    <dgm:pt modelId="{B1C2507B-7D4D-4995-878B-B52056009A27}" type="sibTrans" cxnId="{D1738963-770B-4CBE-A3FA-5458D1D783EF}">
      <dgm:prSet/>
      <dgm:spPr/>
      <dgm:t>
        <a:bodyPr/>
        <a:lstStyle/>
        <a:p>
          <a:endParaRPr lang="en-US"/>
        </a:p>
      </dgm:t>
    </dgm:pt>
    <dgm:pt modelId="{E94B07CE-5E11-4B85-9EE3-1617F6173554}">
      <dgm:prSet/>
      <dgm:spPr/>
      <dgm:t>
        <a:bodyPr/>
        <a:lstStyle/>
        <a:p>
          <a:r>
            <a:rPr lang="cs-CZ"/>
            <a:t>Mestizo-Amerika</a:t>
          </a:r>
          <a:endParaRPr lang="en-US"/>
        </a:p>
      </dgm:t>
    </dgm:pt>
    <dgm:pt modelId="{FEF97C45-F94C-4225-A8D1-F01027B9AD55}" type="parTrans" cxnId="{98490EDE-5326-43EE-9BEE-5E6F11D611CC}">
      <dgm:prSet/>
      <dgm:spPr/>
      <dgm:t>
        <a:bodyPr/>
        <a:lstStyle/>
        <a:p>
          <a:endParaRPr lang="en-US"/>
        </a:p>
      </dgm:t>
    </dgm:pt>
    <dgm:pt modelId="{638DEFAD-23B4-453A-B156-8DBB4CD652A6}" type="sibTrans" cxnId="{98490EDE-5326-43EE-9BEE-5E6F11D611CC}">
      <dgm:prSet/>
      <dgm:spPr/>
      <dgm:t>
        <a:bodyPr/>
        <a:lstStyle/>
        <a:p>
          <a:endParaRPr lang="en-US"/>
        </a:p>
      </dgm:t>
    </dgm:pt>
    <dgm:pt modelId="{CE39B5E8-4812-4CAA-BEC0-378271E41766}">
      <dgm:prSet/>
      <dgm:spPr/>
      <dgm:t>
        <a:bodyPr/>
        <a:lstStyle/>
        <a:p>
          <a:r>
            <a:rPr lang="cs-CZ"/>
            <a:t>Afro-Amerika</a:t>
          </a:r>
          <a:endParaRPr lang="en-US"/>
        </a:p>
      </dgm:t>
    </dgm:pt>
    <dgm:pt modelId="{D8824EBA-D2F5-4FF4-9384-4C5770373780}" type="parTrans" cxnId="{1072D992-2AC4-4CA7-B464-70ED188FAF89}">
      <dgm:prSet/>
      <dgm:spPr/>
      <dgm:t>
        <a:bodyPr/>
        <a:lstStyle/>
        <a:p>
          <a:endParaRPr lang="en-US"/>
        </a:p>
      </dgm:t>
    </dgm:pt>
    <dgm:pt modelId="{43569319-2D3A-489D-A547-1D26A1EC24D6}" type="sibTrans" cxnId="{1072D992-2AC4-4CA7-B464-70ED188FAF89}">
      <dgm:prSet/>
      <dgm:spPr/>
      <dgm:t>
        <a:bodyPr/>
        <a:lstStyle/>
        <a:p>
          <a:endParaRPr lang="en-US"/>
        </a:p>
      </dgm:t>
    </dgm:pt>
    <dgm:pt modelId="{8F9E5C76-4DD0-4A67-ACD9-F3D6A20BB710}" type="pres">
      <dgm:prSet presAssocID="{855170D9-AABE-459D-B8A1-270BEACADDA2}" presName="matrix" presStyleCnt="0">
        <dgm:presLayoutVars>
          <dgm:chMax val="1"/>
          <dgm:dir/>
          <dgm:resizeHandles val="exact"/>
        </dgm:presLayoutVars>
      </dgm:prSet>
      <dgm:spPr/>
    </dgm:pt>
    <dgm:pt modelId="{A9244D8F-1A3B-47FC-BD1F-907654D6F894}" type="pres">
      <dgm:prSet presAssocID="{855170D9-AABE-459D-B8A1-270BEACADDA2}" presName="diamond" presStyleLbl="bgShp" presStyleIdx="0" presStyleCnt="1"/>
      <dgm:spPr/>
    </dgm:pt>
    <dgm:pt modelId="{D5C19414-6B38-4BD3-A3C9-3EDC4E2B1846}" type="pres">
      <dgm:prSet presAssocID="{855170D9-AABE-459D-B8A1-270BEACADD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5220E8-0EB9-4F96-8295-CBF28DC77BD5}" type="pres">
      <dgm:prSet presAssocID="{855170D9-AABE-459D-B8A1-270BEACADDA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0BAEE4D-DB13-467A-997F-02E0C15EE023}" type="pres">
      <dgm:prSet presAssocID="{855170D9-AABE-459D-B8A1-270BEACADD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10E695-6C39-4E0C-99FE-3A742E0FD13B}" type="pres">
      <dgm:prSet presAssocID="{855170D9-AABE-459D-B8A1-270BEACADD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965A00F-E082-4E05-BF4C-958698BA31E9}" type="presOf" srcId="{03D0658E-2E1C-4FD4-9BE5-3FBCE28A945C}" destId="{D5C19414-6B38-4BD3-A3C9-3EDC4E2B1846}" srcOrd="0" destOrd="0" presId="urn:microsoft.com/office/officeart/2005/8/layout/matrix3"/>
    <dgm:cxn modelId="{F35CA312-9527-42A3-A311-78C9822FB98E}" type="presOf" srcId="{855170D9-AABE-459D-B8A1-270BEACADDA2}" destId="{8F9E5C76-4DD0-4A67-ACD9-F3D6A20BB710}" srcOrd="0" destOrd="0" presId="urn:microsoft.com/office/officeart/2005/8/layout/matrix3"/>
    <dgm:cxn modelId="{E452C83A-131A-4A07-9F2E-A125153E0892}" srcId="{855170D9-AABE-459D-B8A1-270BEACADDA2}" destId="{03D0658E-2E1C-4FD4-9BE5-3FBCE28A945C}" srcOrd="0" destOrd="0" parTransId="{68330C2A-47C3-4FC8-98A8-A58C2A55CBB4}" sibTransId="{9EA46274-9257-45D7-B5F6-6631B64CACAF}"/>
    <dgm:cxn modelId="{D1738963-770B-4CBE-A3FA-5458D1D783EF}" srcId="{855170D9-AABE-459D-B8A1-270BEACADDA2}" destId="{B1CAFD19-A1FC-4D8A-A5A7-4DA2BE93C334}" srcOrd="1" destOrd="0" parTransId="{2427DFF5-5516-4488-AEEE-DDC19BF20B8E}" sibTransId="{B1C2507B-7D4D-4995-878B-B52056009A27}"/>
    <dgm:cxn modelId="{58D54967-4B51-4136-9DC4-57B74DA6DD0A}" type="presOf" srcId="{CE39B5E8-4812-4CAA-BEC0-378271E41766}" destId="{FE10E695-6C39-4E0C-99FE-3A742E0FD13B}" srcOrd="0" destOrd="0" presId="urn:microsoft.com/office/officeart/2005/8/layout/matrix3"/>
    <dgm:cxn modelId="{1072D992-2AC4-4CA7-B464-70ED188FAF89}" srcId="{855170D9-AABE-459D-B8A1-270BEACADDA2}" destId="{CE39B5E8-4812-4CAA-BEC0-378271E41766}" srcOrd="3" destOrd="0" parTransId="{D8824EBA-D2F5-4FF4-9384-4C5770373780}" sibTransId="{43569319-2D3A-489D-A547-1D26A1EC24D6}"/>
    <dgm:cxn modelId="{6EBA529C-5445-4B58-B9CF-4D66A07A722B}" type="presOf" srcId="{B1CAFD19-A1FC-4D8A-A5A7-4DA2BE93C334}" destId="{765220E8-0EB9-4F96-8295-CBF28DC77BD5}" srcOrd="0" destOrd="0" presId="urn:microsoft.com/office/officeart/2005/8/layout/matrix3"/>
    <dgm:cxn modelId="{98490EDE-5326-43EE-9BEE-5E6F11D611CC}" srcId="{855170D9-AABE-459D-B8A1-270BEACADDA2}" destId="{E94B07CE-5E11-4B85-9EE3-1617F6173554}" srcOrd="2" destOrd="0" parTransId="{FEF97C45-F94C-4225-A8D1-F01027B9AD55}" sibTransId="{638DEFAD-23B4-453A-B156-8DBB4CD652A6}"/>
    <dgm:cxn modelId="{091A17F6-9561-4D5A-B802-6127837A3A5B}" type="presOf" srcId="{E94B07CE-5E11-4B85-9EE3-1617F6173554}" destId="{A0BAEE4D-DB13-467A-997F-02E0C15EE023}" srcOrd="0" destOrd="0" presId="urn:microsoft.com/office/officeart/2005/8/layout/matrix3"/>
    <dgm:cxn modelId="{7937DEC8-12D3-420C-AD88-80C7DBA8C17C}" type="presParOf" srcId="{8F9E5C76-4DD0-4A67-ACD9-F3D6A20BB710}" destId="{A9244D8F-1A3B-47FC-BD1F-907654D6F894}" srcOrd="0" destOrd="0" presId="urn:microsoft.com/office/officeart/2005/8/layout/matrix3"/>
    <dgm:cxn modelId="{A68FA961-2FB8-4CBC-88B4-719E38548CD0}" type="presParOf" srcId="{8F9E5C76-4DD0-4A67-ACD9-F3D6A20BB710}" destId="{D5C19414-6B38-4BD3-A3C9-3EDC4E2B1846}" srcOrd="1" destOrd="0" presId="urn:microsoft.com/office/officeart/2005/8/layout/matrix3"/>
    <dgm:cxn modelId="{411221B6-2687-4926-9C67-DF11721C2AA2}" type="presParOf" srcId="{8F9E5C76-4DD0-4A67-ACD9-F3D6A20BB710}" destId="{765220E8-0EB9-4F96-8295-CBF28DC77BD5}" srcOrd="2" destOrd="0" presId="urn:microsoft.com/office/officeart/2005/8/layout/matrix3"/>
    <dgm:cxn modelId="{FA01E5B3-8A0F-4625-9098-DB173149FE03}" type="presParOf" srcId="{8F9E5C76-4DD0-4A67-ACD9-F3D6A20BB710}" destId="{A0BAEE4D-DB13-467A-997F-02E0C15EE023}" srcOrd="3" destOrd="0" presId="urn:microsoft.com/office/officeart/2005/8/layout/matrix3"/>
    <dgm:cxn modelId="{92E654DE-96B6-45D2-B792-2754FBF00249}" type="presParOf" srcId="{8F9E5C76-4DD0-4A67-ACD9-F3D6A20BB710}" destId="{FE10E695-6C39-4E0C-99FE-3A742E0FD1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0E36F-9300-456D-A871-F47AFC6950D6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6D0914-5C3B-4022-856F-3029624F23FC}">
      <dgm:prSet/>
      <dgm:spPr/>
      <dgm:t>
        <a:bodyPr/>
        <a:lstStyle/>
        <a:p>
          <a:r>
            <a:rPr lang="cs-CZ"/>
            <a:t>Liberalismus</a:t>
          </a:r>
          <a:endParaRPr lang="en-US"/>
        </a:p>
      </dgm:t>
    </dgm:pt>
    <dgm:pt modelId="{97D77B98-95CC-4DB6-AE0B-AC7749D5AB08}" type="parTrans" cxnId="{A9CA2425-01D5-4579-BE12-81FD4D9A758A}">
      <dgm:prSet/>
      <dgm:spPr/>
      <dgm:t>
        <a:bodyPr/>
        <a:lstStyle/>
        <a:p>
          <a:endParaRPr lang="en-US"/>
        </a:p>
      </dgm:t>
    </dgm:pt>
    <dgm:pt modelId="{D9F5936C-2711-4660-8F43-37FCAAE406FB}" type="sibTrans" cxnId="{A9CA2425-01D5-4579-BE12-81FD4D9A758A}">
      <dgm:prSet/>
      <dgm:spPr/>
      <dgm:t>
        <a:bodyPr/>
        <a:lstStyle/>
        <a:p>
          <a:endParaRPr lang="en-US"/>
        </a:p>
      </dgm:t>
    </dgm:pt>
    <dgm:pt modelId="{7FDD96B0-D4AB-4394-868D-813DA4714080}">
      <dgm:prSet/>
      <dgm:spPr/>
      <dgm:t>
        <a:bodyPr/>
        <a:lstStyle/>
        <a:p>
          <a:r>
            <a:rPr lang="cs-CZ"/>
            <a:t>Konzervatismus</a:t>
          </a:r>
          <a:endParaRPr lang="en-US"/>
        </a:p>
      </dgm:t>
    </dgm:pt>
    <dgm:pt modelId="{58E01120-CA70-4455-A01A-0DFC92FDE52F}" type="parTrans" cxnId="{0289FCC1-314C-48F3-BD35-93E9A3CEC05E}">
      <dgm:prSet/>
      <dgm:spPr/>
      <dgm:t>
        <a:bodyPr/>
        <a:lstStyle/>
        <a:p>
          <a:endParaRPr lang="en-US"/>
        </a:p>
      </dgm:t>
    </dgm:pt>
    <dgm:pt modelId="{50BC8549-0361-4EA6-94BA-D8F29B5179B1}" type="sibTrans" cxnId="{0289FCC1-314C-48F3-BD35-93E9A3CEC05E}">
      <dgm:prSet/>
      <dgm:spPr/>
      <dgm:t>
        <a:bodyPr/>
        <a:lstStyle/>
        <a:p>
          <a:endParaRPr lang="en-US"/>
        </a:p>
      </dgm:t>
    </dgm:pt>
    <dgm:pt modelId="{DCACE1D8-60A9-4762-8752-6E9EE4887E6E}">
      <dgm:prSet/>
      <dgm:spPr/>
      <dgm:t>
        <a:bodyPr/>
        <a:lstStyle/>
        <a:p>
          <a:r>
            <a:rPr lang="cs-CZ"/>
            <a:t>Romantismus</a:t>
          </a:r>
          <a:endParaRPr lang="en-US"/>
        </a:p>
      </dgm:t>
    </dgm:pt>
    <dgm:pt modelId="{01C02731-629A-4081-B3CF-C97C35EBFBE8}" type="parTrans" cxnId="{1A2C75A3-F1FC-467B-A7C4-6563BF877FC5}">
      <dgm:prSet/>
      <dgm:spPr/>
      <dgm:t>
        <a:bodyPr/>
        <a:lstStyle/>
        <a:p>
          <a:endParaRPr lang="en-US"/>
        </a:p>
      </dgm:t>
    </dgm:pt>
    <dgm:pt modelId="{C618D56D-BB12-46A4-936E-2C8A62D2B3C4}" type="sibTrans" cxnId="{1A2C75A3-F1FC-467B-A7C4-6563BF877FC5}">
      <dgm:prSet/>
      <dgm:spPr/>
      <dgm:t>
        <a:bodyPr/>
        <a:lstStyle/>
        <a:p>
          <a:endParaRPr lang="en-US"/>
        </a:p>
      </dgm:t>
    </dgm:pt>
    <dgm:pt modelId="{56BC0F5A-9A76-4C96-81CD-E09B90C12557}">
      <dgm:prSet/>
      <dgm:spPr/>
      <dgm:t>
        <a:bodyPr/>
        <a:lstStyle/>
        <a:p>
          <a:r>
            <a:rPr lang="cs-CZ"/>
            <a:t>Pozitivismus</a:t>
          </a:r>
          <a:endParaRPr lang="en-US"/>
        </a:p>
      </dgm:t>
    </dgm:pt>
    <dgm:pt modelId="{467CB604-3EB5-4DBE-966D-2C2905EC7069}" type="parTrans" cxnId="{B010021B-4B49-42EC-BD51-E32EE37FB904}">
      <dgm:prSet/>
      <dgm:spPr/>
      <dgm:t>
        <a:bodyPr/>
        <a:lstStyle/>
        <a:p>
          <a:endParaRPr lang="en-US"/>
        </a:p>
      </dgm:t>
    </dgm:pt>
    <dgm:pt modelId="{DB259E99-3C37-4376-8279-BE7B4B9439A2}" type="sibTrans" cxnId="{B010021B-4B49-42EC-BD51-E32EE37FB904}">
      <dgm:prSet/>
      <dgm:spPr/>
      <dgm:t>
        <a:bodyPr/>
        <a:lstStyle/>
        <a:p>
          <a:endParaRPr lang="en-US"/>
        </a:p>
      </dgm:t>
    </dgm:pt>
    <dgm:pt modelId="{ED5F5B24-2D3A-480D-9D43-2206C6B621C3}">
      <dgm:prSet/>
      <dgm:spPr/>
      <dgm:t>
        <a:bodyPr/>
        <a:lstStyle/>
        <a:p>
          <a:r>
            <a:rPr lang="cs-CZ"/>
            <a:t>Anarchismus – agrarismus Piotr Kropotkin, Michail Bakunin</a:t>
          </a:r>
          <a:endParaRPr lang="en-US"/>
        </a:p>
      </dgm:t>
    </dgm:pt>
    <dgm:pt modelId="{02BEFE0C-140B-460F-BC4D-FD0F413F07FA}" type="parTrans" cxnId="{9869A278-D059-462C-8167-466CA5C0B3B6}">
      <dgm:prSet/>
      <dgm:spPr/>
      <dgm:t>
        <a:bodyPr/>
        <a:lstStyle/>
        <a:p>
          <a:endParaRPr lang="en-US"/>
        </a:p>
      </dgm:t>
    </dgm:pt>
    <dgm:pt modelId="{B393A506-9DD1-48C1-8CAE-86BB44986A29}" type="sibTrans" cxnId="{9869A278-D059-462C-8167-466CA5C0B3B6}">
      <dgm:prSet/>
      <dgm:spPr/>
      <dgm:t>
        <a:bodyPr/>
        <a:lstStyle/>
        <a:p>
          <a:endParaRPr lang="en-US"/>
        </a:p>
      </dgm:t>
    </dgm:pt>
    <dgm:pt modelId="{AD53991D-0B41-4EE8-A1BA-D0346C25FC0E}">
      <dgm:prSet/>
      <dgm:spPr/>
      <dgm:t>
        <a:bodyPr/>
        <a:lstStyle/>
        <a:p>
          <a:r>
            <a:rPr lang="cs-CZ"/>
            <a:t>Socialismus</a:t>
          </a:r>
          <a:endParaRPr lang="en-US"/>
        </a:p>
      </dgm:t>
    </dgm:pt>
    <dgm:pt modelId="{D81E2CF7-13CE-49BD-A20D-1B671997E6A7}" type="parTrans" cxnId="{C73F762A-F38C-41EE-B39F-D1B71A5E1A16}">
      <dgm:prSet/>
      <dgm:spPr/>
      <dgm:t>
        <a:bodyPr/>
        <a:lstStyle/>
        <a:p>
          <a:endParaRPr lang="en-US"/>
        </a:p>
      </dgm:t>
    </dgm:pt>
    <dgm:pt modelId="{4FB6FE5F-1DC2-4961-96C7-016A658566AE}" type="sibTrans" cxnId="{C73F762A-F38C-41EE-B39F-D1B71A5E1A16}">
      <dgm:prSet/>
      <dgm:spPr/>
      <dgm:t>
        <a:bodyPr/>
        <a:lstStyle/>
        <a:p>
          <a:endParaRPr lang="en-US"/>
        </a:p>
      </dgm:t>
    </dgm:pt>
    <dgm:pt modelId="{10AE191C-5790-4779-A296-A91C1D3D0580}">
      <dgm:prSet/>
      <dgm:spPr/>
      <dgm:t>
        <a:bodyPr/>
        <a:lstStyle/>
        <a:p>
          <a:r>
            <a:rPr lang="cs-CZ"/>
            <a:t>Sociální Darwinismus, Biologický determinismus – Herbert Spencer</a:t>
          </a:r>
          <a:endParaRPr lang="en-US"/>
        </a:p>
      </dgm:t>
    </dgm:pt>
    <dgm:pt modelId="{8A8E960E-AC35-4DF5-9A42-4F9FF7A4494A}" type="parTrans" cxnId="{4969E50A-8D00-47A7-8777-78DF4671CFC0}">
      <dgm:prSet/>
      <dgm:spPr/>
      <dgm:t>
        <a:bodyPr/>
        <a:lstStyle/>
        <a:p>
          <a:endParaRPr lang="en-US"/>
        </a:p>
      </dgm:t>
    </dgm:pt>
    <dgm:pt modelId="{102B9776-5FA7-461F-B87D-C7350B1C37D6}" type="sibTrans" cxnId="{4969E50A-8D00-47A7-8777-78DF4671CFC0}">
      <dgm:prSet/>
      <dgm:spPr/>
      <dgm:t>
        <a:bodyPr/>
        <a:lstStyle/>
        <a:p>
          <a:endParaRPr lang="en-US"/>
        </a:p>
      </dgm:t>
    </dgm:pt>
    <dgm:pt modelId="{0C6901A1-718C-488E-839E-B57F30D1DE48}">
      <dgm:prSet/>
      <dgm:spPr/>
      <dgm:t>
        <a:bodyPr/>
        <a:lstStyle/>
        <a:p>
          <a:r>
            <a:rPr lang="cs-CZ"/>
            <a:t>Eugenika</a:t>
          </a:r>
          <a:endParaRPr lang="en-US"/>
        </a:p>
      </dgm:t>
    </dgm:pt>
    <dgm:pt modelId="{16BA7B3A-2A52-4EDF-84AB-69AC3927746D}" type="parTrans" cxnId="{8CED3CB2-A76C-4BED-BEA6-D8807F8B4420}">
      <dgm:prSet/>
      <dgm:spPr/>
      <dgm:t>
        <a:bodyPr/>
        <a:lstStyle/>
        <a:p>
          <a:endParaRPr lang="en-US"/>
        </a:p>
      </dgm:t>
    </dgm:pt>
    <dgm:pt modelId="{7FD03422-760C-4197-A225-B8A16EC3D559}" type="sibTrans" cxnId="{8CED3CB2-A76C-4BED-BEA6-D8807F8B4420}">
      <dgm:prSet/>
      <dgm:spPr/>
      <dgm:t>
        <a:bodyPr/>
        <a:lstStyle/>
        <a:p>
          <a:endParaRPr lang="en-US"/>
        </a:p>
      </dgm:t>
    </dgm:pt>
    <dgm:pt modelId="{87355271-95D0-4D7B-93D2-D4E173ED425B}">
      <dgm:prSet/>
      <dgm:spPr/>
      <dgm:t>
        <a:bodyPr/>
        <a:lstStyle/>
        <a:p>
          <a:r>
            <a:rPr lang="cs-CZ"/>
            <a:t>Po roce 1917 - komunismus</a:t>
          </a:r>
          <a:endParaRPr lang="en-US"/>
        </a:p>
      </dgm:t>
    </dgm:pt>
    <dgm:pt modelId="{A50F6057-352A-49BC-A13B-3E2F39811F91}" type="parTrans" cxnId="{F90494D8-074F-45A1-89F5-DE216F4956B8}">
      <dgm:prSet/>
      <dgm:spPr/>
      <dgm:t>
        <a:bodyPr/>
        <a:lstStyle/>
        <a:p>
          <a:endParaRPr lang="en-US"/>
        </a:p>
      </dgm:t>
    </dgm:pt>
    <dgm:pt modelId="{BAE33970-A442-4107-B41A-234FDEEEE6BF}" type="sibTrans" cxnId="{F90494D8-074F-45A1-89F5-DE216F4956B8}">
      <dgm:prSet/>
      <dgm:spPr/>
      <dgm:t>
        <a:bodyPr/>
        <a:lstStyle/>
        <a:p>
          <a:endParaRPr lang="en-US"/>
        </a:p>
      </dgm:t>
    </dgm:pt>
    <dgm:pt modelId="{9BD4FC79-5AD3-4B3E-BAC5-3E6D9A6A39B7}" type="pres">
      <dgm:prSet presAssocID="{CB50E36F-9300-456D-A871-F47AFC6950D6}" presName="Name0" presStyleCnt="0">
        <dgm:presLayoutVars>
          <dgm:dir/>
          <dgm:resizeHandles val="exact"/>
        </dgm:presLayoutVars>
      </dgm:prSet>
      <dgm:spPr/>
    </dgm:pt>
    <dgm:pt modelId="{3F773611-06EA-4904-85DB-A3797F5A8DE7}" type="pres">
      <dgm:prSet presAssocID="{E96D0914-5C3B-4022-856F-3029624F23FC}" presName="node" presStyleLbl="node1" presStyleIdx="0" presStyleCnt="9">
        <dgm:presLayoutVars>
          <dgm:bulletEnabled val="1"/>
        </dgm:presLayoutVars>
      </dgm:prSet>
      <dgm:spPr/>
    </dgm:pt>
    <dgm:pt modelId="{68EC0DEE-1492-431E-B18A-1A2D53630CCA}" type="pres">
      <dgm:prSet presAssocID="{D9F5936C-2711-4660-8F43-37FCAAE406FB}" presName="sibTrans" presStyleLbl="sibTrans1D1" presStyleIdx="0" presStyleCnt="8"/>
      <dgm:spPr/>
    </dgm:pt>
    <dgm:pt modelId="{D7DF131A-7C2B-4C93-A23F-A63611FAF5EB}" type="pres">
      <dgm:prSet presAssocID="{D9F5936C-2711-4660-8F43-37FCAAE406FB}" presName="connectorText" presStyleLbl="sibTrans1D1" presStyleIdx="0" presStyleCnt="8"/>
      <dgm:spPr/>
    </dgm:pt>
    <dgm:pt modelId="{C2D83737-0A59-427B-B6F7-E616F11B40F9}" type="pres">
      <dgm:prSet presAssocID="{7FDD96B0-D4AB-4394-868D-813DA4714080}" presName="node" presStyleLbl="node1" presStyleIdx="1" presStyleCnt="9">
        <dgm:presLayoutVars>
          <dgm:bulletEnabled val="1"/>
        </dgm:presLayoutVars>
      </dgm:prSet>
      <dgm:spPr/>
    </dgm:pt>
    <dgm:pt modelId="{DC5C2DBA-AF92-4770-B5EA-BCB6C0A38E90}" type="pres">
      <dgm:prSet presAssocID="{50BC8549-0361-4EA6-94BA-D8F29B5179B1}" presName="sibTrans" presStyleLbl="sibTrans1D1" presStyleIdx="1" presStyleCnt="8"/>
      <dgm:spPr/>
    </dgm:pt>
    <dgm:pt modelId="{03A4080C-B3B6-41C9-BAFF-C0F0F471B899}" type="pres">
      <dgm:prSet presAssocID="{50BC8549-0361-4EA6-94BA-D8F29B5179B1}" presName="connectorText" presStyleLbl="sibTrans1D1" presStyleIdx="1" presStyleCnt="8"/>
      <dgm:spPr/>
    </dgm:pt>
    <dgm:pt modelId="{FE11CDC0-D33C-4ACC-992D-B281BF77AADA}" type="pres">
      <dgm:prSet presAssocID="{DCACE1D8-60A9-4762-8752-6E9EE4887E6E}" presName="node" presStyleLbl="node1" presStyleIdx="2" presStyleCnt="9">
        <dgm:presLayoutVars>
          <dgm:bulletEnabled val="1"/>
        </dgm:presLayoutVars>
      </dgm:prSet>
      <dgm:spPr/>
    </dgm:pt>
    <dgm:pt modelId="{FAA40E81-05EF-445C-A8B7-BB5D9BDE7664}" type="pres">
      <dgm:prSet presAssocID="{C618D56D-BB12-46A4-936E-2C8A62D2B3C4}" presName="sibTrans" presStyleLbl="sibTrans1D1" presStyleIdx="2" presStyleCnt="8"/>
      <dgm:spPr/>
    </dgm:pt>
    <dgm:pt modelId="{AFB91E92-A714-4F21-BB3F-710435C81F38}" type="pres">
      <dgm:prSet presAssocID="{C618D56D-BB12-46A4-936E-2C8A62D2B3C4}" presName="connectorText" presStyleLbl="sibTrans1D1" presStyleIdx="2" presStyleCnt="8"/>
      <dgm:spPr/>
    </dgm:pt>
    <dgm:pt modelId="{A0C5D5AB-BD30-481B-9CFA-AB9C08FAA8FB}" type="pres">
      <dgm:prSet presAssocID="{56BC0F5A-9A76-4C96-81CD-E09B90C12557}" presName="node" presStyleLbl="node1" presStyleIdx="3" presStyleCnt="9">
        <dgm:presLayoutVars>
          <dgm:bulletEnabled val="1"/>
        </dgm:presLayoutVars>
      </dgm:prSet>
      <dgm:spPr/>
    </dgm:pt>
    <dgm:pt modelId="{60B5FC55-C4F3-41D5-9AFF-E63DF905D805}" type="pres">
      <dgm:prSet presAssocID="{DB259E99-3C37-4376-8279-BE7B4B9439A2}" presName="sibTrans" presStyleLbl="sibTrans1D1" presStyleIdx="3" presStyleCnt="8"/>
      <dgm:spPr/>
    </dgm:pt>
    <dgm:pt modelId="{9F497BDF-01F5-44D7-95D1-5EED9A449037}" type="pres">
      <dgm:prSet presAssocID="{DB259E99-3C37-4376-8279-BE7B4B9439A2}" presName="connectorText" presStyleLbl="sibTrans1D1" presStyleIdx="3" presStyleCnt="8"/>
      <dgm:spPr/>
    </dgm:pt>
    <dgm:pt modelId="{324EFE26-6E54-4045-9005-36FEE8AF900B}" type="pres">
      <dgm:prSet presAssocID="{ED5F5B24-2D3A-480D-9D43-2206C6B621C3}" presName="node" presStyleLbl="node1" presStyleIdx="4" presStyleCnt="9">
        <dgm:presLayoutVars>
          <dgm:bulletEnabled val="1"/>
        </dgm:presLayoutVars>
      </dgm:prSet>
      <dgm:spPr/>
    </dgm:pt>
    <dgm:pt modelId="{50ED1E30-2ADA-4B8E-B69F-DF1FDA256074}" type="pres">
      <dgm:prSet presAssocID="{B393A506-9DD1-48C1-8CAE-86BB44986A29}" presName="sibTrans" presStyleLbl="sibTrans1D1" presStyleIdx="4" presStyleCnt="8"/>
      <dgm:spPr/>
    </dgm:pt>
    <dgm:pt modelId="{0419B0E1-D31A-4CF8-87C0-B5A838AC94CC}" type="pres">
      <dgm:prSet presAssocID="{B393A506-9DD1-48C1-8CAE-86BB44986A29}" presName="connectorText" presStyleLbl="sibTrans1D1" presStyleIdx="4" presStyleCnt="8"/>
      <dgm:spPr/>
    </dgm:pt>
    <dgm:pt modelId="{14E5BED1-402E-48BA-A332-D263B24EAA3A}" type="pres">
      <dgm:prSet presAssocID="{AD53991D-0B41-4EE8-A1BA-D0346C25FC0E}" presName="node" presStyleLbl="node1" presStyleIdx="5" presStyleCnt="9">
        <dgm:presLayoutVars>
          <dgm:bulletEnabled val="1"/>
        </dgm:presLayoutVars>
      </dgm:prSet>
      <dgm:spPr/>
    </dgm:pt>
    <dgm:pt modelId="{2719FAA6-72F4-42B8-B956-2E0AD7487681}" type="pres">
      <dgm:prSet presAssocID="{4FB6FE5F-1DC2-4961-96C7-016A658566AE}" presName="sibTrans" presStyleLbl="sibTrans1D1" presStyleIdx="5" presStyleCnt="8"/>
      <dgm:spPr/>
    </dgm:pt>
    <dgm:pt modelId="{82AF72A7-30E9-4AF3-9923-A236E161F58F}" type="pres">
      <dgm:prSet presAssocID="{4FB6FE5F-1DC2-4961-96C7-016A658566AE}" presName="connectorText" presStyleLbl="sibTrans1D1" presStyleIdx="5" presStyleCnt="8"/>
      <dgm:spPr/>
    </dgm:pt>
    <dgm:pt modelId="{38C67E47-21D3-45AE-9057-B18D1A602D71}" type="pres">
      <dgm:prSet presAssocID="{10AE191C-5790-4779-A296-A91C1D3D0580}" presName="node" presStyleLbl="node1" presStyleIdx="6" presStyleCnt="9">
        <dgm:presLayoutVars>
          <dgm:bulletEnabled val="1"/>
        </dgm:presLayoutVars>
      </dgm:prSet>
      <dgm:spPr/>
    </dgm:pt>
    <dgm:pt modelId="{72EBE331-1844-4CB3-9C26-3A33568EAB2C}" type="pres">
      <dgm:prSet presAssocID="{102B9776-5FA7-461F-B87D-C7350B1C37D6}" presName="sibTrans" presStyleLbl="sibTrans1D1" presStyleIdx="6" presStyleCnt="8"/>
      <dgm:spPr/>
    </dgm:pt>
    <dgm:pt modelId="{C0525E6F-2D71-4A6D-B4F7-09FDBF14D70F}" type="pres">
      <dgm:prSet presAssocID="{102B9776-5FA7-461F-B87D-C7350B1C37D6}" presName="connectorText" presStyleLbl="sibTrans1D1" presStyleIdx="6" presStyleCnt="8"/>
      <dgm:spPr/>
    </dgm:pt>
    <dgm:pt modelId="{281E8D94-35E1-4AB1-8924-D5626815F2CA}" type="pres">
      <dgm:prSet presAssocID="{0C6901A1-718C-488E-839E-B57F30D1DE48}" presName="node" presStyleLbl="node1" presStyleIdx="7" presStyleCnt="9">
        <dgm:presLayoutVars>
          <dgm:bulletEnabled val="1"/>
        </dgm:presLayoutVars>
      </dgm:prSet>
      <dgm:spPr/>
    </dgm:pt>
    <dgm:pt modelId="{1D4902D9-6387-47B2-8065-48A12C1F3A21}" type="pres">
      <dgm:prSet presAssocID="{7FD03422-760C-4197-A225-B8A16EC3D559}" presName="sibTrans" presStyleLbl="sibTrans1D1" presStyleIdx="7" presStyleCnt="8"/>
      <dgm:spPr/>
    </dgm:pt>
    <dgm:pt modelId="{3C0223B1-3AD3-4A32-BDB6-843E084866EF}" type="pres">
      <dgm:prSet presAssocID="{7FD03422-760C-4197-A225-B8A16EC3D559}" presName="connectorText" presStyleLbl="sibTrans1D1" presStyleIdx="7" presStyleCnt="8"/>
      <dgm:spPr/>
    </dgm:pt>
    <dgm:pt modelId="{10370DAD-ABDC-4180-B564-2E069F343D8D}" type="pres">
      <dgm:prSet presAssocID="{87355271-95D0-4D7B-93D2-D4E173ED425B}" presName="node" presStyleLbl="node1" presStyleIdx="8" presStyleCnt="9">
        <dgm:presLayoutVars>
          <dgm:bulletEnabled val="1"/>
        </dgm:presLayoutVars>
      </dgm:prSet>
      <dgm:spPr/>
    </dgm:pt>
  </dgm:ptLst>
  <dgm:cxnLst>
    <dgm:cxn modelId="{4969E50A-8D00-47A7-8777-78DF4671CFC0}" srcId="{CB50E36F-9300-456D-A871-F47AFC6950D6}" destId="{10AE191C-5790-4779-A296-A91C1D3D0580}" srcOrd="6" destOrd="0" parTransId="{8A8E960E-AC35-4DF5-9A42-4F9FF7A4494A}" sibTransId="{102B9776-5FA7-461F-B87D-C7350B1C37D6}"/>
    <dgm:cxn modelId="{ACC28E15-27F3-484D-9B84-B094C1483598}" type="presOf" srcId="{4FB6FE5F-1DC2-4961-96C7-016A658566AE}" destId="{2719FAA6-72F4-42B8-B956-2E0AD7487681}" srcOrd="0" destOrd="0" presId="urn:microsoft.com/office/officeart/2016/7/layout/RepeatingBendingProcessNew"/>
    <dgm:cxn modelId="{B010021B-4B49-42EC-BD51-E32EE37FB904}" srcId="{CB50E36F-9300-456D-A871-F47AFC6950D6}" destId="{56BC0F5A-9A76-4C96-81CD-E09B90C12557}" srcOrd="3" destOrd="0" parTransId="{467CB604-3EB5-4DBE-966D-2C2905EC7069}" sibTransId="{DB259E99-3C37-4376-8279-BE7B4B9439A2}"/>
    <dgm:cxn modelId="{2E027F1C-9895-4539-8D82-6BDDDC4958B7}" type="presOf" srcId="{DB259E99-3C37-4376-8279-BE7B4B9439A2}" destId="{9F497BDF-01F5-44D7-95D1-5EED9A449037}" srcOrd="1" destOrd="0" presId="urn:microsoft.com/office/officeart/2016/7/layout/RepeatingBendingProcessNew"/>
    <dgm:cxn modelId="{0637A521-6A13-4BF5-BFC2-8B2121CEBCB2}" type="presOf" srcId="{50BC8549-0361-4EA6-94BA-D8F29B5179B1}" destId="{03A4080C-B3B6-41C9-BAFF-C0F0F471B899}" srcOrd="1" destOrd="0" presId="urn:microsoft.com/office/officeart/2016/7/layout/RepeatingBendingProcessNew"/>
    <dgm:cxn modelId="{95948624-91BB-4CF4-8152-6BBCDE42DC28}" type="presOf" srcId="{DB259E99-3C37-4376-8279-BE7B4B9439A2}" destId="{60B5FC55-C4F3-41D5-9AFF-E63DF905D805}" srcOrd="0" destOrd="0" presId="urn:microsoft.com/office/officeart/2016/7/layout/RepeatingBendingProcessNew"/>
    <dgm:cxn modelId="{A9CA2425-01D5-4579-BE12-81FD4D9A758A}" srcId="{CB50E36F-9300-456D-A871-F47AFC6950D6}" destId="{E96D0914-5C3B-4022-856F-3029624F23FC}" srcOrd="0" destOrd="0" parTransId="{97D77B98-95CC-4DB6-AE0B-AC7749D5AB08}" sibTransId="{D9F5936C-2711-4660-8F43-37FCAAE406FB}"/>
    <dgm:cxn modelId="{C73F762A-F38C-41EE-B39F-D1B71A5E1A16}" srcId="{CB50E36F-9300-456D-A871-F47AFC6950D6}" destId="{AD53991D-0B41-4EE8-A1BA-D0346C25FC0E}" srcOrd="5" destOrd="0" parTransId="{D81E2CF7-13CE-49BD-A20D-1B671997E6A7}" sibTransId="{4FB6FE5F-1DC2-4961-96C7-016A658566AE}"/>
    <dgm:cxn modelId="{29B39E30-D37A-49DB-BA1E-F7D21FD812AB}" type="presOf" srcId="{E96D0914-5C3B-4022-856F-3029624F23FC}" destId="{3F773611-06EA-4904-85DB-A3797F5A8DE7}" srcOrd="0" destOrd="0" presId="urn:microsoft.com/office/officeart/2016/7/layout/RepeatingBendingProcessNew"/>
    <dgm:cxn modelId="{9506683F-2DB4-4A24-B9C5-A3141F3F7304}" type="presOf" srcId="{D9F5936C-2711-4660-8F43-37FCAAE406FB}" destId="{D7DF131A-7C2B-4C93-A23F-A63611FAF5EB}" srcOrd="1" destOrd="0" presId="urn:microsoft.com/office/officeart/2016/7/layout/RepeatingBendingProcessNew"/>
    <dgm:cxn modelId="{A2EB7A5D-A60E-49C1-939B-94470BC6B4EE}" type="presOf" srcId="{AD53991D-0B41-4EE8-A1BA-D0346C25FC0E}" destId="{14E5BED1-402E-48BA-A332-D263B24EAA3A}" srcOrd="0" destOrd="0" presId="urn:microsoft.com/office/officeart/2016/7/layout/RepeatingBendingProcessNew"/>
    <dgm:cxn modelId="{B36C7E68-D8A7-4FC7-8F94-CF370DD1661D}" type="presOf" srcId="{CB50E36F-9300-456D-A871-F47AFC6950D6}" destId="{9BD4FC79-5AD3-4B3E-BAC5-3E6D9A6A39B7}" srcOrd="0" destOrd="0" presId="urn:microsoft.com/office/officeart/2016/7/layout/RepeatingBendingProcessNew"/>
    <dgm:cxn modelId="{33D4AE68-626E-47FA-B2FF-AEEA278B4421}" type="presOf" srcId="{ED5F5B24-2D3A-480D-9D43-2206C6B621C3}" destId="{324EFE26-6E54-4045-9005-36FEE8AF900B}" srcOrd="0" destOrd="0" presId="urn:microsoft.com/office/officeart/2016/7/layout/RepeatingBendingProcessNew"/>
    <dgm:cxn modelId="{ECFBCA6B-8FC4-4A81-8B41-AAD4BED94645}" type="presOf" srcId="{B393A506-9DD1-48C1-8CAE-86BB44986A29}" destId="{50ED1E30-2ADA-4B8E-B69F-DF1FDA256074}" srcOrd="0" destOrd="0" presId="urn:microsoft.com/office/officeart/2016/7/layout/RepeatingBendingProcessNew"/>
    <dgm:cxn modelId="{0D659E54-C8AB-431B-BDCF-399CDCABE80A}" type="presOf" srcId="{B393A506-9DD1-48C1-8CAE-86BB44986A29}" destId="{0419B0E1-D31A-4CF8-87C0-B5A838AC94CC}" srcOrd="1" destOrd="0" presId="urn:microsoft.com/office/officeart/2016/7/layout/RepeatingBendingProcessNew"/>
    <dgm:cxn modelId="{9869A278-D059-462C-8167-466CA5C0B3B6}" srcId="{CB50E36F-9300-456D-A871-F47AFC6950D6}" destId="{ED5F5B24-2D3A-480D-9D43-2206C6B621C3}" srcOrd="4" destOrd="0" parTransId="{02BEFE0C-140B-460F-BC4D-FD0F413F07FA}" sibTransId="{B393A506-9DD1-48C1-8CAE-86BB44986A29}"/>
    <dgm:cxn modelId="{1A2C75A3-F1FC-467B-A7C4-6563BF877FC5}" srcId="{CB50E36F-9300-456D-A871-F47AFC6950D6}" destId="{DCACE1D8-60A9-4762-8752-6E9EE4887E6E}" srcOrd="2" destOrd="0" parTransId="{01C02731-629A-4081-B3CF-C97C35EBFBE8}" sibTransId="{C618D56D-BB12-46A4-936E-2C8A62D2B3C4}"/>
    <dgm:cxn modelId="{4A4090A6-F3B8-41D6-B22C-C76AE27DEA74}" type="presOf" srcId="{102B9776-5FA7-461F-B87D-C7350B1C37D6}" destId="{C0525E6F-2D71-4A6D-B4F7-09FDBF14D70F}" srcOrd="1" destOrd="0" presId="urn:microsoft.com/office/officeart/2016/7/layout/RepeatingBendingProcessNew"/>
    <dgm:cxn modelId="{AA521DA9-DA6F-45B8-BF4A-E100F9B4A95C}" type="presOf" srcId="{50BC8549-0361-4EA6-94BA-D8F29B5179B1}" destId="{DC5C2DBA-AF92-4770-B5EA-BCB6C0A38E90}" srcOrd="0" destOrd="0" presId="urn:microsoft.com/office/officeart/2016/7/layout/RepeatingBendingProcessNew"/>
    <dgm:cxn modelId="{4A1ADDAB-457D-4AB4-9805-3F9017382CE6}" type="presOf" srcId="{C618D56D-BB12-46A4-936E-2C8A62D2B3C4}" destId="{AFB91E92-A714-4F21-BB3F-710435C81F38}" srcOrd="1" destOrd="0" presId="urn:microsoft.com/office/officeart/2016/7/layout/RepeatingBendingProcessNew"/>
    <dgm:cxn modelId="{97F9CFB0-166E-441B-8A40-2960E6AEAA29}" type="presOf" srcId="{102B9776-5FA7-461F-B87D-C7350B1C37D6}" destId="{72EBE331-1844-4CB3-9C26-3A33568EAB2C}" srcOrd="0" destOrd="0" presId="urn:microsoft.com/office/officeart/2016/7/layout/RepeatingBendingProcessNew"/>
    <dgm:cxn modelId="{1C840AB1-7BE6-44F4-AF37-43D4B06F5B0C}" type="presOf" srcId="{10AE191C-5790-4779-A296-A91C1D3D0580}" destId="{38C67E47-21D3-45AE-9057-B18D1A602D71}" srcOrd="0" destOrd="0" presId="urn:microsoft.com/office/officeart/2016/7/layout/RepeatingBendingProcessNew"/>
    <dgm:cxn modelId="{8CED3CB2-A76C-4BED-BEA6-D8807F8B4420}" srcId="{CB50E36F-9300-456D-A871-F47AFC6950D6}" destId="{0C6901A1-718C-488E-839E-B57F30D1DE48}" srcOrd="7" destOrd="0" parTransId="{16BA7B3A-2A52-4EDF-84AB-69AC3927746D}" sibTransId="{7FD03422-760C-4197-A225-B8A16EC3D559}"/>
    <dgm:cxn modelId="{BE1CCBB6-8B86-4476-82E4-B963635260D3}" type="presOf" srcId="{87355271-95D0-4D7B-93D2-D4E173ED425B}" destId="{10370DAD-ABDC-4180-B564-2E069F343D8D}" srcOrd="0" destOrd="0" presId="urn:microsoft.com/office/officeart/2016/7/layout/RepeatingBendingProcessNew"/>
    <dgm:cxn modelId="{A49EEEB9-B146-43C6-AB35-ABF6A551EAA0}" type="presOf" srcId="{7FD03422-760C-4197-A225-B8A16EC3D559}" destId="{1D4902D9-6387-47B2-8065-48A12C1F3A21}" srcOrd="0" destOrd="0" presId="urn:microsoft.com/office/officeart/2016/7/layout/RepeatingBendingProcessNew"/>
    <dgm:cxn modelId="{8560C9BE-A8F9-489E-8C58-C07336E384B8}" type="presOf" srcId="{C618D56D-BB12-46A4-936E-2C8A62D2B3C4}" destId="{FAA40E81-05EF-445C-A8B7-BB5D9BDE7664}" srcOrd="0" destOrd="0" presId="urn:microsoft.com/office/officeart/2016/7/layout/RepeatingBendingProcessNew"/>
    <dgm:cxn modelId="{0289FCC1-314C-48F3-BD35-93E9A3CEC05E}" srcId="{CB50E36F-9300-456D-A871-F47AFC6950D6}" destId="{7FDD96B0-D4AB-4394-868D-813DA4714080}" srcOrd="1" destOrd="0" parTransId="{58E01120-CA70-4455-A01A-0DFC92FDE52F}" sibTransId="{50BC8549-0361-4EA6-94BA-D8F29B5179B1}"/>
    <dgm:cxn modelId="{4E6CF0C2-D29A-4754-846B-3C56B08066F1}" type="presOf" srcId="{7FDD96B0-D4AB-4394-868D-813DA4714080}" destId="{C2D83737-0A59-427B-B6F7-E616F11B40F9}" srcOrd="0" destOrd="0" presId="urn:microsoft.com/office/officeart/2016/7/layout/RepeatingBendingProcessNew"/>
    <dgm:cxn modelId="{9C0B19C8-5EA5-4C0E-B537-0390C91CA057}" type="presOf" srcId="{7FD03422-760C-4197-A225-B8A16EC3D559}" destId="{3C0223B1-3AD3-4A32-BDB6-843E084866EF}" srcOrd="1" destOrd="0" presId="urn:microsoft.com/office/officeart/2016/7/layout/RepeatingBendingProcessNew"/>
    <dgm:cxn modelId="{E0527BD2-EA60-4D01-843C-A315AFEBF486}" type="presOf" srcId="{56BC0F5A-9A76-4C96-81CD-E09B90C12557}" destId="{A0C5D5AB-BD30-481B-9CFA-AB9C08FAA8FB}" srcOrd="0" destOrd="0" presId="urn:microsoft.com/office/officeart/2016/7/layout/RepeatingBendingProcessNew"/>
    <dgm:cxn modelId="{35A24FD5-D05E-4F7A-9689-88D214D5E83E}" type="presOf" srcId="{0C6901A1-718C-488E-839E-B57F30D1DE48}" destId="{281E8D94-35E1-4AB1-8924-D5626815F2CA}" srcOrd="0" destOrd="0" presId="urn:microsoft.com/office/officeart/2016/7/layout/RepeatingBendingProcessNew"/>
    <dgm:cxn modelId="{F90494D8-074F-45A1-89F5-DE216F4956B8}" srcId="{CB50E36F-9300-456D-A871-F47AFC6950D6}" destId="{87355271-95D0-4D7B-93D2-D4E173ED425B}" srcOrd="8" destOrd="0" parTransId="{A50F6057-352A-49BC-A13B-3E2F39811F91}" sibTransId="{BAE33970-A442-4107-B41A-234FDEEEE6BF}"/>
    <dgm:cxn modelId="{63166FDD-F9EA-4FAE-97F3-DF34D002B1F3}" type="presOf" srcId="{D9F5936C-2711-4660-8F43-37FCAAE406FB}" destId="{68EC0DEE-1492-431E-B18A-1A2D53630CCA}" srcOrd="0" destOrd="0" presId="urn:microsoft.com/office/officeart/2016/7/layout/RepeatingBendingProcessNew"/>
    <dgm:cxn modelId="{87989BE1-1D02-48A7-83A2-B4D31E178E47}" type="presOf" srcId="{4FB6FE5F-1DC2-4961-96C7-016A658566AE}" destId="{82AF72A7-30E9-4AF3-9923-A236E161F58F}" srcOrd="1" destOrd="0" presId="urn:microsoft.com/office/officeart/2016/7/layout/RepeatingBendingProcessNew"/>
    <dgm:cxn modelId="{AE0BE8E3-1450-490A-9849-3FCDAF0E6C9C}" type="presOf" srcId="{DCACE1D8-60A9-4762-8752-6E9EE4887E6E}" destId="{FE11CDC0-D33C-4ACC-992D-B281BF77AADA}" srcOrd="0" destOrd="0" presId="urn:microsoft.com/office/officeart/2016/7/layout/RepeatingBendingProcessNew"/>
    <dgm:cxn modelId="{7133A484-6787-43BB-945D-463AEE0637DA}" type="presParOf" srcId="{9BD4FC79-5AD3-4B3E-BAC5-3E6D9A6A39B7}" destId="{3F773611-06EA-4904-85DB-A3797F5A8DE7}" srcOrd="0" destOrd="0" presId="urn:microsoft.com/office/officeart/2016/7/layout/RepeatingBendingProcessNew"/>
    <dgm:cxn modelId="{FBB37544-E925-471E-8605-B7083F82B8DC}" type="presParOf" srcId="{9BD4FC79-5AD3-4B3E-BAC5-3E6D9A6A39B7}" destId="{68EC0DEE-1492-431E-B18A-1A2D53630CCA}" srcOrd="1" destOrd="0" presId="urn:microsoft.com/office/officeart/2016/7/layout/RepeatingBendingProcessNew"/>
    <dgm:cxn modelId="{1CA1C6AA-5ECF-40CE-8C66-82685B540F3E}" type="presParOf" srcId="{68EC0DEE-1492-431E-B18A-1A2D53630CCA}" destId="{D7DF131A-7C2B-4C93-A23F-A63611FAF5EB}" srcOrd="0" destOrd="0" presId="urn:microsoft.com/office/officeart/2016/7/layout/RepeatingBendingProcessNew"/>
    <dgm:cxn modelId="{608FCFCB-A43B-43A6-83FB-32A3B7E1D5EE}" type="presParOf" srcId="{9BD4FC79-5AD3-4B3E-BAC5-3E6D9A6A39B7}" destId="{C2D83737-0A59-427B-B6F7-E616F11B40F9}" srcOrd="2" destOrd="0" presId="urn:microsoft.com/office/officeart/2016/7/layout/RepeatingBendingProcessNew"/>
    <dgm:cxn modelId="{6C67C47E-77C8-4D0A-A095-1F803681FA96}" type="presParOf" srcId="{9BD4FC79-5AD3-4B3E-BAC5-3E6D9A6A39B7}" destId="{DC5C2DBA-AF92-4770-B5EA-BCB6C0A38E90}" srcOrd="3" destOrd="0" presId="urn:microsoft.com/office/officeart/2016/7/layout/RepeatingBendingProcessNew"/>
    <dgm:cxn modelId="{6BF1836B-CD8E-4B4B-A15B-D434BA91DAEC}" type="presParOf" srcId="{DC5C2DBA-AF92-4770-B5EA-BCB6C0A38E90}" destId="{03A4080C-B3B6-41C9-BAFF-C0F0F471B899}" srcOrd="0" destOrd="0" presId="urn:microsoft.com/office/officeart/2016/7/layout/RepeatingBendingProcessNew"/>
    <dgm:cxn modelId="{C2BD622A-A510-455B-A2AA-B985F8919F0D}" type="presParOf" srcId="{9BD4FC79-5AD3-4B3E-BAC5-3E6D9A6A39B7}" destId="{FE11CDC0-D33C-4ACC-992D-B281BF77AADA}" srcOrd="4" destOrd="0" presId="urn:microsoft.com/office/officeart/2016/7/layout/RepeatingBendingProcessNew"/>
    <dgm:cxn modelId="{76C90A9B-AD0B-45D0-A536-E386630C1EF3}" type="presParOf" srcId="{9BD4FC79-5AD3-4B3E-BAC5-3E6D9A6A39B7}" destId="{FAA40E81-05EF-445C-A8B7-BB5D9BDE7664}" srcOrd="5" destOrd="0" presId="urn:microsoft.com/office/officeart/2016/7/layout/RepeatingBendingProcessNew"/>
    <dgm:cxn modelId="{164DA0CC-4463-446D-AB5D-B86574085843}" type="presParOf" srcId="{FAA40E81-05EF-445C-A8B7-BB5D9BDE7664}" destId="{AFB91E92-A714-4F21-BB3F-710435C81F38}" srcOrd="0" destOrd="0" presId="urn:microsoft.com/office/officeart/2016/7/layout/RepeatingBendingProcessNew"/>
    <dgm:cxn modelId="{8567AC70-D162-45F2-83AE-B96F5491ACC1}" type="presParOf" srcId="{9BD4FC79-5AD3-4B3E-BAC5-3E6D9A6A39B7}" destId="{A0C5D5AB-BD30-481B-9CFA-AB9C08FAA8FB}" srcOrd="6" destOrd="0" presId="urn:microsoft.com/office/officeart/2016/7/layout/RepeatingBendingProcessNew"/>
    <dgm:cxn modelId="{C4F40A24-9C7B-442C-8512-ADE64C1C5CCD}" type="presParOf" srcId="{9BD4FC79-5AD3-4B3E-BAC5-3E6D9A6A39B7}" destId="{60B5FC55-C4F3-41D5-9AFF-E63DF905D805}" srcOrd="7" destOrd="0" presId="urn:microsoft.com/office/officeart/2016/7/layout/RepeatingBendingProcessNew"/>
    <dgm:cxn modelId="{97809395-EA2C-4642-BBB2-7A1F2E3EA9FA}" type="presParOf" srcId="{60B5FC55-C4F3-41D5-9AFF-E63DF905D805}" destId="{9F497BDF-01F5-44D7-95D1-5EED9A449037}" srcOrd="0" destOrd="0" presId="urn:microsoft.com/office/officeart/2016/7/layout/RepeatingBendingProcessNew"/>
    <dgm:cxn modelId="{3AC7EEE5-B96A-4D12-8512-15D68667A3B1}" type="presParOf" srcId="{9BD4FC79-5AD3-4B3E-BAC5-3E6D9A6A39B7}" destId="{324EFE26-6E54-4045-9005-36FEE8AF900B}" srcOrd="8" destOrd="0" presId="urn:microsoft.com/office/officeart/2016/7/layout/RepeatingBendingProcessNew"/>
    <dgm:cxn modelId="{049EED9F-57FD-412E-AEAC-BC8AC633DB1D}" type="presParOf" srcId="{9BD4FC79-5AD3-4B3E-BAC5-3E6D9A6A39B7}" destId="{50ED1E30-2ADA-4B8E-B69F-DF1FDA256074}" srcOrd="9" destOrd="0" presId="urn:microsoft.com/office/officeart/2016/7/layout/RepeatingBendingProcessNew"/>
    <dgm:cxn modelId="{E2AB5BA0-A9FF-4899-ABEE-67DF1AA18D8B}" type="presParOf" srcId="{50ED1E30-2ADA-4B8E-B69F-DF1FDA256074}" destId="{0419B0E1-D31A-4CF8-87C0-B5A838AC94CC}" srcOrd="0" destOrd="0" presId="urn:microsoft.com/office/officeart/2016/7/layout/RepeatingBendingProcessNew"/>
    <dgm:cxn modelId="{3CDD56C8-15F1-480A-9943-E9A40DD2E49E}" type="presParOf" srcId="{9BD4FC79-5AD3-4B3E-BAC5-3E6D9A6A39B7}" destId="{14E5BED1-402E-48BA-A332-D263B24EAA3A}" srcOrd="10" destOrd="0" presId="urn:microsoft.com/office/officeart/2016/7/layout/RepeatingBendingProcessNew"/>
    <dgm:cxn modelId="{BA0E2F49-1773-416D-9C58-E6ADCA6424EB}" type="presParOf" srcId="{9BD4FC79-5AD3-4B3E-BAC5-3E6D9A6A39B7}" destId="{2719FAA6-72F4-42B8-B956-2E0AD7487681}" srcOrd="11" destOrd="0" presId="urn:microsoft.com/office/officeart/2016/7/layout/RepeatingBendingProcessNew"/>
    <dgm:cxn modelId="{4B21D626-C351-421B-8A00-1EF8D9288068}" type="presParOf" srcId="{2719FAA6-72F4-42B8-B956-2E0AD7487681}" destId="{82AF72A7-30E9-4AF3-9923-A236E161F58F}" srcOrd="0" destOrd="0" presId="urn:microsoft.com/office/officeart/2016/7/layout/RepeatingBendingProcessNew"/>
    <dgm:cxn modelId="{CF659565-09F0-4971-A603-EB432C4C770B}" type="presParOf" srcId="{9BD4FC79-5AD3-4B3E-BAC5-3E6D9A6A39B7}" destId="{38C67E47-21D3-45AE-9057-B18D1A602D71}" srcOrd="12" destOrd="0" presId="urn:microsoft.com/office/officeart/2016/7/layout/RepeatingBendingProcessNew"/>
    <dgm:cxn modelId="{77A3D3CD-8310-4CCE-B211-AAD76B1532F5}" type="presParOf" srcId="{9BD4FC79-5AD3-4B3E-BAC5-3E6D9A6A39B7}" destId="{72EBE331-1844-4CB3-9C26-3A33568EAB2C}" srcOrd="13" destOrd="0" presId="urn:microsoft.com/office/officeart/2016/7/layout/RepeatingBendingProcessNew"/>
    <dgm:cxn modelId="{E762DDF7-EE4A-4DBC-948D-859AF1A6E1AE}" type="presParOf" srcId="{72EBE331-1844-4CB3-9C26-3A33568EAB2C}" destId="{C0525E6F-2D71-4A6D-B4F7-09FDBF14D70F}" srcOrd="0" destOrd="0" presId="urn:microsoft.com/office/officeart/2016/7/layout/RepeatingBendingProcessNew"/>
    <dgm:cxn modelId="{CF34D866-C75A-41CD-9806-08A0C303D893}" type="presParOf" srcId="{9BD4FC79-5AD3-4B3E-BAC5-3E6D9A6A39B7}" destId="{281E8D94-35E1-4AB1-8924-D5626815F2CA}" srcOrd="14" destOrd="0" presId="urn:microsoft.com/office/officeart/2016/7/layout/RepeatingBendingProcessNew"/>
    <dgm:cxn modelId="{67C1AD2C-6521-4857-8C37-5AB91A00B501}" type="presParOf" srcId="{9BD4FC79-5AD3-4B3E-BAC5-3E6D9A6A39B7}" destId="{1D4902D9-6387-47B2-8065-48A12C1F3A21}" srcOrd="15" destOrd="0" presId="urn:microsoft.com/office/officeart/2016/7/layout/RepeatingBendingProcessNew"/>
    <dgm:cxn modelId="{ED09DFBD-B29E-4412-ABFA-621E139296B8}" type="presParOf" srcId="{1D4902D9-6387-47B2-8065-48A12C1F3A21}" destId="{3C0223B1-3AD3-4A32-BDB6-843E084866EF}" srcOrd="0" destOrd="0" presId="urn:microsoft.com/office/officeart/2016/7/layout/RepeatingBendingProcessNew"/>
    <dgm:cxn modelId="{8BEA276D-3F06-44F4-9C4D-9E9C519DC080}" type="presParOf" srcId="{9BD4FC79-5AD3-4B3E-BAC5-3E6D9A6A39B7}" destId="{10370DAD-ABDC-4180-B564-2E069F343D8D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44D8F-1A3B-47FC-BD1F-907654D6F894}">
      <dsp:nvSpPr>
        <dsp:cNvPr id="0" name=""/>
        <dsp:cNvSpPr/>
      </dsp:nvSpPr>
      <dsp:spPr>
        <a:xfrm>
          <a:off x="341312" y="0"/>
          <a:ext cx="5578475" cy="55784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19414-6B38-4BD3-A3C9-3EDC4E2B1846}">
      <dsp:nvSpPr>
        <dsp:cNvPr id="0" name=""/>
        <dsp:cNvSpPr/>
      </dsp:nvSpPr>
      <dsp:spPr>
        <a:xfrm>
          <a:off x="871267" y="529955"/>
          <a:ext cx="2175605" cy="21756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Indo-Amerika</a:t>
          </a:r>
          <a:endParaRPr lang="en-US" sz="3500" kern="1200"/>
        </a:p>
      </dsp:txBody>
      <dsp:txXfrm>
        <a:off x="977471" y="636159"/>
        <a:ext cx="1963197" cy="1963197"/>
      </dsp:txXfrm>
    </dsp:sp>
    <dsp:sp modelId="{765220E8-0EB9-4F96-8295-CBF28DC77BD5}">
      <dsp:nvSpPr>
        <dsp:cNvPr id="0" name=""/>
        <dsp:cNvSpPr/>
      </dsp:nvSpPr>
      <dsp:spPr>
        <a:xfrm>
          <a:off x="3214227" y="529955"/>
          <a:ext cx="2175605" cy="2175605"/>
        </a:xfrm>
        <a:prstGeom prst="roundRect">
          <a:avLst/>
        </a:prstGeom>
        <a:solidFill>
          <a:schemeClr val="accent2">
            <a:hueOff val="1847440"/>
            <a:satOff val="-318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Euro-Amerika</a:t>
          </a:r>
          <a:endParaRPr lang="en-US" sz="3500" kern="1200"/>
        </a:p>
      </dsp:txBody>
      <dsp:txXfrm>
        <a:off x="3320431" y="636159"/>
        <a:ext cx="1963197" cy="1963197"/>
      </dsp:txXfrm>
    </dsp:sp>
    <dsp:sp modelId="{A0BAEE4D-DB13-467A-997F-02E0C15EE023}">
      <dsp:nvSpPr>
        <dsp:cNvPr id="0" name=""/>
        <dsp:cNvSpPr/>
      </dsp:nvSpPr>
      <dsp:spPr>
        <a:xfrm>
          <a:off x="871267" y="2872914"/>
          <a:ext cx="2175605" cy="2175605"/>
        </a:xfrm>
        <a:prstGeom prst="roundRect">
          <a:avLst/>
        </a:prstGeom>
        <a:solidFill>
          <a:schemeClr val="accent2">
            <a:hueOff val="3694879"/>
            <a:satOff val="-635"/>
            <a:lumOff val="-6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Mestizo-Amerika</a:t>
          </a:r>
          <a:endParaRPr lang="en-US" sz="3500" kern="1200"/>
        </a:p>
      </dsp:txBody>
      <dsp:txXfrm>
        <a:off x="977471" y="2979118"/>
        <a:ext cx="1963197" cy="1963197"/>
      </dsp:txXfrm>
    </dsp:sp>
    <dsp:sp modelId="{FE10E695-6C39-4E0C-99FE-3A742E0FD13B}">
      <dsp:nvSpPr>
        <dsp:cNvPr id="0" name=""/>
        <dsp:cNvSpPr/>
      </dsp:nvSpPr>
      <dsp:spPr>
        <a:xfrm>
          <a:off x="3214227" y="2872914"/>
          <a:ext cx="2175605" cy="2175605"/>
        </a:xfrm>
        <a:prstGeom prst="round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Afro-Amerika</a:t>
          </a:r>
          <a:endParaRPr lang="en-US" sz="3500" kern="1200"/>
        </a:p>
      </dsp:txBody>
      <dsp:txXfrm>
        <a:off x="3320431" y="2979118"/>
        <a:ext cx="1963197" cy="1963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0DEE-1492-431E-B18A-1A2D53630CCA}">
      <dsp:nvSpPr>
        <dsp:cNvPr id="0" name=""/>
        <dsp:cNvSpPr/>
      </dsp:nvSpPr>
      <dsp:spPr>
        <a:xfrm>
          <a:off x="1809791" y="1243880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1883" y="1287522"/>
        <a:ext cx="20778" cy="4155"/>
      </dsp:txXfrm>
    </dsp:sp>
    <dsp:sp modelId="{3F773611-06EA-4904-85DB-A3797F5A8DE7}">
      <dsp:nvSpPr>
        <dsp:cNvPr id="0" name=""/>
        <dsp:cNvSpPr/>
      </dsp:nvSpPr>
      <dsp:spPr>
        <a:xfrm>
          <a:off x="4799" y="747562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Liberalismus</a:t>
          </a:r>
          <a:endParaRPr lang="en-US" sz="1300" kern="1200"/>
        </a:p>
      </dsp:txBody>
      <dsp:txXfrm>
        <a:off x="4799" y="747562"/>
        <a:ext cx="1806792" cy="1084075"/>
      </dsp:txXfrm>
    </dsp:sp>
    <dsp:sp modelId="{DC5C2DBA-AF92-4770-B5EA-BCB6C0A38E90}">
      <dsp:nvSpPr>
        <dsp:cNvPr id="0" name=""/>
        <dsp:cNvSpPr/>
      </dsp:nvSpPr>
      <dsp:spPr>
        <a:xfrm>
          <a:off x="4032146" y="1243880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791760"/>
              <a:satOff val="-136"/>
              <a:lumOff val="-140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4238" y="1287522"/>
        <a:ext cx="20778" cy="4155"/>
      </dsp:txXfrm>
    </dsp:sp>
    <dsp:sp modelId="{C2D83737-0A59-427B-B6F7-E616F11B40F9}">
      <dsp:nvSpPr>
        <dsp:cNvPr id="0" name=""/>
        <dsp:cNvSpPr/>
      </dsp:nvSpPr>
      <dsp:spPr>
        <a:xfrm>
          <a:off x="2227153" y="747562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692790"/>
                <a:satOff val="-119"/>
                <a:lumOff val="-1226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692790"/>
                <a:satOff val="-119"/>
                <a:lumOff val="-1226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Konzervatismus</a:t>
          </a:r>
          <a:endParaRPr lang="en-US" sz="1300" kern="1200"/>
        </a:p>
      </dsp:txBody>
      <dsp:txXfrm>
        <a:off x="2227153" y="747562"/>
        <a:ext cx="1806792" cy="1084075"/>
      </dsp:txXfrm>
    </dsp:sp>
    <dsp:sp modelId="{FAA40E81-05EF-445C-A8B7-BB5D9BDE7664}">
      <dsp:nvSpPr>
        <dsp:cNvPr id="0" name=""/>
        <dsp:cNvSpPr/>
      </dsp:nvSpPr>
      <dsp:spPr>
        <a:xfrm>
          <a:off x="908195" y="1829837"/>
          <a:ext cx="4444708" cy="384962"/>
        </a:xfrm>
        <a:custGeom>
          <a:avLst/>
          <a:gdLst/>
          <a:ahLst/>
          <a:cxnLst/>
          <a:rect l="0" t="0" r="0" b="0"/>
          <a:pathLst>
            <a:path>
              <a:moveTo>
                <a:pt x="4444708" y="0"/>
              </a:moveTo>
              <a:lnTo>
                <a:pt x="4444708" y="209581"/>
              </a:lnTo>
              <a:lnTo>
                <a:pt x="0" y="209581"/>
              </a:lnTo>
              <a:lnTo>
                <a:pt x="0" y="384962"/>
              </a:lnTo>
            </a:path>
          </a:pathLst>
        </a:custGeom>
        <a:noFill/>
        <a:ln w="9525" cap="flat" cmpd="sng" algn="ctr">
          <a:solidFill>
            <a:schemeClr val="accent2">
              <a:hueOff val="1583520"/>
              <a:satOff val="-272"/>
              <a:lumOff val="-280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8947" y="2020240"/>
        <a:ext cx="223204" cy="4155"/>
      </dsp:txXfrm>
    </dsp:sp>
    <dsp:sp modelId="{FE11CDC0-D33C-4ACC-992D-B281BF77AADA}">
      <dsp:nvSpPr>
        <dsp:cNvPr id="0" name=""/>
        <dsp:cNvSpPr/>
      </dsp:nvSpPr>
      <dsp:spPr>
        <a:xfrm>
          <a:off x="4449508" y="747562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1385580"/>
                <a:satOff val="-238"/>
                <a:lumOff val="-2451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1385580"/>
                <a:satOff val="-238"/>
                <a:lumOff val="-2451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Romantismus</a:t>
          </a:r>
          <a:endParaRPr lang="en-US" sz="1300" kern="1200"/>
        </a:p>
      </dsp:txBody>
      <dsp:txXfrm>
        <a:off x="4449508" y="747562"/>
        <a:ext cx="1806792" cy="1084075"/>
      </dsp:txXfrm>
    </dsp:sp>
    <dsp:sp modelId="{60B5FC55-C4F3-41D5-9AFF-E63DF905D805}">
      <dsp:nvSpPr>
        <dsp:cNvPr id="0" name=""/>
        <dsp:cNvSpPr/>
      </dsp:nvSpPr>
      <dsp:spPr>
        <a:xfrm>
          <a:off x="1809791" y="2743517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2375279"/>
              <a:satOff val="-408"/>
              <a:lumOff val="-42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1883" y="2787159"/>
        <a:ext cx="20778" cy="4155"/>
      </dsp:txXfrm>
    </dsp:sp>
    <dsp:sp modelId="{A0C5D5AB-BD30-481B-9CFA-AB9C08FAA8FB}">
      <dsp:nvSpPr>
        <dsp:cNvPr id="0" name=""/>
        <dsp:cNvSpPr/>
      </dsp:nvSpPr>
      <dsp:spPr>
        <a:xfrm>
          <a:off x="4799" y="2247199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2078370"/>
                <a:satOff val="-357"/>
                <a:lumOff val="-3677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2078370"/>
                <a:satOff val="-357"/>
                <a:lumOff val="-367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Pozitivismus</a:t>
          </a:r>
          <a:endParaRPr lang="en-US" sz="1300" kern="1200"/>
        </a:p>
      </dsp:txBody>
      <dsp:txXfrm>
        <a:off x="4799" y="2247199"/>
        <a:ext cx="1806792" cy="1084075"/>
      </dsp:txXfrm>
    </dsp:sp>
    <dsp:sp modelId="{50ED1E30-2ADA-4B8E-B69F-DF1FDA256074}">
      <dsp:nvSpPr>
        <dsp:cNvPr id="0" name=""/>
        <dsp:cNvSpPr/>
      </dsp:nvSpPr>
      <dsp:spPr>
        <a:xfrm>
          <a:off x="4032146" y="2743517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3167039"/>
              <a:satOff val="-545"/>
              <a:lumOff val="-56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4238" y="2787159"/>
        <a:ext cx="20778" cy="4155"/>
      </dsp:txXfrm>
    </dsp:sp>
    <dsp:sp modelId="{324EFE26-6E54-4045-9005-36FEE8AF900B}">
      <dsp:nvSpPr>
        <dsp:cNvPr id="0" name=""/>
        <dsp:cNvSpPr/>
      </dsp:nvSpPr>
      <dsp:spPr>
        <a:xfrm>
          <a:off x="2227153" y="2247199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Anarchismus – agrarismus Piotr Kropotkin, Michail Bakunin</a:t>
          </a:r>
          <a:endParaRPr lang="en-US" sz="1300" kern="1200"/>
        </a:p>
      </dsp:txBody>
      <dsp:txXfrm>
        <a:off x="2227153" y="2247199"/>
        <a:ext cx="1806792" cy="1084075"/>
      </dsp:txXfrm>
    </dsp:sp>
    <dsp:sp modelId="{2719FAA6-72F4-42B8-B956-2E0AD7487681}">
      <dsp:nvSpPr>
        <dsp:cNvPr id="0" name=""/>
        <dsp:cNvSpPr/>
      </dsp:nvSpPr>
      <dsp:spPr>
        <a:xfrm>
          <a:off x="908195" y="3329475"/>
          <a:ext cx="4444708" cy="384962"/>
        </a:xfrm>
        <a:custGeom>
          <a:avLst/>
          <a:gdLst/>
          <a:ahLst/>
          <a:cxnLst/>
          <a:rect l="0" t="0" r="0" b="0"/>
          <a:pathLst>
            <a:path>
              <a:moveTo>
                <a:pt x="4444708" y="0"/>
              </a:moveTo>
              <a:lnTo>
                <a:pt x="4444708" y="209581"/>
              </a:lnTo>
              <a:lnTo>
                <a:pt x="0" y="209581"/>
              </a:lnTo>
              <a:lnTo>
                <a:pt x="0" y="384962"/>
              </a:lnTo>
            </a:path>
          </a:pathLst>
        </a:custGeom>
        <a:noFill/>
        <a:ln w="9525" cap="flat" cmpd="sng" algn="ctr">
          <a:solidFill>
            <a:schemeClr val="accent2">
              <a:hueOff val="3958799"/>
              <a:satOff val="-681"/>
              <a:lumOff val="-70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8947" y="3519878"/>
        <a:ext cx="223204" cy="4155"/>
      </dsp:txXfrm>
    </dsp:sp>
    <dsp:sp modelId="{14E5BED1-402E-48BA-A332-D263B24EAA3A}">
      <dsp:nvSpPr>
        <dsp:cNvPr id="0" name=""/>
        <dsp:cNvSpPr/>
      </dsp:nvSpPr>
      <dsp:spPr>
        <a:xfrm>
          <a:off x="4449508" y="2247199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3463949"/>
                <a:satOff val="-596"/>
                <a:lumOff val="-6128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3463949"/>
                <a:satOff val="-596"/>
                <a:lumOff val="-612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Socialismus</a:t>
          </a:r>
          <a:endParaRPr lang="en-US" sz="1300" kern="1200"/>
        </a:p>
      </dsp:txBody>
      <dsp:txXfrm>
        <a:off x="4449508" y="2247199"/>
        <a:ext cx="1806792" cy="1084075"/>
      </dsp:txXfrm>
    </dsp:sp>
    <dsp:sp modelId="{72EBE331-1844-4CB3-9C26-3A33568EAB2C}">
      <dsp:nvSpPr>
        <dsp:cNvPr id="0" name=""/>
        <dsp:cNvSpPr/>
      </dsp:nvSpPr>
      <dsp:spPr>
        <a:xfrm>
          <a:off x="1809791" y="4243154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4750559"/>
              <a:satOff val="-817"/>
              <a:lumOff val="-84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1883" y="4286797"/>
        <a:ext cx="20778" cy="4155"/>
      </dsp:txXfrm>
    </dsp:sp>
    <dsp:sp modelId="{38C67E47-21D3-45AE-9057-B18D1A602D71}">
      <dsp:nvSpPr>
        <dsp:cNvPr id="0" name=""/>
        <dsp:cNvSpPr/>
      </dsp:nvSpPr>
      <dsp:spPr>
        <a:xfrm>
          <a:off x="4799" y="3746837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4156739"/>
                <a:satOff val="-715"/>
                <a:lumOff val="-7353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4156739"/>
                <a:satOff val="-715"/>
                <a:lumOff val="-7353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Sociální Darwinismus, Biologický determinismus – Herbert Spencer</a:t>
          </a:r>
          <a:endParaRPr lang="en-US" sz="1300" kern="1200"/>
        </a:p>
      </dsp:txBody>
      <dsp:txXfrm>
        <a:off x="4799" y="3746837"/>
        <a:ext cx="1806792" cy="1084075"/>
      </dsp:txXfrm>
    </dsp:sp>
    <dsp:sp modelId="{1D4902D9-6387-47B2-8065-48A12C1F3A21}">
      <dsp:nvSpPr>
        <dsp:cNvPr id="0" name=""/>
        <dsp:cNvSpPr/>
      </dsp:nvSpPr>
      <dsp:spPr>
        <a:xfrm>
          <a:off x="4032146" y="4243154"/>
          <a:ext cx="384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62" y="45720"/>
              </a:lnTo>
            </a:path>
          </a:pathLst>
        </a:custGeom>
        <a:noFill/>
        <a:ln w="9525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4238" y="4286797"/>
        <a:ext cx="20778" cy="4155"/>
      </dsp:txXfrm>
    </dsp:sp>
    <dsp:sp modelId="{281E8D94-35E1-4AB1-8924-D5626815F2CA}">
      <dsp:nvSpPr>
        <dsp:cNvPr id="0" name=""/>
        <dsp:cNvSpPr/>
      </dsp:nvSpPr>
      <dsp:spPr>
        <a:xfrm>
          <a:off x="2227153" y="3746837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4849529"/>
                <a:satOff val="-834"/>
                <a:lumOff val="-8579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4849529"/>
                <a:satOff val="-834"/>
                <a:lumOff val="-8579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Eugenika</a:t>
          </a:r>
          <a:endParaRPr lang="en-US" sz="1300" kern="1200"/>
        </a:p>
      </dsp:txBody>
      <dsp:txXfrm>
        <a:off x="2227153" y="3746837"/>
        <a:ext cx="1806792" cy="1084075"/>
      </dsp:txXfrm>
    </dsp:sp>
    <dsp:sp modelId="{10370DAD-ABDC-4180-B564-2E069F343D8D}">
      <dsp:nvSpPr>
        <dsp:cNvPr id="0" name=""/>
        <dsp:cNvSpPr/>
      </dsp:nvSpPr>
      <dsp:spPr>
        <a:xfrm>
          <a:off x="4449508" y="3746837"/>
          <a:ext cx="1806792" cy="1084075"/>
        </a:xfrm>
        <a:prstGeom prst="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534" tIns="92932" rIns="88534" bIns="929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 roce 1917 - komunismus</a:t>
          </a:r>
          <a:endParaRPr lang="en-US" sz="1300" kern="1200"/>
        </a:p>
      </dsp:txBody>
      <dsp:txXfrm>
        <a:off x="4449508" y="3746837"/>
        <a:ext cx="1806792" cy="108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43D1A-F740-453E-8D9E-A0BA95040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Společnost Latinské Ameriky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785727-3724-41C9-8326-354F53ADF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Obecný vývoj v 19. století</a:t>
            </a:r>
          </a:p>
        </p:txBody>
      </p:sp>
    </p:spTree>
    <p:extLst>
      <p:ext uri="{BB962C8B-B14F-4D97-AF65-F5344CB8AC3E}">
        <p14:creationId xmlns:p14="http://schemas.microsoft.com/office/powerpoint/2010/main" val="145151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25345-A353-4CBB-99D5-152183F5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041628" cy="4283383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Dvě centra společenského života</a:t>
            </a:r>
          </a:p>
          <a:p>
            <a:r>
              <a:rPr lang="cs-CZ" sz="1800" dirty="0"/>
              <a:t>Města plánovaná a ne jako centra přirozeného vývoje – </a:t>
            </a:r>
            <a:r>
              <a:rPr lang="cs-CZ" sz="1800" dirty="0" err="1"/>
              <a:t>Mexico</a:t>
            </a:r>
            <a:r>
              <a:rPr lang="cs-CZ" sz="1800" dirty="0"/>
              <a:t> City, Lima – pak se ale stala přirozeným místem pro sběr surovin a zboží – 200 000 v průběhu na půl milionu a další Buenos Aires, Rio</a:t>
            </a:r>
          </a:p>
          <a:p>
            <a:r>
              <a:rPr lang="cs-CZ" sz="1800" dirty="0"/>
              <a:t>Hacienda, </a:t>
            </a:r>
            <a:r>
              <a:rPr lang="cs-CZ" sz="1800" dirty="0" err="1"/>
              <a:t>estancia</a:t>
            </a:r>
            <a:r>
              <a:rPr lang="cs-CZ" sz="1800" dirty="0"/>
              <a:t> – samostatná ekonomická, sociální i politická jednotka – námezdní síly pracují a nakupují – dlužní otroctví</a:t>
            </a:r>
          </a:p>
          <a:p>
            <a:r>
              <a:rPr lang="cs-CZ" sz="1800" dirty="0"/>
              <a:t>Majitelé žijí ve městech a jen kontrolují účetnictví, jezdí na návštěvy</a:t>
            </a:r>
          </a:p>
          <a:p>
            <a:r>
              <a:rPr lang="cs-CZ" sz="1800" dirty="0"/>
              <a:t>Města procházejí modernizací od 1870 – hlavně kvůli nemocem</a:t>
            </a:r>
          </a:p>
          <a:p>
            <a:r>
              <a:rPr lang="cs-CZ" sz="1800" dirty="0"/>
              <a:t>Paříž barona </a:t>
            </a:r>
            <a:r>
              <a:rPr lang="cs-CZ" sz="1800" dirty="0" err="1"/>
              <a:t>Hausmana</a:t>
            </a:r>
            <a:r>
              <a:rPr lang="cs-CZ" sz="1800" dirty="0"/>
              <a:t> jako model – tramvaje, elektřina, kanály, voda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F02E61-7FDF-4E1F-89B8-3F8AE2BE5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5" r="11054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F8A602-9B5F-4083-8B20-751F3769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 dirty="0"/>
              <a:t>Město a venkov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2D542B7F-57EE-4C77-9974-01A9B1791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7" r="24612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A7696F-1556-4F7C-85E5-9D8941FC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dirty="0"/>
              <a:t>Obyvatelstvo a Imigrace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46F6A3-DED4-41DA-824E-3CEA0D5D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Z 20 milionů na 74</a:t>
            </a:r>
          </a:p>
          <a:p>
            <a:r>
              <a:rPr lang="cs-CZ" sz="1800" dirty="0"/>
              <a:t>10 milionů osob 1880-1930 z Evropy a Blízkého východu </a:t>
            </a:r>
          </a:p>
          <a:p>
            <a:r>
              <a:rPr lang="cs-CZ" sz="1800" dirty="0"/>
              <a:t>Itálie, Španělsko, Portugalsko, Německo, Sýrie, Libanon</a:t>
            </a:r>
          </a:p>
          <a:p>
            <a:r>
              <a:rPr lang="cs-CZ" sz="1800" dirty="0"/>
              <a:t>Rakousko-Uhersko – Jugoslávie</a:t>
            </a:r>
          </a:p>
          <a:p>
            <a:r>
              <a:rPr lang="cs-CZ" sz="1800" dirty="0"/>
              <a:t>Rusko – Židé</a:t>
            </a:r>
          </a:p>
          <a:p>
            <a:r>
              <a:rPr lang="cs-CZ" sz="1800" dirty="0"/>
              <a:t>Argentina (4 mil)</a:t>
            </a:r>
          </a:p>
          <a:p>
            <a:r>
              <a:rPr lang="cs-CZ" sz="1800" dirty="0"/>
              <a:t>Uruguay už dříve – FRA-IT-ŠPA – půl milionu 1900</a:t>
            </a:r>
          </a:p>
          <a:p>
            <a:r>
              <a:rPr lang="cs-CZ" sz="1800" dirty="0"/>
              <a:t>Chile – 100 tisíc</a:t>
            </a:r>
          </a:p>
          <a:p>
            <a:r>
              <a:rPr lang="cs-CZ" sz="1800" dirty="0"/>
              <a:t> a jih Brazílie – 3 miliony – Portugalci, Němci</a:t>
            </a:r>
          </a:p>
          <a:p>
            <a:r>
              <a:rPr lang="cs-CZ" sz="1800" dirty="0"/>
              <a:t>Mexiko – en </a:t>
            </a:r>
            <a:r>
              <a:rPr lang="cs-CZ" sz="1800" dirty="0" err="1"/>
              <a:t>gotas</a:t>
            </a:r>
            <a:endParaRPr lang="cs-CZ" sz="1800" dirty="0"/>
          </a:p>
          <a:p>
            <a:r>
              <a:rPr lang="cs-CZ" sz="1800" dirty="0"/>
              <a:t>Linka Evropané do Paraguay, protože úprk na Kubu, kam mířili i Španělé</a:t>
            </a:r>
          </a:p>
        </p:txBody>
      </p:sp>
    </p:spTree>
    <p:extLst>
      <p:ext uri="{BB962C8B-B14F-4D97-AF65-F5344CB8AC3E}">
        <p14:creationId xmlns:p14="http://schemas.microsoft.com/office/powerpoint/2010/main" val="86540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C9CE5-0571-47CD-A5EC-487E34D8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5E1643-C45F-4960-8642-82D61F790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784" y="0"/>
            <a:ext cx="6054192" cy="6956309"/>
          </a:xfrm>
        </p:spPr>
      </p:pic>
    </p:spTree>
    <p:extLst>
      <p:ext uri="{BB962C8B-B14F-4D97-AF65-F5344CB8AC3E}">
        <p14:creationId xmlns:p14="http://schemas.microsoft.com/office/powerpoint/2010/main" val="341327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2142C-BE9A-44C9-8745-1599D20A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cs-CZ" sz="2400"/>
              <a:t>Asiaté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E8A810-FE48-4776-982F-B6DCD353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cs-CZ" sz="1800" dirty="0"/>
              <a:t>Dnes 4,5 milionu – Brazílie, Peru, Mexiko</a:t>
            </a:r>
          </a:p>
          <a:p>
            <a:r>
              <a:rPr lang="cs-CZ" sz="1800" dirty="0"/>
              <a:t>Čína – </a:t>
            </a:r>
            <a:r>
              <a:rPr lang="cs-CZ" sz="1800" dirty="0" err="1"/>
              <a:t>coolies</a:t>
            </a:r>
            <a:r>
              <a:rPr lang="cs-CZ" sz="1800" dirty="0"/>
              <a:t> – Kuba 250 tisíc, Peru, Brazílie, Mexiko (místo USA) a Střední Amerika – práce místo otroků</a:t>
            </a:r>
          </a:p>
          <a:p>
            <a:r>
              <a:rPr lang="cs-CZ" sz="1800" dirty="0"/>
              <a:t>Japonsko – Brazílie (250 tisíc </a:t>
            </a:r>
            <a:r>
              <a:rPr lang="cs-CZ" sz="1800" dirty="0" err="1"/>
              <a:t>nikkei</a:t>
            </a:r>
            <a:r>
              <a:rPr lang="cs-CZ" sz="1800" dirty="0"/>
              <a:t> a </a:t>
            </a:r>
            <a:r>
              <a:rPr lang="cs-CZ" sz="1800" dirty="0" err="1"/>
              <a:t>dekasegi</a:t>
            </a:r>
            <a:r>
              <a:rPr lang="cs-CZ" sz="1800" dirty="0"/>
              <a:t>) a Peru</a:t>
            </a:r>
          </a:p>
          <a:p>
            <a:r>
              <a:rPr lang="cs-CZ" sz="1800" dirty="0"/>
              <a:t>Indové – ale ne do Latinské Ameriky</a:t>
            </a:r>
          </a:p>
          <a:p>
            <a:r>
              <a:rPr lang="cs-CZ" sz="1800" dirty="0"/>
              <a:t>Nevydrželi dlouho a mnoho se odstěhovalo do USA, pokud to ještě šlo</a:t>
            </a:r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FED6B0-ABF4-4679-BFC9-6EA2BEC19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50085"/>
            <a:ext cx="6303134" cy="47273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49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7C591D-CC01-4122-BCC4-B8B1DCD4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cs-CZ" sz="2400"/>
              <a:t>Střední třída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168AE-2E65-4995-A92B-538F7A99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2336872"/>
            <a:ext cx="4062290" cy="4521127"/>
          </a:xfrm>
        </p:spPr>
        <p:txBody>
          <a:bodyPr>
            <a:normAutofit/>
          </a:bodyPr>
          <a:lstStyle/>
          <a:p>
            <a:r>
              <a:rPr lang="cs-CZ" sz="2000" dirty="0"/>
              <a:t>Příliv nových migrantů z Evropy – zkušení obchodníci, kvalifikovaní dělníci</a:t>
            </a:r>
          </a:p>
          <a:p>
            <a:r>
              <a:rPr lang="cs-CZ" sz="2000" dirty="0"/>
              <a:t>Růst státních aparátů a byrokracie – intelektuálové z univerzit</a:t>
            </a:r>
          </a:p>
          <a:p>
            <a:r>
              <a:rPr lang="cs-CZ" sz="2000" dirty="0"/>
              <a:t>Psaní projevů, diplomatická sféra, administrativa</a:t>
            </a:r>
          </a:p>
          <a:p>
            <a:r>
              <a:rPr lang="cs-CZ" sz="2000" dirty="0"/>
              <a:t>Není jich mnoho a nemůžou se společensky dostat výš – spíše chudá střední třída, nebo příliš bohatá střední třída bez konexí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B258E9-2D92-43B2-849E-9D778054F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36561"/>
            <a:ext cx="6269479" cy="418487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98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BE0C68-ECD1-45E1-AD45-33ED5786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2336872"/>
            <a:ext cx="5639654" cy="4950895"/>
          </a:xfrm>
        </p:spPr>
        <p:txBody>
          <a:bodyPr>
            <a:normAutofit/>
          </a:bodyPr>
          <a:lstStyle/>
          <a:p>
            <a:r>
              <a:rPr lang="cs-CZ" sz="1800" dirty="0"/>
              <a:t>S rozšířením průmyslu a díky evropským imigrantům se rozšiřuje základna dělnictva – proletariátu</a:t>
            </a:r>
          </a:p>
          <a:p>
            <a:r>
              <a:rPr lang="cs-CZ" sz="1800" dirty="0"/>
              <a:t>Socialismus za pomoci voleb</a:t>
            </a:r>
          </a:p>
          <a:p>
            <a:r>
              <a:rPr lang="cs-CZ" sz="1800" dirty="0"/>
              <a:t>Syndikalisté – organizace odborů – bez politické participace, které nedůvěřují – chtějí získat masy a svrhnout vlády</a:t>
            </a:r>
          </a:p>
          <a:p>
            <a:r>
              <a:rPr lang="cs-CZ" sz="1800" dirty="0"/>
              <a:t>Městské části Argentiny, Brazílie, Chile (</a:t>
            </a:r>
            <a:r>
              <a:rPr lang="cs-CZ" sz="1800" dirty="0" err="1"/>
              <a:t>Valparaíso</a:t>
            </a:r>
            <a:r>
              <a:rPr lang="cs-CZ" sz="1800" dirty="0"/>
              <a:t>), Mexiko</a:t>
            </a:r>
          </a:p>
          <a:p>
            <a:r>
              <a:rPr lang="cs-CZ" sz="1800" dirty="0" err="1"/>
              <a:t>Obregónovy</a:t>
            </a:r>
            <a:r>
              <a:rPr lang="cs-CZ" sz="1800" dirty="0"/>
              <a:t> rudé batalióny – ústava z </a:t>
            </a:r>
            <a:r>
              <a:rPr lang="cs-CZ" sz="1800" dirty="0" err="1"/>
              <a:t>Querétara</a:t>
            </a:r>
            <a:r>
              <a:rPr lang="cs-CZ" sz="1800" dirty="0"/>
              <a:t> – zákoník práce</a:t>
            </a:r>
          </a:p>
          <a:p>
            <a:r>
              <a:rPr lang="cs-CZ" sz="1800" dirty="0"/>
              <a:t>Odkaz i v umění – </a:t>
            </a:r>
            <a:r>
              <a:rPr lang="cs-CZ" sz="1800" dirty="0" err="1"/>
              <a:t>muralisté</a:t>
            </a:r>
            <a:r>
              <a:rPr lang="cs-CZ" sz="1800" dirty="0"/>
              <a:t> – Rivera, </a:t>
            </a:r>
            <a:r>
              <a:rPr lang="cs-CZ" sz="1800" dirty="0" err="1"/>
              <a:t>Orozco</a:t>
            </a:r>
            <a:endParaRPr lang="cs-CZ" sz="1800" dirty="0"/>
          </a:p>
          <a:p>
            <a:r>
              <a:rPr lang="cs-CZ" sz="1800" dirty="0"/>
              <a:t>Rockefeller měl také o jednu </a:t>
            </a:r>
            <a:r>
              <a:rPr lang="cs-CZ" sz="1800" dirty="0" err="1"/>
              <a:t>murallu</a:t>
            </a:r>
            <a:r>
              <a:rPr lang="cs-CZ" sz="1800" dirty="0"/>
              <a:t> zájem </a:t>
            </a:r>
            <a:r>
              <a:rPr lang="cs-CZ" sz="1800" dirty="0" err="1"/>
              <a:t>zájem</a:t>
            </a: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D4DBBD-9C2B-4991-A13D-4C3731EC2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6" r="27557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B919A6-5623-44C1-866E-07C294C5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 dirty="0"/>
              <a:t>Dělníci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7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AF5DA-8442-4FD1-BD1B-C74F7CB3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F9AFA26-00BB-499B-BC7A-2F3A8817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991" y="34734"/>
            <a:ext cx="8669969" cy="6823266"/>
          </a:xfrm>
        </p:spPr>
      </p:pic>
    </p:spTree>
    <p:extLst>
      <p:ext uri="{BB962C8B-B14F-4D97-AF65-F5344CB8AC3E}">
        <p14:creationId xmlns:p14="http://schemas.microsoft.com/office/powerpoint/2010/main" val="290682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06BDC-9E1C-4AB0-A698-8D8EA8DA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3013DF-1539-411E-9FD4-B8400E4D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4" y="279692"/>
            <a:ext cx="9178881" cy="6122315"/>
          </a:xfrm>
        </p:spPr>
      </p:pic>
    </p:spTree>
    <p:extLst>
      <p:ext uri="{BB962C8B-B14F-4D97-AF65-F5344CB8AC3E}">
        <p14:creationId xmlns:p14="http://schemas.microsoft.com/office/powerpoint/2010/main" val="245268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A7AD6-14B6-448F-86EB-8BB2D0C1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A94CE4-D67E-41D5-A21F-D28D385AC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518" y="753228"/>
            <a:ext cx="5019738" cy="561391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074D5B-D51D-411C-A278-B6FB4CE79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0" y="1965348"/>
            <a:ext cx="6029620" cy="31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D2BA80-EF1F-4F6B-980E-37958DC0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Etnické dělení Ameriky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B68C665-0D60-475E-B6A9-138C4087E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096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929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7D3380-BB5E-4632-A73C-E0AB5D78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cs-CZ" sz="2400"/>
              <a:t>Společenské kasty doby koloniální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3DA06E-5E47-4171-9EDC-C36067B5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4136123" cy="4045639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Rozdělení podle kritérií: rasa, povolání, víra</a:t>
            </a:r>
          </a:p>
          <a:p>
            <a:r>
              <a:rPr lang="cs-CZ" sz="2000" dirty="0" err="1"/>
              <a:t>Peninsulares</a:t>
            </a:r>
            <a:r>
              <a:rPr lang="cs-CZ" sz="2000" dirty="0"/>
              <a:t> odešli a s nimi jejich peníze – Kuba a Portoriko</a:t>
            </a:r>
          </a:p>
          <a:p>
            <a:r>
              <a:rPr lang="cs-CZ" sz="2000" dirty="0"/>
              <a:t>Ramón </a:t>
            </a:r>
            <a:r>
              <a:rPr lang="cs-CZ" sz="2000" dirty="0" err="1"/>
              <a:t>Mercado</a:t>
            </a:r>
            <a:r>
              <a:rPr lang="cs-CZ" sz="2000" dirty="0"/>
              <a:t>: Nezávislost se dotkla jen letmo společenských problémů, aniž by je změnila od základu</a:t>
            </a:r>
          </a:p>
          <a:p>
            <a:r>
              <a:rPr lang="cs-CZ" sz="2000" dirty="0"/>
              <a:t>Všichni rovni před zákonem stejně (teoreticky) a tudíž degraduje systém kast</a:t>
            </a:r>
          </a:p>
          <a:p>
            <a:r>
              <a:rPr lang="cs-CZ" sz="2000" dirty="0"/>
              <a:t>20 procent bělochů a zbytek dohromady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0D6BD6-980B-4D81-9464-04CAE8AC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50085"/>
            <a:ext cx="6303134" cy="47273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32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526FB-CD80-429C-A61D-BFC14DCC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Nové ideologie - ismy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D4452B2-29F8-42CE-B4D2-9C0BC3445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6969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88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4347864-4367-49F2-B450-1F919E81B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8" r="5585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2B9C6C-D0BA-4E45-815C-2C2A04B9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3200"/>
              <a:t>Kreolové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56A826-B6EB-4F77-A863-998B3F8B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336872"/>
            <a:ext cx="4133941" cy="4365679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Ne všichni běloši, i chudina žila v LA – označováni jako bandité</a:t>
            </a:r>
          </a:p>
          <a:p>
            <a:r>
              <a:rPr lang="cs-CZ" sz="1800" dirty="0"/>
              <a:t>Vládnoucí třída po nezávislosti – hlavním motorem</a:t>
            </a:r>
          </a:p>
          <a:p>
            <a:r>
              <a:rPr lang="cs-CZ" sz="1800" dirty="0"/>
              <a:t>Politická a mocenská síla – </a:t>
            </a:r>
            <a:r>
              <a:rPr lang="cs-CZ" sz="1800" dirty="0" err="1"/>
              <a:t>caudillos</a:t>
            </a:r>
            <a:endParaRPr lang="cs-CZ" sz="1800" dirty="0"/>
          </a:p>
          <a:p>
            <a:r>
              <a:rPr lang="cs-CZ" sz="1800" dirty="0"/>
              <a:t>Ekonomická síla – oligarchové</a:t>
            </a:r>
          </a:p>
          <a:p>
            <a:r>
              <a:rPr lang="cs-CZ" sz="1800" dirty="0"/>
              <a:t>Často spojují obojí</a:t>
            </a:r>
          </a:p>
          <a:p>
            <a:r>
              <a:rPr lang="cs-CZ" sz="1800" dirty="0"/>
              <a:t>Postupem času se ale objevuje vyčlenění střední třídy – více demokracie, intelektuálové</a:t>
            </a:r>
          </a:p>
          <a:p>
            <a:r>
              <a:rPr lang="cs-CZ" sz="1800" dirty="0"/>
              <a:t>Od 1870 někteří pohlceni kapitalismem – </a:t>
            </a:r>
            <a:r>
              <a:rPr lang="cs-CZ" sz="1800" dirty="0" err="1"/>
              <a:t>Viscount</a:t>
            </a:r>
            <a:r>
              <a:rPr lang="cs-CZ" sz="1800" dirty="0"/>
              <a:t> </a:t>
            </a:r>
            <a:r>
              <a:rPr lang="cs-CZ" sz="1800" dirty="0" err="1"/>
              <a:t>Mauá</a:t>
            </a:r>
            <a:endParaRPr lang="cs-CZ" sz="1800" dirty="0"/>
          </a:p>
          <a:p>
            <a:r>
              <a:rPr lang="cs-CZ" sz="1800" dirty="0"/>
              <a:t>Evropská móda od 1850 – byt v Paříži</a:t>
            </a:r>
          </a:p>
        </p:txBody>
      </p:sp>
    </p:spTree>
    <p:extLst>
      <p:ext uri="{BB962C8B-B14F-4D97-AF65-F5344CB8AC3E}">
        <p14:creationId xmlns:p14="http://schemas.microsoft.com/office/powerpoint/2010/main" val="13821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4DC24A5C-C778-49C6-ACF8-A46EB018A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8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2CF4D7-35B3-464E-8171-E3079947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dirty="0"/>
              <a:t>Francisco de </a:t>
            </a:r>
            <a:r>
              <a:rPr lang="cs-CZ" dirty="0" err="1"/>
              <a:t>Terrazas</a:t>
            </a:r>
            <a:endParaRPr lang="cs-CZ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E36F77-20C1-4FDA-901A-6C115345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/>
              <a:t>Spain: to us a harsh stepmother you have</a:t>
            </a:r>
          </a:p>
          <a:p>
            <a:r>
              <a:rPr lang="en-US" sz="2000"/>
              <a:t>been, A mild and loving mother to the stranger,</a:t>
            </a:r>
          </a:p>
          <a:p>
            <a:r>
              <a:rPr lang="en-US" sz="2000"/>
              <a:t>On him you lavish all your treasures dear,</a:t>
            </a:r>
            <a:endParaRPr lang="cs-CZ" sz="2000"/>
          </a:p>
          <a:p>
            <a:r>
              <a:rPr lang="en-US" sz="2000"/>
              <a:t>With us you only share your cares and</a:t>
            </a:r>
            <a:r>
              <a:rPr lang="cs-CZ" sz="2000"/>
              <a:t> danger.</a:t>
            </a:r>
          </a:p>
          <a:p>
            <a:r>
              <a:rPr lang="cs-CZ" sz="2000"/>
              <a:t>Madrastra nos ha sido rigurosa,</a:t>
            </a:r>
          </a:p>
          <a:p>
            <a:r>
              <a:rPr lang="cs-CZ" sz="2000"/>
              <a:t>Y dulce madre pía a los extra</a:t>
            </a:r>
            <a:r>
              <a:rPr lang="es-ES" sz="2000"/>
              <a:t>ños</a:t>
            </a:r>
            <a:r>
              <a:rPr lang="cs-CZ" sz="2000"/>
              <a:t>,</a:t>
            </a:r>
          </a:p>
          <a:p>
            <a:r>
              <a:rPr lang="cs-CZ" sz="2000"/>
              <a:t>Con ellos de tus bienes generosa, </a:t>
            </a:r>
          </a:p>
          <a:p>
            <a:r>
              <a:rPr lang="cs-CZ" sz="2000"/>
              <a:t>Con nosotros repartes de tus da</a:t>
            </a:r>
            <a:r>
              <a:rPr lang="es-ES" sz="2000"/>
              <a:t>ños.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7877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C3E6D24A-F1F1-4FCF-A69B-0363EA8EA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" r="5524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D00E03-867A-4840-AD91-309BE9D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3200"/>
              <a:t>Mesticové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6CE2-B0B7-49F1-87E3-B10ACB95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581635" cy="391152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Ti druzí – prakticky až dodnes</a:t>
            </a:r>
          </a:p>
          <a:p>
            <a:r>
              <a:rPr lang="cs-CZ" sz="2000" dirty="0" err="1"/>
              <a:t>Peoni</a:t>
            </a:r>
            <a:r>
              <a:rPr lang="cs-CZ" sz="2000" dirty="0"/>
              <a:t>, vojáci, bandité</a:t>
            </a:r>
          </a:p>
          <a:p>
            <a:r>
              <a:rPr lang="cs-CZ" sz="2000" dirty="0"/>
              <a:t>Spojováni s nestabilitou a násilím</a:t>
            </a:r>
          </a:p>
          <a:p>
            <a:r>
              <a:rPr lang="cs-CZ" sz="2000" dirty="0"/>
              <a:t>Ale i malí farmáři, řemeslníci, horníci, obchodníci</a:t>
            </a:r>
          </a:p>
          <a:p>
            <a:r>
              <a:rPr lang="cs-CZ" sz="2000" dirty="0"/>
              <a:t>Žádná pozemková reforma v jejich prospěch – naopak</a:t>
            </a:r>
          </a:p>
          <a:p>
            <a:r>
              <a:rPr lang="cs-CZ" sz="2000" dirty="0"/>
              <a:t>Plantáže se ještě rozšiřují</a:t>
            </a:r>
          </a:p>
          <a:p>
            <a:r>
              <a:rPr lang="cs-CZ" sz="2000" dirty="0"/>
              <a:t>Mohli i do politiky</a:t>
            </a:r>
          </a:p>
        </p:txBody>
      </p:sp>
    </p:spTree>
    <p:extLst>
      <p:ext uri="{BB962C8B-B14F-4D97-AF65-F5344CB8AC3E}">
        <p14:creationId xmlns:p14="http://schemas.microsoft.com/office/powerpoint/2010/main" val="316980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2775E3-CFED-4BF2-825B-C74A5665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2336872"/>
            <a:ext cx="5575646" cy="4255951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Vlastní společnost – stranou, jak ekonomicky tak politicky</a:t>
            </a:r>
          </a:p>
          <a:p>
            <a:r>
              <a:rPr lang="cs-CZ" sz="1800" dirty="0"/>
              <a:t>Některé skupiny se asimilují – obchodníci, </a:t>
            </a:r>
            <a:r>
              <a:rPr lang="cs-CZ" sz="1800" dirty="0" err="1"/>
              <a:t>stříbraři</a:t>
            </a:r>
            <a:r>
              <a:rPr lang="cs-CZ" sz="1800" dirty="0"/>
              <a:t>, tesaři a kameníci – </a:t>
            </a:r>
            <a:r>
              <a:rPr lang="cs-CZ" sz="1800" dirty="0" err="1"/>
              <a:t>Zapotékové</a:t>
            </a:r>
            <a:endParaRPr lang="cs-CZ" sz="1800" dirty="0"/>
          </a:p>
          <a:p>
            <a:r>
              <a:rPr lang="cs-CZ" sz="1800" dirty="0"/>
              <a:t>Mají stále okovy, ale těší je, že jsou svobodní – odstranění tributů a nucených prací – ty se ale vrátily v jiných formách</a:t>
            </a:r>
          </a:p>
          <a:p>
            <a:r>
              <a:rPr lang="cs-CZ" sz="1800" dirty="0"/>
              <a:t>Nástup liberálů jim sebral jejich ochranu – komunitní půda jim byla vyvlastněna – tlak exportní ekonomiky</a:t>
            </a:r>
          </a:p>
          <a:p>
            <a:r>
              <a:rPr lang="cs-CZ" sz="1800" dirty="0"/>
              <a:t>Kultura a společenská organizace jim byly vzaty také</a:t>
            </a:r>
          </a:p>
          <a:p>
            <a:r>
              <a:rPr lang="cs-CZ" sz="1800" dirty="0"/>
              <a:t>Námezdní práce na dluh nebo přímé vykořisťování</a:t>
            </a:r>
          </a:p>
          <a:p>
            <a:r>
              <a:rPr lang="cs-CZ" sz="1800" dirty="0"/>
              <a:t>Procesy asimilace a akulturace jim nikdy nezajistily rovnoprávný statut</a:t>
            </a:r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E8DF2D-71AF-4135-9A4B-02E768280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3" r="24376" b="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AA3B9-3380-48D0-8354-4A46DB84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 dirty="0"/>
              <a:t>Indiáni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67AA05-47E6-4AF3-AB8F-AEC7DEF4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cs-CZ" sz="1700"/>
              <a:t>4 miliony v Brazílii, 2,5 v ŠA, větší obměna než v USA</a:t>
            </a:r>
          </a:p>
          <a:p>
            <a:r>
              <a:rPr lang="cs-CZ" sz="1700"/>
              <a:t>70 procent pracuje na cukrových plantážích (včetně žen)</a:t>
            </a:r>
          </a:p>
          <a:p>
            <a:r>
              <a:rPr lang="cs-CZ" sz="1700"/>
              <a:t>Nezávislost – svoboda za vojenskou službu</a:t>
            </a:r>
          </a:p>
          <a:p>
            <a:r>
              <a:rPr lang="cs-CZ" sz="1700"/>
              <a:t>Jinak ale ekonomika, útěky a Britský zákaz obchodu 1807</a:t>
            </a:r>
          </a:p>
          <a:p>
            <a:r>
              <a:rPr lang="cs-CZ" sz="1700"/>
              <a:t>Chile, Mexiko a SA (do 1824), jinak postupně, Kolumbie 1851, Argentina 1853, Venezuela 1854, Peru 1855, Puerto Rico 1873, Kuba 1880/6, </a:t>
            </a:r>
          </a:p>
          <a:p>
            <a:r>
              <a:rPr lang="cs-CZ" sz="1700"/>
              <a:t>Brazílie humánní přístup – Gilberto Freyre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9C5CC6-6FE2-4E9E-AA52-4F443FF72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3" r="20313" b="-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7FDD8E-47E4-417E-B43A-66C052B3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 dirty="0"/>
              <a:t>Černoši-otroci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FB3E408-CB8D-4B26-A656-64B22082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19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5006F7-6FE9-4458-9F65-40C03A2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dirty="0"/>
              <a:t>Ženy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BA84CA-DF8B-445B-9D73-F8599915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cs-CZ" sz="1700" dirty="0" err="1"/>
              <a:t>Patriachální</a:t>
            </a:r>
            <a:r>
              <a:rPr lang="cs-CZ" sz="1700" dirty="0"/>
              <a:t> organizace rodiny – </a:t>
            </a:r>
            <a:r>
              <a:rPr lang="cs-CZ" sz="1700" dirty="0" err="1"/>
              <a:t>compadrazgo</a:t>
            </a:r>
            <a:endParaRPr lang="cs-CZ" sz="1700" dirty="0"/>
          </a:p>
          <a:p>
            <a:r>
              <a:rPr lang="cs-CZ" sz="1700" dirty="0"/>
              <a:t>Zhoršení postavení v porovnání s koloniální dobou – zejména majetkové záležitosti</a:t>
            </a:r>
          </a:p>
          <a:p>
            <a:r>
              <a:rPr lang="cs-CZ" sz="1700" dirty="0"/>
              <a:t>KKK – kostel, děti a kuchyně</a:t>
            </a:r>
          </a:p>
          <a:p>
            <a:r>
              <a:rPr lang="cs-CZ" sz="1700" dirty="0" err="1"/>
              <a:t>Marianismo</a:t>
            </a:r>
            <a:r>
              <a:rPr lang="cs-CZ" sz="1700" dirty="0"/>
              <a:t>: pokora, trpělivost, rezignace a vzdání se práv – pravé křesťanské hodnoty</a:t>
            </a:r>
          </a:p>
          <a:p>
            <a:r>
              <a:rPr lang="cs-CZ" sz="1700" dirty="0"/>
              <a:t>Flora </a:t>
            </a:r>
            <a:r>
              <a:rPr lang="cs-CZ" sz="1700" dirty="0" err="1"/>
              <a:t>Tristán</a:t>
            </a:r>
            <a:r>
              <a:rPr lang="cs-CZ" sz="1700" dirty="0"/>
              <a:t> – život ve Francii – žena je proletariát proletariátu</a:t>
            </a:r>
          </a:p>
          <a:p>
            <a:r>
              <a:rPr lang="cs-CZ" sz="1700" dirty="0"/>
              <a:t>Isabel </a:t>
            </a:r>
            <a:r>
              <a:rPr lang="cs-CZ" sz="1700" dirty="0" err="1"/>
              <a:t>Pesado</a:t>
            </a:r>
            <a:r>
              <a:rPr lang="cs-CZ" sz="1700" dirty="0"/>
              <a:t> de </a:t>
            </a:r>
            <a:r>
              <a:rPr lang="cs-CZ" sz="1700" dirty="0" err="1"/>
              <a:t>Mier</a:t>
            </a:r>
            <a:endParaRPr lang="cs-CZ" sz="1700" dirty="0"/>
          </a:p>
          <a:p>
            <a:r>
              <a:rPr lang="cs-CZ" sz="1700" dirty="0"/>
              <a:t>Od 1870 – lepší školství Argentina, Mexiko</a:t>
            </a:r>
          </a:p>
          <a:p>
            <a:r>
              <a:rPr lang="pt-BR" sz="1700" dirty="0"/>
              <a:t>Joana Paula Manso de Noronha</a:t>
            </a:r>
            <a:r>
              <a:rPr lang="cs-CZ" sz="1700" dirty="0"/>
              <a:t> - Brazílie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79675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E57369-803D-4C8B-B111-71C1D0A1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cs-CZ" sz="2400"/>
              <a:t>Církev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8C003E-776D-48E7-8200-C9AB0325A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2336872"/>
            <a:ext cx="4062290" cy="4274239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Katolická církev značně utrpěla během bojů za nezávislost, když stranila královským</a:t>
            </a:r>
          </a:p>
          <a:p>
            <a:r>
              <a:rPr lang="cs-CZ" sz="1800" dirty="0"/>
              <a:t>Liberálové požadovali její odstranění z vedení státu, vzdělávání, cenzury</a:t>
            </a:r>
          </a:p>
          <a:p>
            <a:r>
              <a:rPr lang="cs-CZ" sz="1800" dirty="0"/>
              <a:t>Také více církví – Anglikánský kostel v </a:t>
            </a:r>
            <a:r>
              <a:rPr lang="cs-CZ" sz="1800" dirty="0" err="1"/>
              <a:t>Baires</a:t>
            </a:r>
            <a:r>
              <a:rPr lang="cs-CZ" sz="1800" dirty="0"/>
              <a:t>, půda darovaná </a:t>
            </a:r>
            <a:r>
              <a:rPr lang="cs-CZ" sz="1800" dirty="0" err="1"/>
              <a:t>Rosasem</a:t>
            </a:r>
            <a:r>
              <a:rPr lang="cs-CZ" sz="1800" dirty="0"/>
              <a:t>, který přivedl zpět Jezuity a nesnášel cizince</a:t>
            </a:r>
          </a:p>
          <a:p>
            <a:r>
              <a:rPr lang="cs-CZ" sz="1800" dirty="0"/>
              <a:t>Inkvizice zmizela a cenzuru přebírají civilní úředníci</a:t>
            </a:r>
          </a:p>
          <a:p>
            <a:r>
              <a:rPr lang="cs-CZ" sz="1800" dirty="0" err="1"/>
              <a:t>Rosas</a:t>
            </a:r>
            <a:r>
              <a:rPr lang="cs-CZ" sz="1800" dirty="0"/>
              <a:t> byl proslulý pálením knih veřejně</a:t>
            </a:r>
          </a:p>
          <a:p>
            <a:r>
              <a:rPr lang="cs-CZ" sz="1800" dirty="0"/>
              <a:t>Nástup pozitivismu pak přinesl nový duchovní rozměr - vědu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A3EFE2-264B-4382-BE28-9268AE77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52235"/>
            <a:ext cx="6269479" cy="415352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6830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962</Words>
  <Application>Microsoft Office PowerPoint</Application>
  <PresentationFormat>Širokoúhlá obrazovka</PresentationFormat>
  <Paragraphs>118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Berlín</vt:lpstr>
      <vt:lpstr>Společnost Latinské Ameriky</vt:lpstr>
      <vt:lpstr>Společenské kasty doby koloniální</vt:lpstr>
      <vt:lpstr>Kreolové</vt:lpstr>
      <vt:lpstr>Francisco de Terrazas</vt:lpstr>
      <vt:lpstr>Mesticové</vt:lpstr>
      <vt:lpstr>Indiáni</vt:lpstr>
      <vt:lpstr>Černoši-otroci</vt:lpstr>
      <vt:lpstr>Ženy</vt:lpstr>
      <vt:lpstr>Církev</vt:lpstr>
      <vt:lpstr>Město a venkov</vt:lpstr>
      <vt:lpstr>Obyvatelstvo a Imigrace</vt:lpstr>
      <vt:lpstr>Prezentace aplikace PowerPoint</vt:lpstr>
      <vt:lpstr>Asiaté</vt:lpstr>
      <vt:lpstr>Střední třída</vt:lpstr>
      <vt:lpstr>Dělníci</vt:lpstr>
      <vt:lpstr>Prezentace aplikace PowerPoint</vt:lpstr>
      <vt:lpstr>Prezentace aplikace PowerPoint</vt:lpstr>
      <vt:lpstr>Prezentace aplikace PowerPoint</vt:lpstr>
      <vt:lpstr>Etnické dělení Ameriky</vt:lpstr>
      <vt:lpstr>Nové ideologie - ismy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 Latinské Ameriky</dc:title>
  <dc:creator>Lukas Perutka</dc:creator>
  <cp:lastModifiedBy>Lukas Perutka</cp:lastModifiedBy>
  <cp:revision>8</cp:revision>
  <dcterms:created xsi:type="dcterms:W3CDTF">2018-11-29T15:22:57Z</dcterms:created>
  <dcterms:modified xsi:type="dcterms:W3CDTF">2019-11-28T15:53:23Z</dcterms:modified>
</cp:coreProperties>
</file>