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3" r:id="rId1"/>
  </p:sldMasterIdLst>
  <p:sldIdLst>
    <p:sldId id="256" r:id="rId2"/>
    <p:sldId id="274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77" r:id="rId16"/>
  </p:sldIdLst>
  <p:sldSz cx="12192000" cy="6858000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7671CA-916E-45D2-8ADB-626E97A98051}" v="2" dt="2021-12-01T17:21:20.6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Chroustová" userId="9493aa27-a3d8-4b85-8826-f77e2ceefe03" providerId="ADAL" clId="{CC7671CA-916E-45D2-8ADB-626E97A98051}"/>
    <pc:docChg chg="undo custSel addSld delSld modSld">
      <pc:chgData name="Kateřina Chroustová" userId="9493aa27-a3d8-4b85-8826-f77e2ceefe03" providerId="ADAL" clId="{CC7671CA-916E-45D2-8ADB-626E97A98051}" dt="2021-12-01T17:27:24.071" v="188" actId="14100"/>
      <pc:docMkLst>
        <pc:docMk/>
      </pc:docMkLst>
      <pc:sldChg chg="modSp mod">
        <pc:chgData name="Kateřina Chroustová" userId="9493aa27-a3d8-4b85-8826-f77e2ceefe03" providerId="ADAL" clId="{CC7671CA-916E-45D2-8ADB-626E97A98051}" dt="2021-12-01T17:21:57.652" v="8" actId="14100"/>
        <pc:sldMkLst>
          <pc:docMk/>
          <pc:sldMk cId="0" sldId="256"/>
        </pc:sldMkLst>
        <pc:spChg chg="mod">
          <ac:chgData name="Kateřina Chroustová" userId="9493aa27-a3d8-4b85-8826-f77e2ceefe03" providerId="ADAL" clId="{CC7671CA-916E-45D2-8ADB-626E97A98051}" dt="2021-12-01T17:21:54.556" v="7" actId="14100"/>
          <ac:spMkLst>
            <pc:docMk/>
            <pc:sldMk cId="0" sldId="256"/>
            <ac:spMk id="78" creationId="{00000000-0000-0000-0000-000000000000}"/>
          </ac:spMkLst>
        </pc:spChg>
        <pc:spChg chg="mod">
          <ac:chgData name="Kateřina Chroustová" userId="9493aa27-a3d8-4b85-8826-f77e2ceefe03" providerId="ADAL" clId="{CC7671CA-916E-45D2-8ADB-626E97A98051}" dt="2021-12-01T17:21:57.652" v="8" actId="14100"/>
          <ac:spMkLst>
            <pc:docMk/>
            <pc:sldMk cId="0" sldId="256"/>
            <ac:spMk id="79" creationId="{00000000-0000-0000-0000-000000000000}"/>
          </ac:spMkLst>
        </pc:spChg>
      </pc:sldChg>
      <pc:sldChg chg="modSp mod">
        <pc:chgData name="Kateřina Chroustová" userId="9493aa27-a3d8-4b85-8826-f77e2ceefe03" providerId="ADAL" clId="{CC7671CA-916E-45D2-8ADB-626E97A98051}" dt="2021-12-01T17:23:52.723" v="90" actId="14100"/>
        <pc:sldMkLst>
          <pc:docMk/>
          <pc:sldMk cId="0" sldId="259"/>
        </pc:sldMkLst>
        <pc:spChg chg="mod">
          <ac:chgData name="Kateřina Chroustová" userId="9493aa27-a3d8-4b85-8826-f77e2ceefe03" providerId="ADAL" clId="{CC7671CA-916E-45D2-8ADB-626E97A98051}" dt="2021-12-01T17:23:52.723" v="90" actId="14100"/>
          <ac:spMkLst>
            <pc:docMk/>
            <pc:sldMk cId="0" sldId="259"/>
            <ac:spMk id="84" creationId="{00000000-0000-0000-0000-000000000000}"/>
          </ac:spMkLst>
        </pc:spChg>
        <pc:spChg chg="mod">
          <ac:chgData name="Kateřina Chroustová" userId="9493aa27-a3d8-4b85-8826-f77e2ceefe03" providerId="ADAL" clId="{CC7671CA-916E-45D2-8ADB-626E97A98051}" dt="2021-12-01T17:23:24.365" v="79" actId="15"/>
          <ac:spMkLst>
            <pc:docMk/>
            <pc:sldMk cId="0" sldId="259"/>
            <ac:spMk id="85" creationId="{00000000-0000-0000-0000-000000000000}"/>
          </ac:spMkLst>
        </pc:spChg>
      </pc:sldChg>
      <pc:sldChg chg="modSp mod">
        <pc:chgData name="Kateřina Chroustová" userId="9493aa27-a3d8-4b85-8826-f77e2ceefe03" providerId="ADAL" clId="{CC7671CA-916E-45D2-8ADB-626E97A98051}" dt="2021-12-01T17:23:55.683" v="91" actId="14100"/>
        <pc:sldMkLst>
          <pc:docMk/>
          <pc:sldMk cId="0" sldId="260"/>
        </pc:sldMkLst>
        <pc:spChg chg="mod">
          <ac:chgData name="Kateřina Chroustová" userId="9493aa27-a3d8-4b85-8826-f77e2ceefe03" providerId="ADAL" clId="{CC7671CA-916E-45D2-8ADB-626E97A98051}" dt="2021-12-01T17:23:55.683" v="91" actId="14100"/>
          <ac:spMkLst>
            <pc:docMk/>
            <pc:sldMk cId="0" sldId="260"/>
            <ac:spMk id="86" creationId="{00000000-0000-0000-0000-000000000000}"/>
          </ac:spMkLst>
        </pc:spChg>
        <pc:spChg chg="mod">
          <ac:chgData name="Kateřina Chroustová" userId="9493aa27-a3d8-4b85-8826-f77e2ceefe03" providerId="ADAL" clId="{CC7671CA-916E-45D2-8ADB-626E97A98051}" dt="2021-12-01T17:23:39.128" v="89" actId="20577"/>
          <ac:spMkLst>
            <pc:docMk/>
            <pc:sldMk cId="0" sldId="260"/>
            <ac:spMk id="87" creationId="{00000000-0000-0000-0000-000000000000}"/>
          </ac:spMkLst>
        </pc:spChg>
      </pc:sldChg>
      <pc:sldChg chg="modSp mod">
        <pc:chgData name="Kateřina Chroustová" userId="9493aa27-a3d8-4b85-8826-f77e2ceefe03" providerId="ADAL" clId="{CC7671CA-916E-45D2-8ADB-626E97A98051}" dt="2021-12-01T17:23:59.243" v="92" actId="14100"/>
        <pc:sldMkLst>
          <pc:docMk/>
          <pc:sldMk cId="0" sldId="261"/>
        </pc:sldMkLst>
        <pc:spChg chg="mod">
          <ac:chgData name="Kateřina Chroustová" userId="9493aa27-a3d8-4b85-8826-f77e2ceefe03" providerId="ADAL" clId="{CC7671CA-916E-45D2-8ADB-626E97A98051}" dt="2021-12-01T17:23:59.243" v="92" actId="14100"/>
          <ac:spMkLst>
            <pc:docMk/>
            <pc:sldMk cId="0" sldId="261"/>
            <ac:spMk id="88" creationId="{00000000-0000-0000-0000-000000000000}"/>
          </ac:spMkLst>
        </pc:spChg>
      </pc:sldChg>
      <pc:sldChg chg="modSp mod">
        <pc:chgData name="Kateřina Chroustová" userId="9493aa27-a3d8-4b85-8826-f77e2ceefe03" providerId="ADAL" clId="{CC7671CA-916E-45D2-8ADB-626E97A98051}" dt="2021-12-01T17:24:39.304" v="110" actId="20577"/>
        <pc:sldMkLst>
          <pc:docMk/>
          <pc:sldMk cId="0" sldId="262"/>
        </pc:sldMkLst>
        <pc:spChg chg="mod">
          <ac:chgData name="Kateřina Chroustová" userId="9493aa27-a3d8-4b85-8826-f77e2ceefe03" providerId="ADAL" clId="{CC7671CA-916E-45D2-8ADB-626E97A98051}" dt="2021-12-01T17:24:02.347" v="93" actId="14100"/>
          <ac:spMkLst>
            <pc:docMk/>
            <pc:sldMk cId="0" sldId="262"/>
            <ac:spMk id="90" creationId="{00000000-0000-0000-0000-000000000000}"/>
          </ac:spMkLst>
        </pc:spChg>
        <pc:spChg chg="mod">
          <ac:chgData name="Kateřina Chroustová" userId="9493aa27-a3d8-4b85-8826-f77e2ceefe03" providerId="ADAL" clId="{CC7671CA-916E-45D2-8ADB-626E97A98051}" dt="2021-12-01T17:24:39.304" v="110" actId="20577"/>
          <ac:spMkLst>
            <pc:docMk/>
            <pc:sldMk cId="0" sldId="262"/>
            <ac:spMk id="91" creationId="{00000000-0000-0000-0000-000000000000}"/>
          </ac:spMkLst>
        </pc:spChg>
      </pc:sldChg>
      <pc:sldChg chg="modSp mod">
        <pc:chgData name="Kateřina Chroustová" userId="9493aa27-a3d8-4b85-8826-f77e2ceefe03" providerId="ADAL" clId="{CC7671CA-916E-45D2-8ADB-626E97A98051}" dt="2021-12-01T17:25:31.729" v="131" actId="20577"/>
        <pc:sldMkLst>
          <pc:docMk/>
          <pc:sldMk cId="0" sldId="265"/>
        </pc:sldMkLst>
        <pc:spChg chg="mod">
          <ac:chgData name="Kateřina Chroustová" userId="9493aa27-a3d8-4b85-8826-f77e2ceefe03" providerId="ADAL" clId="{CC7671CA-916E-45D2-8ADB-626E97A98051}" dt="2021-12-01T17:24:44.153" v="111" actId="14100"/>
          <ac:spMkLst>
            <pc:docMk/>
            <pc:sldMk cId="0" sldId="265"/>
            <ac:spMk id="96" creationId="{00000000-0000-0000-0000-000000000000}"/>
          </ac:spMkLst>
        </pc:spChg>
        <pc:spChg chg="mod">
          <ac:chgData name="Kateřina Chroustová" userId="9493aa27-a3d8-4b85-8826-f77e2ceefe03" providerId="ADAL" clId="{CC7671CA-916E-45D2-8ADB-626E97A98051}" dt="2021-12-01T17:25:31.729" v="131" actId="20577"/>
          <ac:spMkLst>
            <pc:docMk/>
            <pc:sldMk cId="0" sldId="265"/>
            <ac:spMk id="97" creationId="{00000000-0000-0000-0000-000000000000}"/>
          </ac:spMkLst>
        </pc:spChg>
      </pc:sldChg>
      <pc:sldChg chg="modSp mod">
        <pc:chgData name="Kateřina Chroustová" userId="9493aa27-a3d8-4b85-8826-f77e2ceefe03" providerId="ADAL" clId="{CC7671CA-916E-45D2-8ADB-626E97A98051}" dt="2021-12-01T17:27:24.071" v="188" actId="14100"/>
        <pc:sldMkLst>
          <pc:docMk/>
          <pc:sldMk cId="0" sldId="266"/>
        </pc:sldMkLst>
        <pc:spChg chg="mod">
          <ac:chgData name="Kateřina Chroustová" userId="9493aa27-a3d8-4b85-8826-f77e2ceefe03" providerId="ADAL" clId="{CC7671CA-916E-45D2-8ADB-626E97A98051}" dt="2021-12-01T17:27:24.071" v="188" actId="14100"/>
          <ac:spMkLst>
            <pc:docMk/>
            <pc:sldMk cId="0" sldId="266"/>
            <ac:spMk id="98" creationId="{00000000-0000-0000-0000-000000000000}"/>
          </ac:spMkLst>
        </pc:spChg>
        <pc:spChg chg="mod">
          <ac:chgData name="Kateřina Chroustová" userId="9493aa27-a3d8-4b85-8826-f77e2ceefe03" providerId="ADAL" clId="{CC7671CA-916E-45D2-8ADB-626E97A98051}" dt="2021-12-01T17:25:55.238" v="147" actId="15"/>
          <ac:spMkLst>
            <pc:docMk/>
            <pc:sldMk cId="0" sldId="266"/>
            <ac:spMk id="99" creationId="{00000000-0000-0000-0000-000000000000}"/>
          </ac:spMkLst>
        </pc:spChg>
      </pc:sldChg>
      <pc:sldChg chg="modSp mod">
        <pc:chgData name="Kateřina Chroustová" userId="9493aa27-a3d8-4b85-8826-f77e2ceefe03" providerId="ADAL" clId="{CC7671CA-916E-45D2-8ADB-626E97A98051}" dt="2021-12-01T17:27:20.526" v="187" actId="14100"/>
        <pc:sldMkLst>
          <pc:docMk/>
          <pc:sldMk cId="0" sldId="267"/>
        </pc:sldMkLst>
        <pc:spChg chg="mod">
          <ac:chgData name="Kateřina Chroustová" userId="9493aa27-a3d8-4b85-8826-f77e2ceefe03" providerId="ADAL" clId="{CC7671CA-916E-45D2-8ADB-626E97A98051}" dt="2021-12-01T17:27:20.526" v="187" actId="14100"/>
          <ac:spMkLst>
            <pc:docMk/>
            <pc:sldMk cId="0" sldId="267"/>
            <ac:spMk id="100" creationId="{00000000-0000-0000-0000-000000000000}"/>
          </ac:spMkLst>
        </pc:spChg>
        <pc:spChg chg="mod">
          <ac:chgData name="Kateřina Chroustová" userId="9493aa27-a3d8-4b85-8826-f77e2ceefe03" providerId="ADAL" clId="{CC7671CA-916E-45D2-8ADB-626E97A98051}" dt="2021-12-01T17:26:12.624" v="153" actId="15"/>
          <ac:spMkLst>
            <pc:docMk/>
            <pc:sldMk cId="0" sldId="267"/>
            <ac:spMk id="101" creationId="{00000000-0000-0000-0000-000000000000}"/>
          </ac:spMkLst>
        </pc:spChg>
      </pc:sldChg>
      <pc:sldChg chg="modSp mod">
        <pc:chgData name="Kateřina Chroustová" userId="9493aa27-a3d8-4b85-8826-f77e2ceefe03" providerId="ADAL" clId="{CC7671CA-916E-45D2-8ADB-626E97A98051}" dt="2021-12-01T17:27:16.366" v="186" actId="14100"/>
        <pc:sldMkLst>
          <pc:docMk/>
          <pc:sldMk cId="0" sldId="269"/>
        </pc:sldMkLst>
        <pc:spChg chg="mod">
          <ac:chgData name="Kateřina Chroustová" userId="9493aa27-a3d8-4b85-8826-f77e2ceefe03" providerId="ADAL" clId="{CC7671CA-916E-45D2-8ADB-626E97A98051}" dt="2021-12-01T17:27:16.366" v="186" actId="14100"/>
          <ac:spMkLst>
            <pc:docMk/>
            <pc:sldMk cId="0" sldId="269"/>
            <ac:spMk id="105" creationId="{00000000-0000-0000-0000-000000000000}"/>
          </ac:spMkLst>
        </pc:spChg>
        <pc:spChg chg="mod">
          <ac:chgData name="Kateřina Chroustová" userId="9493aa27-a3d8-4b85-8826-f77e2ceefe03" providerId="ADAL" clId="{CC7671CA-916E-45D2-8ADB-626E97A98051}" dt="2021-12-01T17:27:01.284" v="183" actId="20577"/>
          <ac:spMkLst>
            <pc:docMk/>
            <pc:sldMk cId="0" sldId="269"/>
            <ac:spMk id="106" creationId="{00000000-0000-0000-0000-000000000000}"/>
          </ac:spMkLst>
        </pc:spChg>
      </pc:sldChg>
      <pc:sldChg chg="modSp mod">
        <pc:chgData name="Kateřina Chroustová" userId="9493aa27-a3d8-4b85-8826-f77e2ceefe03" providerId="ADAL" clId="{CC7671CA-916E-45D2-8ADB-626E97A98051}" dt="2021-12-01T17:27:12.172" v="185" actId="14100"/>
        <pc:sldMkLst>
          <pc:docMk/>
          <pc:sldMk cId="0" sldId="270"/>
        </pc:sldMkLst>
        <pc:spChg chg="mod">
          <ac:chgData name="Kateřina Chroustová" userId="9493aa27-a3d8-4b85-8826-f77e2ceefe03" providerId="ADAL" clId="{CC7671CA-916E-45D2-8ADB-626E97A98051}" dt="2021-12-01T17:27:12.172" v="185" actId="14100"/>
          <ac:spMkLst>
            <pc:docMk/>
            <pc:sldMk cId="0" sldId="270"/>
            <ac:spMk id="107" creationId="{00000000-0000-0000-0000-000000000000}"/>
          </ac:spMkLst>
        </pc:spChg>
        <pc:spChg chg="mod">
          <ac:chgData name="Kateřina Chroustová" userId="9493aa27-a3d8-4b85-8826-f77e2ceefe03" providerId="ADAL" clId="{CC7671CA-916E-45D2-8ADB-626E97A98051}" dt="2021-12-01T17:27:09.794" v="184" actId="14100"/>
          <ac:spMkLst>
            <pc:docMk/>
            <pc:sldMk cId="0" sldId="270"/>
            <ac:spMk id="108" creationId="{00000000-0000-0000-0000-000000000000}"/>
          </ac:spMkLst>
        </pc:spChg>
      </pc:sldChg>
      <pc:sldChg chg="modSp mod">
        <pc:chgData name="Kateřina Chroustová" userId="9493aa27-a3d8-4b85-8826-f77e2ceefe03" providerId="ADAL" clId="{CC7671CA-916E-45D2-8ADB-626E97A98051}" dt="2021-12-01T17:22:15.487" v="14" actId="14100"/>
        <pc:sldMkLst>
          <pc:docMk/>
          <pc:sldMk cId="974413256" sldId="274"/>
        </pc:sldMkLst>
        <pc:spChg chg="mod">
          <ac:chgData name="Kateřina Chroustová" userId="9493aa27-a3d8-4b85-8826-f77e2ceefe03" providerId="ADAL" clId="{CC7671CA-916E-45D2-8ADB-626E97A98051}" dt="2021-12-01T17:22:15.487" v="14" actId="14100"/>
          <ac:spMkLst>
            <pc:docMk/>
            <pc:sldMk cId="974413256" sldId="274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CC7671CA-916E-45D2-8ADB-626E97A98051}" dt="2021-12-01T17:22:10.232" v="13" actId="1076"/>
          <ac:spMkLst>
            <pc:docMk/>
            <pc:sldMk cId="974413256" sldId="274"/>
            <ac:spMk id="3" creationId="{00000000-0000-0000-0000-000000000000}"/>
          </ac:spMkLst>
        </pc:spChg>
      </pc:sldChg>
      <pc:sldChg chg="modSp del mod">
        <pc:chgData name="Kateřina Chroustová" userId="9493aa27-a3d8-4b85-8826-f77e2ceefe03" providerId="ADAL" clId="{CC7671CA-916E-45D2-8ADB-626E97A98051}" dt="2021-12-01T17:21:42.231" v="3" actId="47"/>
        <pc:sldMkLst>
          <pc:docMk/>
          <pc:sldMk cId="1525169781" sldId="275"/>
        </pc:sldMkLst>
        <pc:spChg chg="mod">
          <ac:chgData name="Kateřina Chroustová" userId="9493aa27-a3d8-4b85-8826-f77e2ceefe03" providerId="ADAL" clId="{CC7671CA-916E-45D2-8ADB-626E97A98051}" dt="2021-12-01T17:21:40.895" v="2" actId="6549"/>
          <ac:spMkLst>
            <pc:docMk/>
            <pc:sldMk cId="1525169781" sldId="275"/>
            <ac:spMk id="3" creationId="{00000000-0000-0000-0000-000000000000}"/>
          </ac:spMkLst>
        </pc:spChg>
      </pc:sldChg>
      <pc:sldChg chg="add">
        <pc:chgData name="Kateřina Chroustová" userId="9493aa27-a3d8-4b85-8826-f77e2ceefe03" providerId="ADAL" clId="{CC7671CA-916E-45D2-8ADB-626E97A98051}" dt="2021-12-01T17:21:11.694" v="0"/>
        <pc:sldMkLst>
          <pc:docMk/>
          <pc:sldMk cId="3255384407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34073B28-5125-4780-BD06-66FF3BED2AF7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2181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34073B28-5125-4780-BD06-66FF3BED2AF7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66550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34073B28-5125-4780-BD06-66FF3BED2AF7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8260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4037520-FB66-4F3C-8112-76EDF998507B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0404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4037520-FB66-4F3C-8112-76EDF998507B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2309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4037520-FB66-4F3C-8112-76EDF998507B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97589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34073B28-5125-4780-BD06-66FF3BED2AF7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98079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34073B28-5125-4780-BD06-66FF3BED2AF7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2093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2331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555302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8555302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0987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34073B28-5125-4780-BD06-66FF3BED2AF7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707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4037520-FB66-4F3C-8112-76EDF998507B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1129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34073B28-5125-4780-BD06-66FF3BED2AF7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119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34073B28-5125-4780-BD06-66FF3BED2AF7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1649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4037520-FB66-4F3C-8112-76EDF998507B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719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34073B28-5125-4780-BD06-66FF3BED2AF7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4657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34073B28-5125-4780-BD06-66FF3BED2AF7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82518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34073B28-5125-4780-BD06-66FF3BED2AF7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85347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F4037520-FB66-4F3C-8112-76EDF998507B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818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  <p:sldLayoutId id="2147483710" r:id="rId17"/>
    <p:sldLayoutId id="2147483711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523880" y="741240"/>
            <a:ext cx="7905255" cy="1985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Výroba anorganických pigmentů</a:t>
            </a:r>
            <a:endParaRPr lang="cs-CZ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1523880" y="3602160"/>
            <a:ext cx="7688946" cy="1655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Úvod do anorganické technologie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838080" y="365040"/>
            <a:ext cx="8532062" cy="105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Výroba železitých červení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838080" y="1191960"/>
            <a:ext cx="8423907" cy="5518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Základ pro výrobu: hematit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výchozí suroviny: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zelená skalice – vzniká při síranovém postupu výroby titanové běloby, v metalurgii při moření plechů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Výroba: </a:t>
            </a:r>
          </a:p>
          <a:p>
            <a:pPr lvl="1"/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1/ termický způsob přípravy železitých červení ze zelené skalice 	(700-	800°C v rotačních pecích)</a:t>
            </a:r>
          </a:p>
          <a:p>
            <a:pPr lvl="1"/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2/ kalcinační zpracování hydratovaných oxidů železa</a:t>
            </a:r>
          </a:p>
          <a:p>
            <a:pPr lvl="1"/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při výrobě anilínu z nitrobenzenu k redukci se používá 	kovové železo, vznikají hydratované oxidy železa (Bayer AG, 	Německo)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838080" y="365040"/>
            <a:ext cx="8571391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Výroba železité žlutě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838080" y="1825560"/>
            <a:ext cx="8846694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Základ pro výrobu: goethit 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příprava oxidací kovového železa vzdušným kyslíkem v 	přítomnosti elektrolytu při teplotě 70-90°C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Výroba:</a:t>
            </a: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 výroby anilínu (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tzv.Lauxův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proces), přídavek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AlCl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₃, který zabraňuje tvorbě oxidu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Výroba železité černě a hnědi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838080" y="1690200"/>
            <a:ext cx="10515240" cy="45277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Železité černě – podvojný oxid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FeO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Fe₂O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₃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vysoká krycí schopnost a barvivost </a:t>
            </a:r>
          </a:p>
          <a:p>
            <a:pPr>
              <a:lnSpc>
                <a:spcPct val="100000"/>
              </a:lnSpc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nízká termická stabilita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Železité hnědi 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příprava mísením železitých červení, žlutí a černí v různých poměrech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Výroba oxidu chromitého
(</a:t>
            </a:r>
            <a:r>
              <a:rPr lang="cs-CZ" sz="4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chromoxidová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 zeleň)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838080" y="1825559"/>
            <a:ext cx="10515240" cy="4705869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 r.1802 používán jako zelený pigment na porcelán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střední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kryvost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menší barvivost</a:t>
            </a:r>
          </a:p>
          <a:p>
            <a:pPr>
              <a:lnSpc>
                <a:spcPct val="100000"/>
              </a:lnSpc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odráží infračervené záření (využití do vojenských maskovacích 	nátěrů)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použití: ve sklářství, keramice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výroba: (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BayerAG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Německo)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z dichromanu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disodného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redukcí sírou v rotační kalcinační peci 	(800-1000°C)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pro výrobu dichromanu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disodného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– ruda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chromit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FeCr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₂O₄)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Výroba sazí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838080" y="1404360"/>
            <a:ext cx="10515240" cy="5273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Světová výroba -8mil tun/rok</a:t>
            </a:r>
          </a:p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 nás (CS CABOT s.r.o., ČR)</a:t>
            </a:r>
          </a:p>
          <a:p>
            <a:pPr>
              <a:lnSpc>
                <a:spcPct val="9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Využití: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výroba pneumatik, pryžových produktů, plastů, tiskařských barev, 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inkoustů, papíru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Výroba:</a:t>
            </a:r>
          </a:p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spalováním olejů</a:t>
            </a:r>
          </a:p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ze zemního plynu (kanálový proces)</a:t>
            </a:r>
          </a:p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30léta 19st. - retortový postup – z plynných nebo kapalných 	uhlovodíků při teplotách nad 1200°C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47AC6-8F78-44F6-B013-8A4DE6E80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460520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AF59FD-FD41-4A47-B2A5-7D3DC7C76477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838080" y="1825560"/>
            <a:ext cx="8217430" cy="4350960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/>
              <a:t>LHOTKA, Miloslav. </a:t>
            </a:r>
            <a:r>
              <a:rPr lang="cs-CZ" sz="3200" i="1" dirty="0"/>
              <a:t>Úvod do anorganické technologie</a:t>
            </a:r>
            <a:r>
              <a:rPr lang="cs-CZ" sz="3200" dirty="0"/>
              <a:t>. Praha: Vysoká škola chemicko-technologická v Praze, 2012. </a:t>
            </a:r>
            <a:br>
              <a:rPr lang="cs-CZ" sz="3200" dirty="0"/>
            </a:br>
            <a:r>
              <a:rPr lang="cs-CZ" sz="3200" dirty="0"/>
              <a:t>ISBN 978-80-7080-841-2.</a:t>
            </a:r>
            <a:br>
              <a:rPr lang="cs-CZ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55384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591055" cy="132516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4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Anorganické pigmenty</a:t>
            </a:r>
            <a:endParaRPr lang="cs-CZ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271652" y="1404328"/>
            <a:ext cx="9452452" cy="5355771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9600" b="1" dirty="0"/>
              <a:t>	Plniva</a:t>
            </a:r>
          </a:p>
          <a:p>
            <a:pPr lvl="1"/>
            <a:r>
              <a:rPr lang="cs-CZ" sz="9600" dirty="0"/>
              <a:t>přírodní </a:t>
            </a:r>
          </a:p>
          <a:p>
            <a:pPr lvl="1"/>
            <a:r>
              <a:rPr lang="cs-CZ" sz="9600" dirty="0"/>
              <a:t>umělá</a:t>
            </a:r>
          </a:p>
          <a:p>
            <a:pPr marL="0" indent="0">
              <a:buNone/>
            </a:pPr>
            <a:r>
              <a:rPr lang="cs-CZ" sz="9600" b="1" dirty="0"/>
              <a:t>	Základní pigmenty</a:t>
            </a:r>
          </a:p>
          <a:p>
            <a:pPr lvl="1"/>
            <a:r>
              <a:rPr lang="cs-CZ" sz="9600" dirty="0"/>
              <a:t>bílé</a:t>
            </a:r>
          </a:p>
          <a:p>
            <a:pPr lvl="1"/>
            <a:r>
              <a:rPr lang="cs-CZ" sz="9600" dirty="0"/>
              <a:t>barevné</a:t>
            </a:r>
          </a:p>
          <a:p>
            <a:pPr lvl="1"/>
            <a:r>
              <a:rPr lang="cs-CZ" sz="9600" dirty="0"/>
              <a:t>černé</a:t>
            </a:r>
          </a:p>
          <a:p>
            <a:pPr marL="457200" lvl="1" indent="0">
              <a:buNone/>
            </a:pPr>
            <a:r>
              <a:rPr lang="cs-CZ" sz="9600" b="1" dirty="0"/>
              <a:t>Speciální pigmenty</a:t>
            </a:r>
          </a:p>
          <a:p>
            <a:pPr lvl="1"/>
            <a:r>
              <a:rPr lang="cs-CZ" sz="9600" dirty="0"/>
              <a:t>	keramické a smaltařské</a:t>
            </a:r>
          </a:p>
          <a:p>
            <a:pPr lvl="1"/>
            <a:r>
              <a:rPr lang="cs-CZ" sz="9600" dirty="0"/>
              <a:t>	antikorozní (</a:t>
            </a:r>
            <a:r>
              <a:rPr lang="cs-CZ" sz="9600" dirty="0" err="1"/>
              <a:t>fosforečnanové</a:t>
            </a:r>
            <a:r>
              <a:rPr lang="cs-CZ" sz="9600" dirty="0"/>
              <a:t>, chromanové, sloučeniny olova)</a:t>
            </a:r>
          </a:p>
          <a:p>
            <a:pPr lvl="1"/>
            <a:r>
              <a:rPr lang="cs-CZ" sz="9600" dirty="0"/>
              <a:t>	lesklé a perleťové</a:t>
            </a:r>
          </a:p>
          <a:p>
            <a:pPr lvl="1"/>
            <a:r>
              <a:rPr lang="cs-CZ" sz="9600" dirty="0"/>
              <a:t>	luminiscenční</a:t>
            </a:r>
          </a:p>
          <a:p>
            <a:pPr marL="457200" lvl="1" indent="0">
              <a:buNone/>
            </a:pPr>
            <a:r>
              <a:rPr lang="cs-CZ" sz="9600" dirty="0"/>
              <a:t>	</a:t>
            </a:r>
          </a:p>
          <a:p>
            <a:pPr marL="457200" lvl="1" indent="0">
              <a:buNone/>
            </a:pPr>
            <a:r>
              <a:rPr lang="cs-CZ" dirty="0"/>
              <a:t>	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413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128160"/>
            <a:ext cx="8492733" cy="12250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Vlastnosti pigmentů</a:t>
            </a:r>
            <a:endParaRPr lang="cs-CZ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838080" y="1188720"/>
            <a:ext cx="8679546" cy="5116286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fyzikálně chemické vlastnosti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chemické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technologické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speciální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krycí schopnosti pigmentu – index lomu pigmentu, resp. rozdílu indexu lomu pigmentu a pojiva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bílý pigment: titanová běloba – největší index lomu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černé pigmenty: absorpce viditelného světla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barevné pigmenty: tzv. selektivní absorpce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838080" y="365040"/>
            <a:ext cx="8640217" cy="1079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Vlastnosti pigmentů</a:t>
            </a:r>
            <a:endParaRPr lang="cs-CZ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838080" y="1444680"/>
            <a:ext cx="8640217" cy="47318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barevnost pigmentu _schopnost odrazu světla určitých vlnových délek</a:t>
            </a:r>
          </a:p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čistota pigmentů, strukturní čistota --- kryvost pigmentu</a:t>
            </a:r>
            <a:endParaRPr lang="cs-CZ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odolnost pigmentu vůči prostředí (vůči UV záření a exhalacím)</a:t>
            </a:r>
            <a:endParaRPr lang="cs-CZ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toxicita  pigmentů  (kadmium,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železokyanidové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ionty, Ba, Zn)</a:t>
            </a:r>
          </a:p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dostatečná toxická stálost (nerozpustnost) --  netoxické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838080" y="365040"/>
            <a:ext cx="8532062" cy="941246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Celosvětově významné pigmenty</a:t>
            </a:r>
            <a:endParaRPr lang="cs-CZ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838080" y="1371600"/>
            <a:ext cx="10515240" cy="5101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Titanová běloba (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TiO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₂)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Zinková běloba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Litopon (směs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ZnS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BaSO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₄)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Sachtolit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ZnS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Železité pigmenty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Oxid chromitý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saze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38080" y="365040"/>
            <a:ext cx="8561559" cy="1006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Výroba titanové běloby</a:t>
            </a:r>
            <a:endParaRPr lang="cs-CZ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1116754" y="1371240"/>
            <a:ext cx="8561559" cy="4804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Titanová běloba 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TiO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₂ v tetragonálních modifikacích 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rutilová a anatasová běloba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40 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tis.tun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ročně  v 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Precheza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a.s. Přerov, ČR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obchodní název – 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Pretiox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Využití: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výroba barviv, tiskařských barviv, papíru,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při výrobě 	plastů, optických vláken, keramiky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 potravinářství a kosmetice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252550"/>
            <a:ext cx="8502565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Výroba zinkové běloby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838080" y="1289880"/>
            <a:ext cx="8886023" cy="5388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zinková běloba: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ZnO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99%, 1%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PbO</a:t>
            </a: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průmyslová výroba od r.1840</a:t>
            </a:r>
          </a:p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SlovZink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, a.s. (Slovensko) 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Vlastnosti:</a:t>
            </a:r>
          </a:p>
          <a:p>
            <a:pPr marL="685800" lvl="1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vysoká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kryvost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a vysoká bělost</a:t>
            </a:r>
          </a:p>
          <a:p>
            <a:pPr marL="685800" lvl="1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nižší chemická stálost, méně odolná exhalacím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Využití: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aktivátor vulkanizace (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chemická reakce, při které dochází k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zesíťování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syntetických molekul nebo přírodních kaučuků, čímž získávají větší pružnost)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do antikorozních nátěrů, farmaceutický a kosmetický průmysl (do dentálních cementů a do zásypů),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přísada při výrobě skla a keramických glazur)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838080" y="0"/>
            <a:ext cx="8669714" cy="13550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Výroba zinkové běloby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838080" y="1355400"/>
            <a:ext cx="8669714" cy="50616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Výroba: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suchou cestou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přímým a nepřímým způsobem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přímý způsob = hutnický proces (1200-1300°C)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nepřímý způsob = zplyňování zinku v rotační peci s přímým ohřevem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oxidace par zinku ve spalovacím kanálu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separace zinkové běloby podle jemnosti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1169005" y="365040"/>
            <a:ext cx="8328956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Výroba </a:t>
            </a:r>
            <a:r>
              <a:rPr lang="cs-CZ" sz="4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sachtolitu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838080" y="1825560"/>
            <a:ext cx="8659881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ZnS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výrobní název –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sachtolit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(výroba v Německu)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ZnS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BaSO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₄ litopon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Způsob výroby: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srážení roztoků zinečnatých solí (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sírany,chloridy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roztoky sulfidů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867</TotalTime>
  <Words>731</Words>
  <Application>Microsoft Office PowerPoint</Application>
  <PresentationFormat>Širokoúhlá obrazovka</PresentationFormat>
  <Paragraphs>132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Trebuchet MS</vt:lpstr>
      <vt:lpstr>Wingdings 3</vt:lpstr>
      <vt:lpstr>Fazeta</vt:lpstr>
      <vt:lpstr>Prezentace aplikace PowerPoint</vt:lpstr>
      <vt:lpstr>Anorganické pigmenty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</vt:vector>
  </TitlesOfParts>
  <Company>UK Pedf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Výroba barviv</dc:title>
  <dc:subject/>
  <dc:creator>uzivatel</dc:creator>
  <dc:description/>
  <cp:lastModifiedBy>Kateřina Chroustová</cp:lastModifiedBy>
  <cp:revision>45</cp:revision>
  <dcterms:created xsi:type="dcterms:W3CDTF">2019-03-26T10:53:40Z</dcterms:created>
  <dcterms:modified xsi:type="dcterms:W3CDTF">2021-12-01T17:27:50Z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UK Pedf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Širokoúhlá obrazovka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18</vt:i4>
  </property>
</Properties>
</file>