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0"/>
  </p:handoutMasterIdLst>
  <p:sldIdLst>
    <p:sldId id="265" r:id="rId2"/>
    <p:sldId id="332" r:id="rId3"/>
    <p:sldId id="333" r:id="rId4"/>
    <p:sldId id="334" r:id="rId5"/>
    <p:sldId id="335" r:id="rId6"/>
    <p:sldId id="329" r:id="rId7"/>
    <p:sldId id="336" r:id="rId8"/>
    <p:sldId id="31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9CD92-6AD8-4C2E-9291-A663E102758B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97EC9-BBD3-4EB8-9AC8-1D89C9A50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672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AJ: Peter Murray (Camp)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vytvořte dvojici s někým, s kým jste v kabině ještě nikdy nebyli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domluvte se na vzájemné spolupráci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kdo začne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jak se budete střídat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jak si budete pomáhat</a:t>
            </a:r>
            <a:endParaRPr lang="cs-CZ" sz="2400" dirty="0" smtClean="0"/>
          </a:p>
          <a:p>
            <a:pPr marL="532829" lvl="2" indent="-1762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26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AJ: Peter Murray (Camp)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spolupráce v kabině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hladké střídání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pomoc se jmény a čísly</a:t>
            </a:r>
            <a:endParaRPr lang="cs-CZ" sz="20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plynulý, hezky poslouchatelný výstup</a:t>
            </a: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81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AJ: Peter Murray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spolupráce v kabině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/>
              <a:t>J</a:t>
            </a:r>
            <a:r>
              <a:rPr lang="cs-CZ" sz="2800" dirty="0" smtClean="0"/>
              <a:t>aká forma pomoci vám skutečně pomohla, jaká vám byla spíše na obtíž?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plynulý, hezky poslouchatelný výstup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Jaké tlumočnické strategie jste použili, abyste tohoto cíle dosáhli?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98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ČJ</a:t>
            </a:r>
            <a:r>
              <a:rPr lang="cs-CZ" dirty="0"/>
              <a:t>: Dominika </a:t>
            </a:r>
            <a:r>
              <a:rPr lang="cs-CZ" dirty="0" err="1"/>
              <a:t>gawliczková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4346525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skupina 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tlumočení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err="1" smtClean="0"/>
              <a:t>debriefing</a:t>
            </a:r>
            <a:endParaRPr lang="cs-CZ" sz="28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brainstorming: </a:t>
            </a:r>
            <a:r>
              <a:rPr lang="cs-CZ" sz="2800" dirty="0"/>
              <a:t>tlumočnické strategie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v čem spočívají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jaký je jejich přínos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kdy se nejvíc hodí</a:t>
            </a:r>
          </a:p>
          <a:p>
            <a:pPr marL="679133" lvl="3" indent="-176213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532829" lvl="2" indent="-1762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884164" y="2170253"/>
            <a:ext cx="4346525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skupina B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/>
              <a:t>brainstorming: tlumočnické strategie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v </a:t>
            </a:r>
            <a:r>
              <a:rPr lang="cs-CZ" sz="2400" dirty="0"/>
              <a:t>čem spočívají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jaký </a:t>
            </a:r>
            <a:r>
              <a:rPr lang="cs-CZ" sz="2400" dirty="0"/>
              <a:t>je jejich přínos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/>
              <a:t>kdy se nejvíc </a:t>
            </a:r>
            <a:r>
              <a:rPr lang="cs-CZ" sz="2400" dirty="0" smtClean="0"/>
              <a:t>hodí</a:t>
            </a:r>
            <a:endParaRPr lang="cs-CZ" sz="28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tlumočení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err="1" smtClean="0"/>
              <a:t>debriefing</a:t>
            </a:r>
            <a:endParaRPr lang="cs-CZ" sz="20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65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smtClean="0"/>
              <a:t>: Dominika </a:t>
            </a:r>
            <a:r>
              <a:rPr lang="cs-CZ" dirty="0" err="1" smtClean="0"/>
              <a:t>gawliczková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err="1" smtClean="0"/>
              <a:t>TEDx</a:t>
            </a:r>
            <a:r>
              <a:rPr lang="cs-CZ" sz="2800" dirty="0" smtClean="0"/>
              <a:t> Hradec Králové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delší posuv</a:t>
            </a:r>
          </a:p>
          <a:p>
            <a:pPr marL="173038" indent="0">
              <a:buNone/>
            </a:pPr>
            <a:r>
              <a:rPr lang="cs-CZ" sz="2800" dirty="0" smtClean="0"/>
              <a:t>analýza </a:t>
            </a:r>
            <a:r>
              <a:rPr lang="cs-CZ" sz="2800" dirty="0"/>
              <a:t>→ filtrace, kondenzace</a:t>
            </a:r>
          </a:p>
          <a:p>
            <a:pPr marL="630238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2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smtClean="0"/>
              <a:t>: Dominika </a:t>
            </a:r>
            <a:r>
              <a:rPr lang="cs-CZ" dirty="0" err="1" smtClean="0"/>
              <a:t>gawliczková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630238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V čem byl pro vás projev tlumočnicky nejtěžší?</a:t>
            </a:r>
          </a:p>
          <a:p>
            <a:pPr marL="630238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Připadal vám těžší než projev z minulé hodiny? V čem?</a:t>
            </a:r>
          </a:p>
          <a:p>
            <a:pPr marL="630238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Jaký máte pocit ze svého tlumočení?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82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1758</TotalTime>
  <Words>193</Words>
  <Application>Microsoft Office PowerPoint</Application>
  <PresentationFormat>Širokoúhlá obrazovka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Tw Cen MT</vt:lpstr>
      <vt:lpstr>Tw Cen MT Condensed</vt:lpstr>
      <vt:lpstr>Wingdings 3</vt:lpstr>
      <vt:lpstr>Integrál</vt:lpstr>
      <vt:lpstr>STII</vt:lpstr>
      <vt:lpstr>AJ: Peter Murray (Camp)</vt:lpstr>
      <vt:lpstr>AJ: Peter Murray (Camp)</vt:lpstr>
      <vt:lpstr>AJ: Peter Murray – debriefing</vt:lpstr>
      <vt:lpstr>ČJ: Dominika gawliczková</vt:lpstr>
      <vt:lpstr>ČJ: Dominika gawliczková</vt:lpstr>
      <vt:lpstr>ČJ: Dominika gawliczková – debriefing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65</cp:revision>
  <dcterms:created xsi:type="dcterms:W3CDTF">2019-03-09T16:29:07Z</dcterms:created>
  <dcterms:modified xsi:type="dcterms:W3CDTF">2019-10-23T07:52:54Z</dcterms:modified>
</cp:coreProperties>
</file>