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87" r:id="rId3"/>
    <p:sldId id="288" r:id="rId4"/>
    <p:sldId id="272" r:id="rId5"/>
    <p:sldId id="273" r:id="rId6"/>
    <p:sldId id="274" r:id="rId7"/>
    <p:sldId id="275" r:id="rId8"/>
    <p:sldId id="258" r:id="rId9"/>
    <p:sldId id="276" r:id="rId10"/>
    <p:sldId id="259" r:id="rId11"/>
    <p:sldId id="277" r:id="rId12"/>
    <p:sldId id="278" r:id="rId13"/>
    <p:sldId id="260" r:id="rId14"/>
    <p:sldId id="279" r:id="rId15"/>
    <p:sldId id="289" r:id="rId16"/>
    <p:sldId id="295" r:id="rId17"/>
    <p:sldId id="296" r:id="rId1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8" d="100"/>
          <a:sy n="108" d="100"/>
        </p:scale>
        <p:origin x="678" y="10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Úvodní snímek">
    <p:bg>
      <p:bgPr>
        <a:solidFill>
          <a:schemeClr val="bg2">
            <a:lumMod val="75000"/>
          </a:schemeClr>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261872" y="758952"/>
            <a:ext cx="9418320" cy="4041648"/>
          </a:xfrm>
        </p:spPr>
        <p:txBody>
          <a:bodyPr anchor="b">
            <a:normAutofit/>
          </a:bodyPr>
          <a:lstStyle>
            <a:lvl1pPr algn="l">
              <a:lnSpc>
                <a:spcPct val="85000"/>
              </a:lnSpc>
              <a:defRPr sz="7200" baseline="0">
                <a:solidFill>
                  <a:schemeClr val="tx1"/>
                </a:solidFill>
              </a:defRPr>
            </a:lvl1pPr>
          </a:lstStyle>
          <a:p>
            <a:r>
              <a:rPr lang="cs-CZ"/>
              <a:t>Kliknutím lze upravit styl.</a:t>
            </a:r>
            <a:endParaRPr lang="en-US" dirty="0"/>
          </a:p>
        </p:txBody>
      </p:sp>
      <p:sp>
        <p:nvSpPr>
          <p:cNvPr id="3" name="Subtitle 2"/>
          <p:cNvSpPr>
            <a:spLocks noGrp="1"/>
          </p:cNvSpPr>
          <p:nvPr>
            <p:ph type="subTitle" idx="1"/>
          </p:nvPr>
        </p:nvSpPr>
        <p:spPr>
          <a:xfrm>
            <a:off x="1261872" y="4800600"/>
            <a:ext cx="9418320" cy="1691640"/>
          </a:xfrm>
        </p:spPr>
        <p:txBody>
          <a:bodyPr>
            <a:normAutofit/>
          </a:bodyPr>
          <a:lstStyle>
            <a:lvl1pPr marL="0" indent="0" algn="l">
              <a:buNone/>
              <a:defRPr sz="2200" baseline="0">
                <a:solidFill>
                  <a:schemeClr val="tx1">
                    <a:lumMod val="75000"/>
                  </a:schemeClr>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cs-CZ"/>
              <a:t>Kliknutím můžete upravit styl předlohy.</a:t>
            </a:r>
            <a:endParaRPr lang="en-US" dirty="0"/>
          </a:p>
        </p:txBody>
      </p:sp>
      <p:sp>
        <p:nvSpPr>
          <p:cNvPr id="4" name="Date Placeholder 3"/>
          <p:cNvSpPr>
            <a:spLocks noGrp="1"/>
          </p:cNvSpPr>
          <p:nvPr>
            <p:ph type="dt" sz="half" idx="10"/>
          </p:nvPr>
        </p:nvSpPr>
        <p:spPr/>
        <p:txBody>
          <a:bodyPr/>
          <a:lstStyle>
            <a:lvl1pPr>
              <a:defRPr>
                <a:solidFill>
                  <a:schemeClr val="tx1">
                    <a:lumMod val="50000"/>
                  </a:schemeClr>
                </a:solidFill>
              </a:defRPr>
            </a:lvl1pPr>
          </a:lstStyle>
          <a:p>
            <a:fld id="{41388EA0-A859-4FB2-A531-9A2DCBF02B72}" type="datetimeFigureOut">
              <a:rPr lang="cs-CZ" smtClean="0"/>
              <a:t>18.10.2023</a:t>
            </a:fld>
            <a:endParaRPr lang="cs-CZ"/>
          </a:p>
        </p:txBody>
      </p:sp>
      <p:sp>
        <p:nvSpPr>
          <p:cNvPr id="5" name="Footer Placeholder 4"/>
          <p:cNvSpPr>
            <a:spLocks noGrp="1"/>
          </p:cNvSpPr>
          <p:nvPr>
            <p:ph type="ftr" sz="quarter" idx="11"/>
          </p:nvPr>
        </p:nvSpPr>
        <p:spPr/>
        <p:txBody>
          <a:bodyPr/>
          <a:lstStyle>
            <a:lvl1pPr>
              <a:defRPr>
                <a:solidFill>
                  <a:schemeClr val="tx1">
                    <a:lumMod val="65000"/>
                  </a:schemeClr>
                </a:solidFill>
              </a:defRPr>
            </a:lvl1pPr>
          </a:lstStyle>
          <a:p>
            <a:endParaRPr lang="cs-CZ"/>
          </a:p>
        </p:txBody>
      </p:sp>
      <p:sp>
        <p:nvSpPr>
          <p:cNvPr id="6" name="Slide Number Placeholder 5"/>
          <p:cNvSpPr>
            <a:spLocks noGrp="1"/>
          </p:cNvSpPr>
          <p:nvPr>
            <p:ph type="sldNum" sz="quarter" idx="12"/>
          </p:nvPr>
        </p:nvSpPr>
        <p:spPr/>
        <p:txBody>
          <a:bodyPr/>
          <a:lstStyle>
            <a:lvl1pPr>
              <a:defRPr>
                <a:solidFill>
                  <a:schemeClr val="tx1">
                    <a:lumMod val="65000"/>
                  </a:schemeClr>
                </a:solidFill>
              </a:defRPr>
            </a:lvl1pPr>
          </a:lstStyle>
          <a:p>
            <a:fld id="{5E3F415D-408A-4C94-8E68-BB29600E4AAD}" type="slidenum">
              <a:rPr lang="cs-CZ" smtClean="0"/>
              <a:t>‹#›</a:t>
            </a:fld>
            <a:endParaRPr lang="cs-CZ"/>
          </a:p>
        </p:txBody>
      </p:sp>
      <p:sp>
        <p:nvSpPr>
          <p:cNvPr id="7" name="Rectangle 6"/>
          <p:cNvSpPr/>
          <p:nvPr/>
        </p:nvSpPr>
        <p:spPr>
          <a:xfrm>
            <a:off x="0" y="0"/>
            <a:ext cx="4572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026194519"/>
      </p:ext>
    </p:extLst>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3" name="Vertical Text Placeholder 2"/>
          <p:cNvSpPr>
            <a:spLocks noGrp="1"/>
          </p:cNvSpPr>
          <p:nvPr>
            <p:ph type="body" orient="vert" idx="1"/>
          </p:nvPr>
        </p:nvSpPr>
        <p:spPr/>
        <p:txBody>
          <a:bodyPr vert="eaVert"/>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10"/>
          </p:nvPr>
        </p:nvSpPr>
        <p:spPr/>
        <p:txBody>
          <a:bodyPr/>
          <a:lstStyle/>
          <a:p>
            <a:fld id="{41388EA0-A859-4FB2-A531-9A2DCBF02B72}" type="datetimeFigureOut">
              <a:rPr lang="cs-CZ" smtClean="0"/>
              <a:t>18.10.2023</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5E3F415D-408A-4C94-8E68-BB29600E4AAD}" type="slidenum">
              <a:rPr lang="cs-CZ" smtClean="0"/>
              <a:t>‹#›</a:t>
            </a:fld>
            <a:endParaRPr lang="cs-CZ"/>
          </a:p>
        </p:txBody>
      </p:sp>
    </p:spTree>
    <p:extLst>
      <p:ext uri="{BB962C8B-B14F-4D97-AF65-F5344CB8AC3E}">
        <p14:creationId xmlns:p14="http://schemas.microsoft.com/office/powerpoint/2010/main" val="34264952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48700" y="381000"/>
            <a:ext cx="2476500" cy="5897562"/>
          </a:xfrm>
        </p:spPr>
        <p:txBody>
          <a:bodyPr vert="eaVert"/>
          <a:lstStyle/>
          <a:p>
            <a:r>
              <a:rPr lang="cs-CZ"/>
              <a:t>Kliknutím lze upravit styl.</a:t>
            </a:r>
            <a:endParaRPr lang="en-US" dirty="0"/>
          </a:p>
        </p:txBody>
      </p:sp>
      <p:sp>
        <p:nvSpPr>
          <p:cNvPr id="3" name="Vertical Text Placeholder 2"/>
          <p:cNvSpPr>
            <a:spLocks noGrp="1"/>
          </p:cNvSpPr>
          <p:nvPr>
            <p:ph type="body" orient="vert" idx="1"/>
          </p:nvPr>
        </p:nvSpPr>
        <p:spPr>
          <a:xfrm>
            <a:off x="762000" y="381000"/>
            <a:ext cx="7734300" cy="5897562"/>
          </a:xfrm>
        </p:spPr>
        <p:txBody>
          <a:bodyPr vert="eaVert"/>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10"/>
          </p:nvPr>
        </p:nvSpPr>
        <p:spPr/>
        <p:txBody>
          <a:bodyPr/>
          <a:lstStyle/>
          <a:p>
            <a:fld id="{41388EA0-A859-4FB2-A531-9A2DCBF02B72}" type="datetimeFigureOut">
              <a:rPr lang="cs-CZ" smtClean="0"/>
              <a:t>18.10.2023</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5E3F415D-408A-4C94-8E68-BB29600E4AAD}" type="slidenum">
              <a:rPr lang="cs-CZ" smtClean="0"/>
              <a:t>‹#›</a:t>
            </a:fld>
            <a:endParaRPr lang="cs-CZ"/>
          </a:p>
        </p:txBody>
      </p:sp>
    </p:spTree>
    <p:extLst>
      <p:ext uri="{BB962C8B-B14F-4D97-AF65-F5344CB8AC3E}">
        <p14:creationId xmlns:p14="http://schemas.microsoft.com/office/powerpoint/2010/main" val="18414861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3" name="Content Placeholder 2"/>
          <p:cNvSpPr>
            <a:spLocks noGrp="1"/>
          </p:cNvSpPr>
          <p:nvPr>
            <p:ph idx="1"/>
          </p:nvPr>
        </p:nvSpPr>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10"/>
          </p:nvPr>
        </p:nvSpPr>
        <p:spPr/>
        <p:txBody>
          <a:bodyPr/>
          <a:lstStyle/>
          <a:p>
            <a:fld id="{41388EA0-A859-4FB2-A531-9A2DCBF02B72}" type="datetimeFigureOut">
              <a:rPr lang="cs-CZ" smtClean="0"/>
              <a:t>18.10.2023</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5E3F415D-408A-4C94-8E68-BB29600E4AAD}" type="slidenum">
              <a:rPr lang="cs-CZ" smtClean="0"/>
              <a:t>‹#›</a:t>
            </a:fld>
            <a:endParaRPr lang="cs-CZ"/>
          </a:p>
        </p:txBody>
      </p:sp>
    </p:spTree>
    <p:extLst>
      <p:ext uri="{BB962C8B-B14F-4D97-AF65-F5344CB8AC3E}">
        <p14:creationId xmlns:p14="http://schemas.microsoft.com/office/powerpoint/2010/main" val="33052894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oddílu">
    <p:spTree>
      <p:nvGrpSpPr>
        <p:cNvPr id="1" name=""/>
        <p:cNvGrpSpPr/>
        <p:nvPr/>
      </p:nvGrpSpPr>
      <p:grpSpPr>
        <a:xfrm>
          <a:off x="0" y="0"/>
          <a:ext cx="0" cy="0"/>
          <a:chOff x="0" y="0"/>
          <a:chExt cx="0" cy="0"/>
        </a:xfrm>
      </p:grpSpPr>
      <p:sp>
        <p:nvSpPr>
          <p:cNvPr id="2" name="Title 1"/>
          <p:cNvSpPr>
            <a:spLocks noGrp="1"/>
          </p:cNvSpPr>
          <p:nvPr>
            <p:ph type="title"/>
          </p:nvPr>
        </p:nvSpPr>
        <p:spPr>
          <a:xfrm>
            <a:off x="1261872" y="758952"/>
            <a:ext cx="9418320" cy="4041648"/>
          </a:xfrm>
        </p:spPr>
        <p:txBody>
          <a:bodyPr anchor="b">
            <a:normAutofit/>
          </a:bodyPr>
          <a:lstStyle>
            <a:lvl1pPr>
              <a:lnSpc>
                <a:spcPct val="85000"/>
              </a:lnSpc>
              <a:defRPr sz="7200" b="0"/>
            </a:lvl1pPr>
          </a:lstStyle>
          <a:p>
            <a:r>
              <a:rPr lang="cs-CZ"/>
              <a:t>Kliknutím lze upravit styl.</a:t>
            </a:r>
            <a:endParaRPr lang="en-US" dirty="0"/>
          </a:p>
        </p:txBody>
      </p:sp>
      <p:sp>
        <p:nvSpPr>
          <p:cNvPr id="3" name="Text Placeholder 2"/>
          <p:cNvSpPr>
            <a:spLocks noGrp="1"/>
          </p:cNvSpPr>
          <p:nvPr>
            <p:ph type="body" idx="1"/>
          </p:nvPr>
        </p:nvSpPr>
        <p:spPr>
          <a:xfrm>
            <a:off x="1261872" y="4800600"/>
            <a:ext cx="9418320" cy="1691640"/>
          </a:xfrm>
        </p:spPr>
        <p:txBody>
          <a:bodyPr anchor="t">
            <a:normAutofit/>
          </a:bodyPr>
          <a:lstStyle>
            <a:lvl1pPr marL="0" indent="0">
              <a:buNone/>
              <a:defRPr sz="22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a:t>Po kliknutí můžete upravovat styly textu v předloze.</a:t>
            </a:r>
          </a:p>
        </p:txBody>
      </p:sp>
      <p:sp>
        <p:nvSpPr>
          <p:cNvPr id="4" name="Date Placeholder 3"/>
          <p:cNvSpPr>
            <a:spLocks noGrp="1"/>
          </p:cNvSpPr>
          <p:nvPr>
            <p:ph type="dt" sz="half" idx="10"/>
          </p:nvPr>
        </p:nvSpPr>
        <p:spPr/>
        <p:txBody>
          <a:bodyPr/>
          <a:lstStyle/>
          <a:p>
            <a:fld id="{41388EA0-A859-4FB2-A531-9A2DCBF02B72}" type="datetimeFigureOut">
              <a:rPr lang="cs-CZ" smtClean="0"/>
              <a:t>18.10.2023</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5E3F415D-408A-4C94-8E68-BB29600E4AAD}" type="slidenum">
              <a:rPr lang="cs-CZ" smtClean="0"/>
              <a:t>‹#›</a:t>
            </a:fld>
            <a:endParaRPr lang="cs-CZ"/>
          </a:p>
        </p:txBody>
      </p:sp>
      <p:sp>
        <p:nvSpPr>
          <p:cNvPr id="7" name="Rectangle 6"/>
          <p:cNvSpPr/>
          <p:nvPr/>
        </p:nvSpPr>
        <p:spPr>
          <a:xfrm>
            <a:off x="0" y="0"/>
            <a:ext cx="4572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2912136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3" name="Content Placeholder 2"/>
          <p:cNvSpPr>
            <a:spLocks noGrp="1"/>
          </p:cNvSpPr>
          <p:nvPr>
            <p:ph sz="half" idx="1"/>
          </p:nvPr>
        </p:nvSpPr>
        <p:spPr>
          <a:xfrm>
            <a:off x="1261872" y="1828800"/>
            <a:ext cx="4480560" cy="4351337"/>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Content Placeholder 3"/>
          <p:cNvSpPr>
            <a:spLocks noGrp="1"/>
          </p:cNvSpPr>
          <p:nvPr>
            <p:ph sz="half" idx="2"/>
          </p:nvPr>
        </p:nvSpPr>
        <p:spPr>
          <a:xfrm>
            <a:off x="6126480" y="1828800"/>
            <a:ext cx="4480560" cy="4351337"/>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5" name="Date Placeholder 4"/>
          <p:cNvSpPr>
            <a:spLocks noGrp="1"/>
          </p:cNvSpPr>
          <p:nvPr>
            <p:ph type="dt" sz="half" idx="10"/>
          </p:nvPr>
        </p:nvSpPr>
        <p:spPr/>
        <p:txBody>
          <a:bodyPr/>
          <a:lstStyle/>
          <a:p>
            <a:fld id="{41388EA0-A859-4FB2-A531-9A2DCBF02B72}" type="datetimeFigureOut">
              <a:rPr lang="cs-CZ" smtClean="0"/>
              <a:t>18.10.2023</a:t>
            </a:fld>
            <a:endParaRPr lang="cs-CZ"/>
          </a:p>
        </p:txBody>
      </p:sp>
      <p:sp>
        <p:nvSpPr>
          <p:cNvPr id="6" name="Footer Placeholder 5"/>
          <p:cNvSpPr>
            <a:spLocks noGrp="1"/>
          </p:cNvSpPr>
          <p:nvPr>
            <p:ph type="ftr" sz="quarter" idx="11"/>
          </p:nvPr>
        </p:nvSpPr>
        <p:spPr/>
        <p:txBody>
          <a:bodyPr/>
          <a:lstStyle/>
          <a:p>
            <a:endParaRPr lang="cs-CZ"/>
          </a:p>
        </p:txBody>
      </p:sp>
      <p:sp>
        <p:nvSpPr>
          <p:cNvPr id="7" name="Slide Number Placeholder 6"/>
          <p:cNvSpPr>
            <a:spLocks noGrp="1"/>
          </p:cNvSpPr>
          <p:nvPr>
            <p:ph type="sldNum" sz="quarter" idx="12"/>
          </p:nvPr>
        </p:nvSpPr>
        <p:spPr/>
        <p:txBody>
          <a:bodyPr/>
          <a:lstStyle/>
          <a:p>
            <a:fld id="{5E3F415D-408A-4C94-8E68-BB29600E4AAD}" type="slidenum">
              <a:rPr lang="cs-CZ" smtClean="0"/>
              <a:t>‹#›</a:t>
            </a:fld>
            <a:endParaRPr lang="cs-CZ"/>
          </a:p>
        </p:txBody>
      </p:sp>
    </p:spTree>
    <p:extLst>
      <p:ext uri="{BB962C8B-B14F-4D97-AF65-F5344CB8AC3E}">
        <p14:creationId xmlns:p14="http://schemas.microsoft.com/office/powerpoint/2010/main" val="22405368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cs-CZ"/>
              <a:t>Kliknutím lze upravit styl.</a:t>
            </a:r>
            <a:endParaRPr lang="en-US" dirty="0"/>
          </a:p>
        </p:txBody>
      </p:sp>
      <p:sp>
        <p:nvSpPr>
          <p:cNvPr id="3" name="Text Placeholder 2"/>
          <p:cNvSpPr>
            <a:spLocks noGrp="1"/>
          </p:cNvSpPr>
          <p:nvPr>
            <p:ph type="body" idx="1"/>
          </p:nvPr>
        </p:nvSpPr>
        <p:spPr>
          <a:xfrm>
            <a:off x="1261872" y="1713655"/>
            <a:ext cx="4480560" cy="731520"/>
          </a:xfrm>
        </p:spPr>
        <p:txBody>
          <a:bodyPr anchor="b">
            <a:normAutofit/>
          </a:bodyPr>
          <a:lstStyle>
            <a:lvl1pPr marL="0" indent="0">
              <a:spcBef>
                <a:spcPts val="0"/>
              </a:spcBef>
              <a:buNone/>
              <a:defRPr sz="20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Po kliknutí můžete upravovat styly textu v předloze.</a:t>
            </a:r>
          </a:p>
        </p:txBody>
      </p:sp>
      <p:sp>
        <p:nvSpPr>
          <p:cNvPr id="4" name="Content Placeholder 3"/>
          <p:cNvSpPr>
            <a:spLocks noGrp="1"/>
          </p:cNvSpPr>
          <p:nvPr>
            <p:ph sz="half" idx="2"/>
          </p:nvPr>
        </p:nvSpPr>
        <p:spPr>
          <a:xfrm>
            <a:off x="1261872" y="2507550"/>
            <a:ext cx="4480560" cy="366465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5" name="Text Placeholder 4"/>
          <p:cNvSpPr>
            <a:spLocks noGrp="1"/>
          </p:cNvSpPr>
          <p:nvPr>
            <p:ph type="body" sz="quarter" idx="3"/>
          </p:nvPr>
        </p:nvSpPr>
        <p:spPr>
          <a:xfrm>
            <a:off x="6126480" y="1713655"/>
            <a:ext cx="4480560" cy="731520"/>
          </a:xfrm>
        </p:spPr>
        <p:txBody>
          <a:bodyPr anchor="b">
            <a:normAutofit/>
          </a:bodyPr>
          <a:lstStyle>
            <a:lvl1pPr marL="0" indent="0">
              <a:lnSpc>
                <a:spcPct val="95000"/>
              </a:lnSpc>
              <a:spcBef>
                <a:spcPts val="0"/>
              </a:spcBef>
              <a:buNone/>
              <a:defRPr lang="en-US" sz="2000" b="0" kern="1200" dirty="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90000"/>
              </a:lnSpc>
              <a:spcBef>
                <a:spcPts val="2000"/>
              </a:spcBef>
              <a:buFontTx/>
              <a:buNone/>
            </a:pPr>
            <a:r>
              <a:rPr lang="cs-CZ"/>
              <a:t>Po kliknutí můžete upravovat styly textu v předloze.</a:t>
            </a:r>
          </a:p>
        </p:txBody>
      </p:sp>
      <p:sp>
        <p:nvSpPr>
          <p:cNvPr id="6" name="Content Placeholder 5"/>
          <p:cNvSpPr>
            <a:spLocks noGrp="1"/>
          </p:cNvSpPr>
          <p:nvPr>
            <p:ph sz="quarter" idx="4"/>
          </p:nvPr>
        </p:nvSpPr>
        <p:spPr>
          <a:xfrm>
            <a:off x="6126480" y="2507550"/>
            <a:ext cx="4480560" cy="366465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7" name="Date Placeholder 6"/>
          <p:cNvSpPr>
            <a:spLocks noGrp="1"/>
          </p:cNvSpPr>
          <p:nvPr>
            <p:ph type="dt" sz="half" idx="10"/>
          </p:nvPr>
        </p:nvSpPr>
        <p:spPr/>
        <p:txBody>
          <a:bodyPr/>
          <a:lstStyle/>
          <a:p>
            <a:fld id="{41388EA0-A859-4FB2-A531-9A2DCBF02B72}" type="datetimeFigureOut">
              <a:rPr lang="cs-CZ" smtClean="0"/>
              <a:t>18.10.2023</a:t>
            </a:fld>
            <a:endParaRPr lang="cs-CZ"/>
          </a:p>
        </p:txBody>
      </p:sp>
      <p:sp>
        <p:nvSpPr>
          <p:cNvPr id="8" name="Footer Placeholder 7"/>
          <p:cNvSpPr>
            <a:spLocks noGrp="1"/>
          </p:cNvSpPr>
          <p:nvPr>
            <p:ph type="ftr" sz="quarter" idx="11"/>
          </p:nvPr>
        </p:nvSpPr>
        <p:spPr/>
        <p:txBody>
          <a:bodyPr/>
          <a:lstStyle/>
          <a:p>
            <a:endParaRPr lang="cs-CZ"/>
          </a:p>
        </p:txBody>
      </p:sp>
      <p:sp>
        <p:nvSpPr>
          <p:cNvPr id="9" name="Slide Number Placeholder 8"/>
          <p:cNvSpPr>
            <a:spLocks noGrp="1"/>
          </p:cNvSpPr>
          <p:nvPr>
            <p:ph type="sldNum" sz="quarter" idx="12"/>
          </p:nvPr>
        </p:nvSpPr>
        <p:spPr/>
        <p:txBody>
          <a:bodyPr/>
          <a:lstStyle/>
          <a:p>
            <a:fld id="{5E3F415D-408A-4C94-8E68-BB29600E4AAD}" type="slidenum">
              <a:rPr lang="cs-CZ" smtClean="0"/>
              <a:t>‹#›</a:t>
            </a:fld>
            <a:endParaRPr lang="cs-CZ"/>
          </a:p>
        </p:txBody>
      </p:sp>
    </p:spTree>
    <p:extLst>
      <p:ext uri="{BB962C8B-B14F-4D97-AF65-F5344CB8AC3E}">
        <p14:creationId xmlns:p14="http://schemas.microsoft.com/office/powerpoint/2010/main" val="23059902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Jenom nadpis">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cs-CZ"/>
              <a:t>Kliknutím lze upravit styl.</a:t>
            </a:r>
            <a:endParaRPr lang="en-US" dirty="0"/>
          </a:p>
        </p:txBody>
      </p:sp>
      <p:sp>
        <p:nvSpPr>
          <p:cNvPr id="3" name="Date Placeholder 2"/>
          <p:cNvSpPr>
            <a:spLocks noGrp="1"/>
          </p:cNvSpPr>
          <p:nvPr>
            <p:ph type="dt" sz="half" idx="10"/>
          </p:nvPr>
        </p:nvSpPr>
        <p:spPr/>
        <p:txBody>
          <a:bodyPr/>
          <a:lstStyle/>
          <a:p>
            <a:fld id="{41388EA0-A859-4FB2-A531-9A2DCBF02B72}" type="datetimeFigureOut">
              <a:rPr lang="cs-CZ" smtClean="0"/>
              <a:t>18.10.2023</a:t>
            </a:fld>
            <a:endParaRPr lang="cs-CZ"/>
          </a:p>
        </p:txBody>
      </p:sp>
      <p:sp>
        <p:nvSpPr>
          <p:cNvPr id="4" name="Footer Placeholder 3"/>
          <p:cNvSpPr>
            <a:spLocks noGrp="1"/>
          </p:cNvSpPr>
          <p:nvPr>
            <p:ph type="ftr" sz="quarter" idx="11"/>
          </p:nvPr>
        </p:nvSpPr>
        <p:spPr/>
        <p:txBody>
          <a:bodyPr/>
          <a:lstStyle/>
          <a:p>
            <a:endParaRPr lang="cs-CZ"/>
          </a:p>
        </p:txBody>
      </p:sp>
      <p:sp>
        <p:nvSpPr>
          <p:cNvPr id="5" name="Slide Number Placeholder 4"/>
          <p:cNvSpPr>
            <a:spLocks noGrp="1"/>
          </p:cNvSpPr>
          <p:nvPr>
            <p:ph type="sldNum" sz="quarter" idx="12"/>
          </p:nvPr>
        </p:nvSpPr>
        <p:spPr/>
        <p:txBody>
          <a:bodyPr/>
          <a:lstStyle/>
          <a:p>
            <a:fld id="{5E3F415D-408A-4C94-8E68-BB29600E4AAD}" type="slidenum">
              <a:rPr lang="cs-CZ" smtClean="0"/>
              <a:t>‹#›</a:t>
            </a:fld>
            <a:endParaRPr lang="cs-CZ"/>
          </a:p>
        </p:txBody>
      </p:sp>
    </p:spTree>
    <p:extLst>
      <p:ext uri="{BB962C8B-B14F-4D97-AF65-F5344CB8AC3E}">
        <p14:creationId xmlns:p14="http://schemas.microsoft.com/office/powerpoint/2010/main" val="16073200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1388EA0-A859-4FB2-A531-9A2DCBF02B72}" type="datetimeFigureOut">
              <a:rPr lang="cs-CZ" smtClean="0"/>
              <a:t>18.10.2023</a:t>
            </a:fld>
            <a:endParaRPr lang="cs-CZ"/>
          </a:p>
        </p:txBody>
      </p:sp>
      <p:sp>
        <p:nvSpPr>
          <p:cNvPr id="3" name="Footer Placeholder 2"/>
          <p:cNvSpPr>
            <a:spLocks noGrp="1"/>
          </p:cNvSpPr>
          <p:nvPr>
            <p:ph type="ftr" sz="quarter" idx="11"/>
          </p:nvPr>
        </p:nvSpPr>
        <p:spPr/>
        <p:txBody>
          <a:bodyPr/>
          <a:lstStyle/>
          <a:p>
            <a:endParaRPr lang="cs-CZ"/>
          </a:p>
        </p:txBody>
      </p:sp>
      <p:sp>
        <p:nvSpPr>
          <p:cNvPr id="4" name="Slide Number Placeholder 3"/>
          <p:cNvSpPr>
            <a:spLocks noGrp="1"/>
          </p:cNvSpPr>
          <p:nvPr>
            <p:ph type="sldNum" sz="quarter" idx="12"/>
          </p:nvPr>
        </p:nvSpPr>
        <p:spPr/>
        <p:txBody>
          <a:bodyPr/>
          <a:lstStyle/>
          <a:p>
            <a:fld id="{5E3F415D-408A-4C94-8E68-BB29600E4AAD}" type="slidenum">
              <a:rPr lang="cs-CZ" smtClean="0"/>
              <a:t>‹#›</a:t>
            </a:fld>
            <a:endParaRPr lang="cs-CZ"/>
          </a:p>
        </p:txBody>
      </p:sp>
    </p:spTree>
    <p:extLst>
      <p:ext uri="{BB962C8B-B14F-4D97-AF65-F5344CB8AC3E}">
        <p14:creationId xmlns:p14="http://schemas.microsoft.com/office/powerpoint/2010/main" val="14951423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Title 1"/>
          <p:cNvSpPr>
            <a:spLocks noGrp="1"/>
          </p:cNvSpPr>
          <p:nvPr>
            <p:ph type="title"/>
          </p:nvPr>
        </p:nvSpPr>
        <p:spPr>
          <a:xfrm>
            <a:off x="841248" y="457200"/>
            <a:ext cx="3200400" cy="1600197"/>
          </a:xfrm>
        </p:spPr>
        <p:txBody>
          <a:bodyPr anchor="b">
            <a:normAutofit/>
          </a:bodyPr>
          <a:lstStyle>
            <a:lvl1pPr>
              <a:defRPr sz="3200" b="0" baseline="0"/>
            </a:lvl1pPr>
          </a:lstStyle>
          <a:p>
            <a:r>
              <a:rPr lang="cs-CZ"/>
              <a:t>Kliknutím lze upravit styl.</a:t>
            </a:r>
            <a:endParaRPr lang="en-US" dirty="0"/>
          </a:p>
        </p:txBody>
      </p:sp>
      <p:sp>
        <p:nvSpPr>
          <p:cNvPr id="3" name="Content Placeholder 2"/>
          <p:cNvSpPr>
            <a:spLocks noGrp="1"/>
          </p:cNvSpPr>
          <p:nvPr>
            <p:ph idx="1"/>
          </p:nvPr>
        </p:nvSpPr>
        <p:spPr>
          <a:xfrm>
            <a:off x="4504267" y="685800"/>
            <a:ext cx="6079066" cy="548640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Text Placeholder 3"/>
          <p:cNvSpPr>
            <a:spLocks noGrp="1"/>
          </p:cNvSpPr>
          <p:nvPr>
            <p:ph type="body" sz="half" idx="2"/>
          </p:nvPr>
        </p:nvSpPr>
        <p:spPr>
          <a:xfrm>
            <a:off x="841248" y="2099734"/>
            <a:ext cx="3200400" cy="3810001"/>
          </a:xfrm>
        </p:spPr>
        <p:txBody>
          <a:bodyPr>
            <a:normAutofit/>
          </a:bodyPr>
          <a:lstStyle>
            <a:lvl1pPr marL="0" indent="0">
              <a:lnSpc>
                <a:spcPct val="114000"/>
              </a:lnSpc>
              <a:spcBef>
                <a:spcPts val="800"/>
              </a:spcBef>
              <a:buNone/>
              <a:defRPr sz="13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Po kliknutí můžete upravovat styly textu v předloze.</a:t>
            </a:r>
          </a:p>
        </p:txBody>
      </p:sp>
      <p:sp>
        <p:nvSpPr>
          <p:cNvPr id="5" name="Date Placeholder 4"/>
          <p:cNvSpPr>
            <a:spLocks noGrp="1"/>
          </p:cNvSpPr>
          <p:nvPr>
            <p:ph type="dt" sz="half" idx="10"/>
          </p:nvPr>
        </p:nvSpPr>
        <p:spPr/>
        <p:txBody>
          <a:bodyPr/>
          <a:lstStyle/>
          <a:p>
            <a:fld id="{41388EA0-A859-4FB2-A531-9A2DCBF02B72}" type="datetimeFigureOut">
              <a:rPr lang="cs-CZ" smtClean="0"/>
              <a:t>18.10.2023</a:t>
            </a:fld>
            <a:endParaRPr lang="cs-CZ"/>
          </a:p>
        </p:txBody>
      </p:sp>
      <p:sp>
        <p:nvSpPr>
          <p:cNvPr id="6" name="Footer Placeholder 5"/>
          <p:cNvSpPr>
            <a:spLocks noGrp="1"/>
          </p:cNvSpPr>
          <p:nvPr>
            <p:ph type="ftr" sz="quarter" idx="11"/>
          </p:nvPr>
        </p:nvSpPr>
        <p:spPr/>
        <p:txBody>
          <a:bodyPr/>
          <a:lstStyle/>
          <a:p>
            <a:endParaRPr lang="cs-CZ"/>
          </a:p>
        </p:txBody>
      </p:sp>
      <p:sp>
        <p:nvSpPr>
          <p:cNvPr id="7" name="Slide Number Placeholder 6"/>
          <p:cNvSpPr>
            <a:spLocks noGrp="1"/>
          </p:cNvSpPr>
          <p:nvPr>
            <p:ph type="sldNum" sz="quarter" idx="12"/>
          </p:nvPr>
        </p:nvSpPr>
        <p:spPr/>
        <p:txBody>
          <a:bodyPr/>
          <a:lstStyle/>
          <a:p>
            <a:fld id="{5E3F415D-408A-4C94-8E68-BB29600E4AAD}" type="slidenum">
              <a:rPr lang="cs-CZ" smtClean="0"/>
              <a:t>‹#›</a:t>
            </a:fld>
            <a:endParaRPr lang="cs-CZ"/>
          </a:p>
        </p:txBody>
      </p:sp>
    </p:spTree>
    <p:extLst>
      <p:ext uri="{BB962C8B-B14F-4D97-AF65-F5344CB8AC3E}">
        <p14:creationId xmlns:p14="http://schemas.microsoft.com/office/powerpoint/2010/main" val="8210551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8" name="Rectangle 7"/>
          <p:cNvSpPr/>
          <p:nvPr/>
        </p:nvSpPr>
        <p:spPr>
          <a:xfrm>
            <a:off x="0" y="5105400"/>
            <a:ext cx="11292840" cy="17526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914400" y="5257800"/>
            <a:ext cx="9982200" cy="914400"/>
          </a:xfrm>
        </p:spPr>
        <p:txBody>
          <a:bodyPr anchor="b">
            <a:normAutofit/>
          </a:bodyPr>
          <a:lstStyle>
            <a:lvl1pPr>
              <a:defRPr sz="2800" b="0">
                <a:solidFill>
                  <a:schemeClr val="bg1"/>
                </a:solidFill>
              </a:defRPr>
            </a:lvl1pPr>
          </a:lstStyle>
          <a:p>
            <a:r>
              <a:rPr lang="cs-CZ"/>
              <a:t>Kliknutím lze upravit styl.</a:t>
            </a:r>
            <a:endParaRPr lang="en-US" dirty="0"/>
          </a:p>
        </p:txBody>
      </p:sp>
      <p:sp>
        <p:nvSpPr>
          <p:cNvPr id="3" name="Picture Placeholder 2"/>
          <p:cNvSpPr>
            <a:spLocks noGrp="1" noChangeAspect="1"/>
          </p:cNvSpPr>
          <p:nvPr>
            <p:ph type="pic" idx="1"/>
          </p:nvPr>
        </p:nvSpPr>
        <p:spPr>
          <a:xfrm>
            <a:off x="0" y="0"/>
            <a:ext cx="11292840" cy="5128923"/>
          </a:xfrm>
          <a:solidFill>
            <a:schemeClr val="accent1"/>
          </a:solidFill>
        </p:spPr>
        <p:txBody>
          <a:bodyPr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cs-CZ"/>
              <a:t>Kliknutím na ikonu přidáte obrázek.</a:t>
            </a:r>
            <a:endParaRPr lang="en-US" dirty="0"/>
          </a:p>
        </p:txBody>
      </p:sp>
      <p:sp>
        <p:nvSpPr>
          <p:cNvPr id="4" name="Text Placeholder 3"/>
          <p:cNvSpPr>
            <a:spLocks noGrp="1"/>
          </p:cNvSpPr>
          <p:nvPr>
            <p:ph type="body" sz="half" idx="2"/>
          </p:nvPr>
        </p:nvSpPr>
        <p:spPr>
          <a:xfrm>
            <a:off x="914400" y="6108589"/>
            <a:ext cx="9982200" cy="597011"/>
          </a:xfrm>
        </p:spPr>
        <p:txBody>
          <a:bodyPr>
            <a:normAutofit/>
          </a:bodyPr>
          <a:lstStyle>
            <a:lvl1pPr marL="0" indent="0">
              <a:lnSpc>
                <a:spcPct val="100000"/>
              </a:lnSpc>
              <a:spcBef>
                <a:spcPts val="800"/>
              </a:spcBef>
              <a:buNone/>
              <a:defRPr sz="1300">
                <a:solidFill>
                  <a:schemeClr val="bg1">
                    <a:lumMod val="8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Po kliknutí můžete upravovat styly textu v předloze.</a:t>
            </a:r>
          </a:p>
        </p:txBody>
      </p:sp>
      <p:sp>
        <p:nvSpPr>
          <p:cNvPr id="5" name="Date Placeholder 4"/>
          <p:cNvSpPr>
            <a:spLocks noGrp="1"/>
          </p:cNvSpPr>
          <p:nvPr>
            <p:ph type="dt" sz="half" idx="10"/>
          </p:nvPr>
        </p:nvSpPr>
        <p:spPr/>
        <p:txBody>
          <a:bodyPr/>
          <a:lstStyle/>
          <a:p>
            <a:fld id="{41388EA0-A859-4FB2-A531-9A2DCBF02B72}" type="datetimeFigureOut">
              <a:rPr lang="cs-CZ" smtClean="0"/>
              <a:t>18.10.2023</a:t>
            </a:fld>
            <a:endParaRPr lang="cs-CZ"/>
          </a:p>
        </p:txBody>
      </p:sp>
      <p:sp>
        <p:nvSpPr>
          <p:cNvPr id="6" name="Footer Placeholder 5"/>
          <p:cNvSpPr>
            <a:spLocks noGrp="1"/>
          </p:cNvSpPr>
          <p:nvPr>
            <p:ph type="ftr" sz="quarter" idx="11"/>
          </p:nvPr>
        </p:nvSpPr>
        <p:spPr/>
        <p:txBody>
          <a:bodyPr/>
          <a:lstStyle/>
          <a:p>
            <a:endParaRPr lang="cs-CZ"/>
          </a:p>
        </p:txBody>
      </p:sp>
      <p:sp>
        <p:nvSpPr>
          <p:cNvPr id="7" name="Slide Number Placeholder 6"/>
          <p:cNvSpPr>
            <a:spLocks noGrp="1"/>
          </p:cNvSpPr>
          <p:nvPr>
            <p:ph type="sldNum" sz="quarter" idx="12"/>
          </p:nvPr>
        </p:nvSpPr>
        <p:spPr/>
        <p:txBody>
          <a:bodyPr/>
          <a:lstStyle/>
          <a:p>
            <a:fld id="{5E3F415D-408A-4C94-8E68-BB29600E4AAD}" type="slidenum">
              <a:rPr lang="cs-CZ" smtClean="0"/>
              <a:t>‹#›</a:t>
            </a:fld>
            <a:endParaRPr lang="cs-CZ"/>
          </a:p>
        </p:txBody>
      </p:sp>
    </p:spTree>
    <p:extLst>
      <p:ext uri="{BB962C8B-B14F-4D97-AF65-F5344CB8AC3E}">
        <p14:creationId xmlns:p14="http://schemas.microsoft.com/office/powerpoint/2010/main" val="35709498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1292840" y="0"/>
            <a:ext cx="914400" cy="685800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261872" y="365760"/>
            <a:ext cx="9692640" cy="1325562"/>
          </a:xfrm>
          <a:prstGeom prst="rect">
            <a:avLst/>
          </a:prstGeom>
        </p:spPr>
        <p:txBody>
          <a:bodyPr vert="horz" lIns="91440" tIns="45720" rIns="91440" bIns="45720" rtlCol="0" anchor="b">
            <a:normAutofit/>
          </a:bodyPr>
          <a:lstStyle/>
          <a:p>
            <a:r>
              <a:rPr lang="cs-CZ"/>
              <a:t>Kliknutím lze upravit styl.</a:t>
            </a:r>
            <a:endParaRPr lang="en-US" dirty="0"/>
          </a:p>
        </p:txBody>
      </p:sp>
      <p:sp>
        <p:nvSpPr>
          <p:cNvPr id="3" name="Text Placeholder 2"/>
          <p:cNvSpPr>
            <a:spLocks noGrp="1"/>
          </p:cNvSpPr>
          <p:nvPr>
            <p:ph type="body" idx="1"/>
          </p:nvPr>
        </p:nvSpPr>
        <p:spPr>
          <a:xfrm>
            <a:off x="1261872" y="1828800"/>
            <a:ext cx="8595360" cy="4351337"/>
          </a:xfrm>
          <a:prstGeom prst="rect">
            <a:avLst/>
          </a:prstGeom>
        </p:spPr>
        <p:txBody>
          <a:bodyPr vert="horz" lIns="91440" tIns="45720" rIns="91440" bIns="45720" rtlCol="0">
            <a:normAutofit/>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2"/>
          </p:nvPr>
        </p:nvSpPr>
        <p:spPr>
          <a:xfrm rot="16200000">
            <a:off x="10797542" y="998537"/>
            <a:ext cx="1904999" cy="365125"/>
          </a:xfrm>
          <a:prstGeom prst="rect">
            <a:avLst/>
          </a:prstGeom>
        </p:spPr>
        <p:txBody>
          <a:bodyPr vert="horz" lIns="91440" tIns="45720" rIns="91440" bIns="45720" rtlCol="0" anchor="ctr"/>
          <a:lstStyle>
            <a:lvl1pPr algn="r">
              <a:defRPr sz="1050" b="0">
                <a:solidFill>
                  <a:schemeClr val="tx2">
                    <a:lumMod val="20000"/>
                    <a:lumOff val="80000"/>
                  </a:schemeClr>
                </a:solidFill>
              </a:defRPr>
            </a:lvl1pPr>
          </a:lstStyle>
          <a:p>
            <a:fld id="{41388EA0-A859-4FB2-A531-9A2DCBF02B72}" type="datetimeFigureOut">
              <a:rPr lang="cs-CZ" smtClean="0"/>
              <a:t>18.10.2023</a:t>
            </a:fld>
            <a:endParaRPr lang="cs-CZ"/>
          </a:p>
        </p:txBody>
      </p:sp>
      <p:sp>
        <p:nvSpPr>
          <p:cNvPr id="5" name="Footer Placeholder 4"/>
          <p:cNvSpPr>
            <a:spLocks noGrp="1"/>
          </p:cNvSpPr>
          <p:nvPr>
            <p:ph type="ftr" sz="quarter" idx="3"/>
          </p:nvPr>
        </p:nvSpPr>
        <p:spPr>
          <a:xfrm rot="16200000">
            <a:off x="9959341" y="4046537"/>
            <a:ext cx="3581400" cy="365125"/>
          </a:xfrm>
          <a:prstGeom prst="rect">
            <a:avLst/>
          </a:prstGeom>
        </p:spPr>
        <p:txBody>
          <a:bodyPr vert="horz" lIns="91440" tIns="45720" rIns="91440" bIns="45720" rtlCol="0" anchor="ctr"/>
          <a:lstStyle>
            <a:lvl1pPr algn="l">
              <a:defRPr sz="1050">
                <a:solidFill>
                  <a:schemeClr val="tx2">
                    <a:lumMod val="20000"/>
                    <a:lumOff val="80000"/>
                  </a:schemeClr>
                </a:solidFill>
              </a:defRPr>
            </a:lvl1pPr>
          </a:lstStyle>
          <a:p>
            <a:endParaRPr lang="cs-CZ"/>
          </a:p>
        </p:txBody>
      </p:sp>
      <p:sp>
        <p:nvSpPr>
          <p:cNvPr id="6" name="Slide Number Placeholder 5"/>
          <p:cNvSpPr>
            <a:spLocks noGrp="1"/>
          </p:cNvSpPr>
          <p:nvPr>
            <p:ph type="sldNum" sz="quarter" idx="4"/>
          </p:nvPr>
        </p:nvSpPr>
        <p:spPr>
          <a:xfrm>
            <a:off x="11292840" y="6172200"/>
            <a:ext cx="914400" cy="593725"/>
          </a:xfrm>
          <a:prstGeom prst="rect">
            <a:avLst/>
          </a:prstGeom>
        </p:spPr>
        <p:txBody>
          <a:bodyPr vert="horz" lIns="45720" tIns="45720" rIns="45720" bIns="45720" rtlCol="0" anchor="ctr">
            <a:normAutofit/>
          </a:bodyPr>
          <a:lstStyle>
            <a:lvl1pPr algn="ctr">
              <a:defRPr sz="3600">
                <a:solidFill>
                  <a:schemeClr val="tx2">
                    <a:lumMod val="60000"/>
                    <a:lumOff val="40000"/>
                  </a:schemeClr>
                </a:solidFill>
              </a:defRPr>
            </a:lvl1pPr>
          </a:lstStyle>
          <a:p>
            <a:fld id="{5E3F415D-408A-4C94-8E68-BB29600E4AAD}" type="slidenum">
              <a:rPr lang="cs-CZ" smtClean="0"/>
              <a:t>‹#›</a:t>
            </a:fld>
            <a:endParaRPr lang="cs-CZ"/>
          </a:p>
        </p:txBody>
      </p:sp>
    </p:spTree>
    <p:extLst>
      <p:ext uri="{BB962C8B-B14F-4D97-AF65-F5344CB8AC3E}">
        <p14:creationId xmlns:p14="http://schemas.microsoft.com/office/powerpoint/2010/main" val="337930458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spc="-50" baseline="0">
          <a:solidFill>
            <a:schemeClr val="tx1"/>
          </a:solidFill>
          <a:latin typeface="+mj-lt"/>
          <a:ea typeface="+mj-ea"/>
          <a:cs typeface="+mj-cs"/>
        </a:defRPr>
      </a:lvl1pPr>
    </p:titleStyle>
    <p:bodyStyle>
      <a:lvl1pPr marL="182880" indent="-182880" algn="l" defTabSz="914400" rtl="0" eaLnBrk="1" latinLnBrk="0" hangingPunct="1">
        <a:lnSpc>
          <a:spcPct val="95000"/>
        </a:lnSpc>
        <a:spcBef>
          <a:spcPts val="1400"/>
        </a:spcBef>
        <a:spcAft>
          <a:spcPts val="200"/>
        </a:spcAft>
        <a:buClr>
          <a:schemeClr val="accent1"/>
        </a:buClr>
        <a:buSzPct val="80000"/>
        <a:buFont typeface="Arial" pitchFamily="34" charset="0"/>
        <a:buChar char="•"/>
        <a:defRPr sz="1800" kern="1200" spc="10" baseline="0">
          <a:solidFill>
            <a:schemeClr val="tx1"/>
          </a:solidFill>
          <a:latin typeface="+mn-lt"/>
          <a:ea typeface="+mn-ea"/>
          <a:cs typeface="+mn-cs"/>
        </a:defRPr>
      </a:lvl1pPr>
      <a:lvl2pPr marL="45720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600" kern="1200">
          <a:solidFill>
            <a:schemeClr val="tx1">
              <a:lumMod val="85000"/>
              <a:lumOff val="15000"/>
            </a:schemeClr>
          </a:solidFill>
          <a:latin typeface="+mn-lt"/>
          <a:ea typeface="+mn-ea"/>
          <a:cs typeface="+mn-cs"/>
        </a:defRPr>
      </a:lvl2pPr>
      <a:lvl3pPr marL="73152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3pPr>
      <a:lvl4pPr marL="100584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4pPr>
      <a:lvl5pPr marL="128016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5pPr>
      <a:lvl6pPr marL="16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6pPr>
      <a:lvl7pPr marL="19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7pPr>
      <a:lvl8pPr marL="22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8pPr>
      <a:lvl9pPr marL="25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B6D324E-2D03-4162-AF1E-D5E32234E2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292840" y="0"/>
            <a:ext cx="914400" cy="685800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cs-CZ"/>
          </a:p>
        </p:txBody>
      </p:sp>
      <p:sp>
        <p:nvSpPr>
          <p:cNvPr id="2" name="Nadpis 1">
            <a:extLst>
              <a:ext uri="{FF2B5EF4-FFF2-40B4-BE49-F238E27FC236}">
                <a16:creationId xmlns:a16="http://schemas.microsoft.com/office/drawing/2014/main" id="{56AC7428-9492-4177-9C42-5F7EE8CF2835}"/>
              </a:ext>
            </a:extLst>
          </p:cNvPr>
          <p:cNvSpPr>
            <a:spLocks noGrp="1"/>
          </p:cNvSpPr>
          <p:nvPr>
            <p:ph type="ctrTitle"/>
          </p:nvPr>
        </p:nvSpPr>
        <p:spPr>
          <a:xfrm>
            <a:off x="4842588" y="746448"/>
            <a:ext cx="6450252" cy="1259291"/>
          </a:xfrm>
        </p:spPr>
        <p:txBody>
          <a:bodyPr vert="horz" lIns="91440" tIns="45720" rIns="91440" bIns="45720" rtlCol="0" anchor="b">
            <a:normAutofit fontScale="90000"/>
          </a:bodyPr>
          <a:lstStyle/>
          <a:p>
            <a:pPr>
              <a:lnSpc>
                <a:spcPct val="90000"/>
              </a:lnSpc>
            </a:pPr>
            <a:br>
              <a:rPr lang="cs-CZ" sz="3100" b="1" dirty="0"/>
            </a:br>
            <a:br>
              <a:rPr lang="cs-CZ" sz="3100" b="1" dirty="0"/>
            </a:br>
            <a:r>
              <a:rPr lang="cs-CZ" sz="3100" b="1" dirty="0"/>
              <a:t>Zrození mýtu: Alexandrův život v textech a obrazech</a:t>
            </a:r>
            <a:br>
              <a:rPr lang="en-US" sz="3100" b="1" dirty="0"/>
            </a:br>
            <a:endParaRPr lang="en-US" sz="3100" b="1" dirty="0"/>
          </a:p>
        </p:txBody>
      </p:sp>
      <p:pic>
        <p:nvPicPr>
          <p:cNvPr id="5" name="Obrázek 4">
            <a:extLst>
              <a:ext uri="{FF2B5EF4-FFF2-40B4-BE49-F238E27FC236}">
                <a16:creationId xmlns:a16="http://schemas.microsoft.com/office/drawing/2014/main" id="{7CD68788-83BA-480F-978E-B22898E5A200}"/>
              </a:ext>
            </a:extLst>
          </p:cNvPr>
          <p:cNvPicPr>
            <a:picLocks noChangeAspect="1"/>
          </p:cNvPicPr>
          <p:nvPr/>
        </p:nvPicPr>
        <p:blipFill rotWithShape="1">
          <a:blip r:embed="rId2">
            <a:extLst>
              <a:ext uri="{28A0092B-C50C-407E-A947-70E740481C1C}">
                <a14:useLocalDpi xmlns:a14="http://schemas.microsoft.com/office/drawing/2010/main" val="0"/>
              </a:ext>
            </a:extLst>
          </a:blip>
          <a:srcRect r="12731"/>
          <a:stretch/>
        </p:blipFill>
        <p:spPr>
          <a:xfrm>
            <a:off x="20" y="10"/>
            <a:ext cx="4653291" cy="6857990"/>
          </a:xfrm>
          <a:prstGeom prst="rect">
            <a:avLst/>
          </a:prstGeom>
        </p:spPr>
      </p:pic>
      <p:sp>
        <p:nvSpPr>
          <p:cNvPr id="3" name="Podnadpis 2">
            <a:extLst>
              <a:ext uri="{FF2B5EF4-FFF2-40B4-BE49-F238E27FC236}">
                <a16:creationId xmlns:a16="http://schemas.microsoft.com/office/drawing/2014/main" id="{B96707B3-E956-4E4C-AB88-41C63DFFCAB8}"/>
              </a:ext>
            </a:extLst>
          </p:cNvPr>
          <p:cNvSpPr>
            <a:spLocks noGrp="1"/>
          </p:cNvSpPr>
          <p:nvPr>
            <p:ph type="subTitle" idx="1"/>
          </p:nvPr>
        </p:nvSpPr>
        <p:spPr>
          <a:xfrm>
            <a:off x="4965290" y="2005739"/>
            <a:ext cx="6015571" cy="4174398"/>
          </a:xfrm>
        </p:spPr>
        <p:txBody>
          <a:bodyPr vert="horz" lIns="91440" tIns="45720" rIns="91440" bIns="45720" rtlCol="0">
            <a:normAutofit/>
          </a:bodyPr>
          <a:lstStyle/>
          <a:p>
            <a:pPr indent="-182880"/>
            <a:r>
              <a:rPr lang="en-US" dirty="0" err="1"/>
              <a:t>Alexandr</a:t>
            </a:r>
            <a:r>
              <a:rPr lang="en-US" dirty="0"/>
              <a:t> </a:t>
            </a:r>
            <a:r>
              <a:rPr lang="en-US" dirty="0" err="1"/>
              <a:t>Veliký</a:t>
            </a:r>
            <a:r>
              <a:rPr lang="en-US" dirty="0"/>
              <a:t> </a:t>
            </a:r>
            <a:r>
              <a:rPr lang="en-US" dirty="0" err="1"/>
              <a:t>ve</a:t>
            </a:r>
            <a:r>
              <a:rPr lang="en-US" dirty="0"/>
              <a:t> </a:t>
            </a:r>
            <a:r>
              <a:rPr lang="en-US" dirty="0" err="1"/>
              <a:t>středověkých</a:t>
            </a:r>
            <a:r>
              <a:rPr lang="en-US" dirty="0"/>
              <a:t> </a:t>
            </a:r>
            <a:r>
              <a:rPr lang="en-US" dirty="0" err="1"/>
              <a:t>Čechách</a:t>
            </a:r>
            <a:endParaRPr lang="en-US" dirty="0"/>
          </a:p>
          <a:p>
            <a:pPr indent="-182880"/>
            <a:r>
              <a:rPr lang="en-US" dirty="0"/>
              <a:t>P. </a:t>
            </a:r>
            <a:r>
              <a:rPr lang="en-US" dirty="0" err="1"/>
              <a:t>Cermanová</a:t>
            </a:r>
            <a:r>
              <a:rPr lang="en-US" dirty="0"/>
              <a:t> – J. Svátek – V. </a:t>
            </a:r>
            <a:r>
              <a:rPr lang="en-US" dirty="0" err="1"/>
              <a:t>Žůrek</a:t>
            </a:r>
            <a:endParaRPr lang="en-US" dirty="0"/>
          </a:p>
          <a:p>
            <a:pPr indent="-182880"/>
            <a:r>
              <a:rPr lang="en-US" dirty="0"/>
              <a:t>PVP </a:t>
            </a:r>
            <a:r>
              <a:rPr lang="en-US" dirty="0" err="1"/>
              <a:t>na</a:t>
            </a:r>
            <a:r>
              <a:rPr lang="en-US" dirty="0"/>
              <a:t> FF UK</a:t>
            </a:r>
          </a:p>
          <a:p>
            <a:pPr indent="-182880"/>
            <a:r>
              <a:rPr lang="en-US" dirty="0"/>
              <a:t>ZS 202</a:t>
            </a:r>
            <a:r>
              <a:rPr lang="cs-CZ" dirty="0"/>
              <a:t>3</a:t>
            </a:r>
            <a:r>
              <a:rPr lang="en-US" dirty="0"/>
              <a:t>-202</a:t>
            </a:r>
            <a:r>
              <a:rPr lang="cs-CZ" dirty="0"/>
              <a:t>4</a:t>
            </a:r>
            <a:endParaRPr lang="en-US" dirty="0"/>
          </a:p>
        </p:txBody>
      </p:sp>
    </p:spTree>
    <p:extLst>
      <p:ext uri="{BB962C8B-B14F-4D97-AF65-F5344CB8AC3E}">
        <p14:creationId xmlns:p14="http://schemas.microsoft.com/office/powerpoint/2010/main" val="176313652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3EA028A-75CB-4054-B6D3-302B43E3D787}"/>
              </a:ext>
            </a:extLst>
          </p:cNvPr>
          <p:cNvSpPr>
            <a:spLocks noGrp="1"/>
          </p:cNvSpPr>
          <p:nvPr>
            <p:ph type="title"/>
          </p:nvPr>
        </p:nvSpPr>
        <p:spPr/>
        <p:txBody>
          <a:bodyPr/>
          <a:lstStyle/>
          <a:p>
            <a:r>
              <a:rPr lang="cs-CZ" dirty="0"/>
              <a:t>Narození: staročeský překlad (J3)</a:t>
            </a:r>
          </a:p>
        </p:txBody>
      </p:sp>
      <p:sp>
        <p:nvSpPr>
          <p:cNvPr id="3" name="Zástupný symbol pro obsah 2">
            <a:extLst>
              <a:ext uri="{FF2B5EF4-FFF2-40B4-BE49-F238E27FC236}">
                <a16:creationId xmlns:a16="http://schemas.microsoft.com/office/drawing/2014/main" id="{D01A80C8-CDEE-4A38-A8CF-E0B6305F69A4}"/>
              </a:ext>
            </a:extLst>
          </p:cNvPr>
          <p:cNvSpPr>
            <a:spLocks noGrp="1"/>
          </p:cNvSpPr>
          <p:nvPr>
            <p:ph idx="1"/>
          </p:nvPr>
        </p:nvSpPr>
        <p:spPr>
          <a:xfrm>
            <a:off x="783771" y="2090057"/>
            <a:ext cx="9073461" cy="4090080"/>
          </a:xfrm>
        </p:spPr>
        <p:txBody>
          <a:bodyPr>
            <a:normAutofit/>
          </a:bodyPr>
          <a:lstStyle/>
          <a:p>
            <a:r>
              <a:rPr lang="cs-CZ" sz="2000" dirty="0"/>
              <a:t>A ihned </a:t>
            </a:r>
            <a:r>
              <a:rPr lang="cs-CZ" sz="2000" dirty="0" err="1"/>
              <a:t>Anektanabo</a:t>
            </a:r>
            <a:r>
              <a:rPr lang="cs-CZ" sz="2000" dirty="0"/>
              <a:t>, požehnav královny, šel jest ven z </a:t>
            </a:r>
            <a:r>
              <a:rPr lang="cs-CZ" sz="2000" dirty="0" err="1"/>
              <a:t>sieni</a:t>
            </a:r>
            <a:r>
              <a:rPr lang="cs-CZ" sz="2000" dirty="0"/>
              <a:t>, a vyšed z </a:t>
            </a:r>
            <a:r>
              <a:rPr lang="cs-CZ" sz="2000" dirty="0" err="1"/>
              <a:t>sieni</a:t>
            </a:r>
            <a:r>
              <a:rPr lang="cs-CZ" sz="2000" dirty="0"/>
              <a:t>, ihned šel jest na pusté </a:t>
            </a:r>
            <a:r>
              <a:rPr lang="cs-CZ" sz="2000" dirty="0" err="1"/>
              <a:t>miesto</a:t>
            </a:r>
            <a:r>
              <a:rPr lang="cs-CZ" sz="2000" dirty="0"/>
              <a:t>, vyryv </a:t>
            </a:r>
            <a:r>
              <a:rPr lang="cs-CZ" sz="2000" dirty="0" err="1"/>
              <a:t>kořenie</a:t>
            </a:r>
            <a:r>
              <a:rPr lang="cs-CZ" sz="2000" dirty="0"/>
              <a:t> a </a:t>
            </a:r>
            <a:r>
              <a:rPr lang="cs-CZ" sz="2000" dirty="0" err="1"/>
              <a:t>zetřev</a:t>
            </a:r>
            <a:r>
              <a:rPr lang="cs-CZ" sz="2000" dirty="0"/>
              <a:t> je, pobral jest tuk a </a:t>
            </a:r>
            <a:r>
              <a:rPr lang="cs-CZ" sz="2000" dirty="0" err="1"/>
              <a:t>smiesil</a:t>
            </a:r>
            <a:r>
              <a:rPr lang="cs-CZ" sz="2000" dirty="0"/>
              <a:t> jest s </a:t>
            </a:r>
            <a:r>
              <a:rPr lang="cs-CZ" sz="2000" dirty="0" err="1"/>
              <a:t>kúzlováním</a:t>
            </a:r>
            <a:r>
              <a:rPr lang="cs-CZ" sz="2000" dirty="0"/>
              <a:t>/skrze potvory rozličné, aby tu noc </a:t>
            </a:r>
            <a:r>
              <a:rPr lang="cs-CZ" sz="2000" dirty="0" err="1"/>
              <a:t>Olympiades</a:t>
            </a:r>
            <a:r>
              <a:rPr lang="cs-CZ" sz="2000" dirty="0"/>
              <a:t> viděla boha </a:t>
            </a:r>
            <a:r>
              <a:rPr lang="cs-CZ" sz="2000" dirty="0" err="1"/>
              <a:t>Amona</a:t>
            </a:r>
            <a:r>
              <a:rPr lang="cs-CZ" sz="2000" dirty="0"/>
              <a:t> s ní </a:t>
            </a:r>
            <a:r>
              <a:rPr lang="cs-CZ" sz="2000" dirty="0" err="1"/>
              <a:t>ležícieho</a:t>
            </a:r>
            <a:r>
              <a:rPr lang="cs-CZ" sz="2000" dirty="0"/>
              <a:t> a k ní </a:t>
            </a:r>
            <a:r>
              <a:rPr lang="cs-CZ" sz="2000" dirty="0" err="1"/>
              <a:t>mluvícieho</a:t>
            </a:r>
            <a:r>
              <a:rPr lang="cs-CZ" sz="2000" dirty="0"/>
              <a:t>. A řka: „Ženo, počalas </a:t>
            </a:r>
            <a:r>
              <a:rPr lang="cs-CZ" sz="2000" dirty="0" err="1"/>
              <a:t>obranitele</a:t>
            </a:r>
            <a:r>
              <a:rPr lang="cs-CZ" sz="2000" dirty="0"/>
              <a:t> svého.“</a:t>
            </a:r>
          </a:p>
          <a:p>
            <a:r>
              <a:rPr lang="cs-CZ" sz="2000" dirty="0"/>
              <a:t>Tehdy v první </a:t>
            </a:r>
            <a:r>
              <a:rPr lang="cs-CZ" sz="2000" dirty="0" err="1"/>
              <a:t>súmrak</a:t>
            </a:r>
            <a:r>
              <a:rPr lang="cs-CZ" sz="2000" dirty="0"/>
              <a:t> noční </a:t>
            </a:r>
            <a:r>
              <a:rPr lang="cs-CZ" sz="2000" dirty="0" err="1"/>
              <a:t>poče</a:t>
            </a:r>
            <a:r>
              <a:rPr lang="cs-CZ" sz="2000" dirty="0"/>
              <a:t> </a:t>
            </a:r>
            <a:r>
              <a:rPr lang="cs-CZ" sz="2000" dirty="0" err="1"/>
              <a:t>Anektanabo</a:t>
            </a:r>
            <a:r>
              <a:rPr lang="cs-CZ" sz="2000" dirty="0"/>
              <a:t> skrze čarodějná </a:t>
            </a:r>
            <a:r>
              <a:rPr lang="cs-CZ" sz="2000" dirty="0" err="1"/>
              <a:t>kúzla</a:t>
            </a:r>
            <a:r>
              <a:rPr lang="cs-CZ" sz="2000" dirty="0"/>
              <a:t> proměňovati se v </a:t>
            </a:r>
            <a:r>
              <a:rPr lang="cs-CZ" sz="2000" dirty="0" err="1"/>
              <a:t>zpuosobu</a:t>
            </a:r>
            <a:r>
              <a:rPr lang="cs-CZ" sz="2000" dirty="0"/>
              <a:t> </a:t>
            </a:r>
            <a:r>
              <a:rPr lang="cs-CZ" sz="2000" dirty="0" err="1"/>
              <a:t>drakovú</a:t>
            </a:r>
            <a:r>
              <a:rPr lang="cs-CZ" sz="2000" dirty="0"/>
              <a:t> a </a:t>
            </a:r>
            <a:r>
              <a:rPr lang="cs-CZ" sz="2000" dirty="0" err="1"/>
              <a:t>sípě</a:t>
            </a:r>
            <a:r>
              <a:rPr lang="cs-CZ" sz="2000" dirty="0"/>
              <a:t> </a:t>
            </a:r>
            <a:r>
              <a:rPr lang="cs-CZ" sz="2000" dirty="0" err="1"/>
              <a:t>poče</a:t>
            </a:r>
            <a:r>
              <a:rPr lang="cs-CZ" sz="2000" dirty="0"/>
              <a:t> se proti komoře </a:t>
            </a:r>
            <a:r>
              <a:rPr lang="cs-CZ" sz="2000" dirty="0" err="1"/>
              <a:t>Olympiades</a:t>
            </a:r>
            <a:r>
              <a:rPr lang="cs-CZ" sz="2000" dirty="0"/>
              <a:t> proletovati, a </a:t>
            </a:r>
            <a:r>
              <a:rPr lang="cs-CZ" sz="2000" dirty="0" err="1"/>
              <a:t>všed</a:t>
            </a:r>
            <a:r>
              <a:rPr lang="cs-CZ" sz="2000" dirty="0"/>
              <a:t> do komory, </a:t>
            </a:r>
            <a:r>
              <a:rPr lang="cs-CZ" sz="2000" dirty="0" err="1"/>
              <a:t>vstúpi</a:t>
            </a:r>
            <a:r>
              <a:rPr lang="cs-CZ" sz="2000" dirty="0"/>
              <a:t> na lože </a:t>
            </a:r>
            <a:r>
              <a:rPr lang="cs-CZ" sz="2000" dirty="0" err="1"/>
              <a:t>jejie</a:t>
            </a:r>
            <a:r>
              <a:rPr lang="cs-CZ" sz="2000" dirty="0"/>
              <a:t> a </a:t>
            </a:r>
            <a:r>
              <a:rPr lang="cs-CZ" sz="2000" dirty="0" err="1"/>
              <a:t>poče</a:t>
            </a:r>
            <a:r>
              <a:rPr lang="cs-CZ" sz="2000" dirty="0"/>
              <a:t> ji silně objímati a líbati a potom ji pozná. A vstav od </a:t>
            </a:r>
            <a:r>
              <a:rPr lang="cs-CZ" sz="2000" dirty="0" err="1"/>
              <a:t>nie</a:t>
            </a:r>
            <a:r>
              <a:rPr lang="cs-CZ" sz="2000" dirty="0"/>
              <a:t>, udeřiv </a:t>
            </a:r>
            <a:r>
              <a:rPr lang="cs-CZ" sz="2000" dirty="0" err="1"/>
              <a:t>jie</a:t>
            </a:r>
            <a:r>
              <a:rPr lang="cs-CZ" sz="2000" dirty="0"/>
              <a:t> po břiše, i vece: „Toto </a:t>
            </a:r>
            <a:r>
              <a:rPr lang="cs-CZ" sz="2000" dirty="0" err="1"/>
              <a:t>početie</a:t>
            </a:r>
            <a:r>
              <a:rPr lang="cs-CZ" sz="2000" dirty="0"/>
              <a:t> </a:t>
            </a:r>
            <a:r>
              <a:rPr lang="cs-CZ" sz="2000" dirty="0" err="1"/>
              <a:t>zkurvilé</a:t>
            </a:r>
            <a:r>
              <a:rPr lang="cs-CZ" sz="2000" dirty="0"/>
              <a:t> od nižádného nebuď dovedeno nikoli.“</a:t>
            </a:r>
          </a:p>
        </p:txBody>
      </p:sp>
    </p:spTree>
    <p:extLst>
      <p:ext uri="{BB962C8B-B14F-4D97-AF65-F5344CB8AC3E}">
        <p14:creationId xmlns:p14="http://schemas.microsoft.com/office/powerpoint/2010/main" val="234662356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3">
            <a:extLst>
              <a:ext uri="{FF2B5EF4-FFF2-40B4-BE49-F238E27FC236}">
                <a16:creationId xmlns:a16="http://schemas.microsoft.com/office/drawing/2014/main" id="{858496DB-4867-47A1-ACC3-535FC2125D71}"/>
              </a:ext>
            </a:extLst>
          </p:cNvPr>
          <p:cNvSpPr>
            <a:spLocks noGrp="1"/>
          </p:cNvSpPr>
          <p:nvPr>
            <p:ph type="title"/>
          </p:nvPr>
        </p:nvSpPr>
        <p:spPr/>
        <p:txBody>
          <a:bodyPr/>
          <a:lstStyle/>
          <a:p>
            <a:r>
              <a:rPr lang="cs-CZ" dirty="0"/>
              <a:t>Popírači magického zásahu</a:t>
            </a:r>
          </a:p>
        </p:txBody>
      </p:sp>
      <p:sp>
        <p:nvSpPr>
          <p:cNvPr id="3" name="Zástupný symbol pro obsah 2">
            <a:extLst>
              <a:ext uri="{FF2B5EF4-FFF2-40B4-BE49-F238E27FC236}">
                <a16:creationId xmlns:a16="http://schemas.microsoft.com/office/drawing/2014/main" id="{7A7EC0A9-BF34-41AE-83DD-30BE88FE5446}"/>
              </a:ext>
            </a:extLst>
          </p:cNvPr>
          <p:cNvSpPr>
            <a:spLocks noGrp="1"/>
          </p:cNvSpPr>
          <p:nvPr>
            <p:ph sz="half" idx="1"/>
          </p:nvPr>
        </p:nvSpPr>
        <p:spPr/>
        <p:txBody>
          <a:bodyPr/>
          <a:lstStyle/>
          <a:p>
            <a:endParaRPr lang="cs-CZ" dirty="0">
              <a:ea typeface="Calibri" panose="020F0502020204030204" pitchFamily="34" charset="0"/>
              <a:cs typeface="Times New Roman" panose="02020603050405020304" pitchFamily="18" charset="0"/>
            </a:endParaRPr>
          </a:p>
          <a:p>
            <a:endParaRPr lang="cs-CZ" dirty="0">
              <a:ea typeface="Calibri" panose="020F0502020204030204" pitchFamily="34" charset="0"/>
              <a:cs typeface="Times New Roman" panose="02020603050405020304" pitchFamily="18" charset="0"/>
            </a:endParaRPr>
          </a:p>
          <a:p>
            <a:r>
              <a:rPr lang="cs-CZ" dirty="0" err="1">
                <a:ea typeface="Calibri" panose="020F0502020204030204" pitchFamily="34" charset="0"/>
                <a:cs typeface="Times New Roman" panose="02020603050405020304" pitchFamily="18" charset="0"/>
              </a:rPr>
              <a:t>Albéric</a:t>
            </a:r>
            <a:r>
              <a:rPr lang="cs-CZ" dirty="0">
                <a:ea typeface="Calibri" panose="020F0502020204030204" pitchFamily="34" charset="0"/>
                <a:cs typeface="Times New Roman" panose="02020603050405020304" pitchFamily="18" charset="0"/>
              </a:rPr>
              <a:t> de </a:t>
            </a:r>
            <a:r>
              <a:rPr lang="cs-CZ" dirty="0" err="1">
                <a:ea typeface="Calibri" panose="020F0502020204030204" pitchFamily="34" charset="0"/>
                <a:cs typeface="Times New Roman" panose="02020603050405020304" pitchFamily="18" charset="0"/>
              </a:rPr>
              <a:t>Pisançon</a:t>
            </a:r>
            <a:endParaRPr lang="cs-CZ" dirty="0">
              <a:ea typeface="Calibri" panose="020F0502020204030204" pitchFamily="34" charset="0"/>
              <a:cs typeface="Times New Roman" panose="02020603050405020304" pitchFamily="18" charset="0"/>
            </a:endParaRPr>
          </a:p>
          <a:p>
            <a:r>
              <a:rPr lang="cs-CZ" dirty="0" err="1">
                <a:ea typeface="Calibri" panose="020F0502020204030204" pitchFamily="34" charset="0"/>
                <a:cs typeface="Times New Roman" panose="02020603050405020304" pitchFamily="18" charset="0"/>
              </a:rPr>
              <a:t>Gualter</a:t>
            </a:r>
            <a:r>
              <a:rPr lang="cs-CZ" dirty="0">
                <a:ea typeface="Calibri" panose="020F0502020204030204" pitchFamily="34" charset="0"/>
                <a:cs typeface="Times New Roman" panose="02020603050405020304" pitchFamily="18" charset="0"/>
              </a:rPr>
              <a:t> </a:t>
            </a:r>
            <a:r>
              <a:rPr lang="cs-CZ" dirty="0" err="1">
                <a:ea typeface="Calibri" panose="020F0502020204030204" pitchFamily="34" charset="0"/>
                <a:cs typeface="Times New Roman" panose="02020603050405020304" pitchFamily="18" charset="0"/>
              </a:rPr>
              <a:t>Castellionský</a:t>
            </a:r>
            <a:r>
              <a:rPr lang="cs-CZ" dirty="0">
                <a:ea typeface="Calibri" panose="020F0502020204030204" pitchFamily="34" charset="0"/>
                <a:cs typeface="Times New Roman" panose="02020603050405020304" pitchFamily="18" charset="0"/>
              </a:rPr>
              <a:t> (</a:t>
            </a:r>
            <a:r>
              <a:rPr lang="cs-CZ" dirty="0" err="1">
                <a:ea typeface="Calibri" panose="020F0502020204030204" pitchFamily="34" charset="0"/>
                <a:cs typeface="Times New Roman" panose="02020603050405020304" pitchFamily="18" charset="0"/>
              </a:rPr>
              <a:t>Gautier</a:t>
            </a:r>
            <a:r>
              <a:rPr lang="cs-CZ" dirty="0">
                <a:ea typeface="Calibri" panose="020F0502020204030204" pitchFamily="34" charset="0"/>
                <a:cs typeface="Times New Roman" panose="02020603050405020304" pitchFamily="18" charset="0"/>
              </a:rPr>
              <a:t> de </a:t>
            </a:r>
            <a:r>
              <a:rPr lang="cs-CZ" dirty="0" err="1">
                <a:ea typeface="Calibri" panose="020F0502020204030204" pitchFamily="34" charset="0"/>
                <a:cs typeface="Times New Roman" panose="02020603050405020304" pitchFamily="18" charset="0"/>
              </a:rPr>
              <a:t>Châtillon</a:t>
            </a:r>
            <a:r>
              <a:rPr lang="cs-CZ" dirty="0">
                <a:ea typeface="Calibri" panose="020F0502020204030204" pitchFamily="34" charset="0"/>
                <a:cs typeface="Times New Roman" panose="02020603050405020304" pitchFamily="18" charset="0"/>
              </a:rPr>
              <a:t>)</a:t>
            </a:r>
          </a:p>
          <a:p>
            <a:r>
              <a:rPr lang="cs-CZ" dirty="0">
                <a:cs typeface="Times New Roman" panose="02020603050405020304" pitchFamily="18" charset="0"/>
              </a:rPr>
              <a:t>Německá zpracování: „zlí lháři“.</a:t>
            </a:r>
            <a:endParaRPr lang="cs-CZ" dirty="0"/>
          </a:p>
        </p:txBody>
      </p:sp>
      <p:pic>
        <p:nvPicPr>
          <p:cNvPr id="1026" name="Picture 2" descr="The birth of Alexander the Great | The birth of Alexander th… | Flickr">
            <a:extLst>
              <a:ext uri="{FF2B5EF4-FFF2-40B4-BE49-F238E27FC236}">
                <a16:creationId xmlns:a16="http://schemas.microsoft.com/office/drawing/2014/main" id="{C6467689-F223-4394-B580-275BE96F3564}"/>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6943636" y="2264164"/>
            <a:ext cx="3862662" cy="43513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4627342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dpis 2">
            <a:extLst>
              <a:ext uri="{FF2B5EF4-FFF2-40B4-BE49-F238E27FC236}">
                <a16:creationId xmlns:a16="http://schemas.microsoft.com/office/drawing/2014/main" id="{C38F4707-4B14-492A-AAB0-72A91C4674A9}"/>
              </a:ext>
            </a:extLst>
          </p:cNvPr>
          <p:cNvSpPr>
            <a:spLocks noGrp="1"/>
          </p:cNvSpPr>
          <p:nvPr>
            <p:ph type="title"/>
          </p:nvPr>
        </p:nvSpPr>
        <p:spPr>
          <a:xfrm>
            <a:off x="1261872" y="365760"/>
            <a:ext cx="9692640" cy="1024501"/>
          </a:xfrm>
        </p:spPr>
        <p:txBody>
          <a:bodyPr/>
          <a:lstStyle/>
          <a:p>
            <a:r>
              <a:rPr lang="cs-CZ" dirty="0"/>
              <a:t>Legitimizace k vládě nad světem</a:t>
            </a:r>
          </a:p>
        </p:txBody>
      </p:sp>
      <p:pic>
        <p:nvPicPr>
          <p:cNvPr id="5" name="Zástupný obsah 4">
            <a:extLst>
              <a:ext uri="{FF2B5EF4-FFF2-40B4-BE49-F238E27FC236}">
                <a16:creationId xmlns:a16="http://schemas.microsoft.com/office/drawing/2014/main" id="{13C694C9-362D-42B4-BA61-4FCFA884E09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345050" y="1825625"/>
            <a:ext cx="9501900" cy="4351338"/>
          </a:xfrm>
          <a:prstGeom prst="rect">
            <a:avLst/>
          </a:prstGeom>
        </p:spPr>
      </p:pic>
      <p:sp>
        <p:nvSpPr>
          <p:cNvPr id="2" name="Šipka: doprava 1">
            <a:extLst>
              <a:ext uri="{FF2B5EF4-FFF2-40B4-BE49-F238E27FC236}">
                <a16:creationId xmlns:a16="http://schemas.microsoft.com/office/drawing/2014/main" id="{AA97A1DB-CD98-4D51-80D6-0120C1471B0C}"/>
              </a:ext>
            </a:extLst>
          </p:cNvPr>
          <p:cNvSpPr/>
          <p:nvPr/>
        </p:nvSpPr>
        <p:spPr>
          <a:xfrm>
            <a:off x="1443662" y="5455623"/>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val="404424830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C23828E-A7E0-4A22-A5CD-D43CE7B98642}"/>
              </a:ext>
            </a:extLst>
          </p:cNvPr>
          <p:cNvSpPr>
            <a:spLocks noGrp="1"/>
          </p:cNvSpPr>
          <p:nvPr>
            <p:ph type="title"/>
          </p:nvPr>
        </p:nvSpPr>
        <p:spPr/>
        <p:txBody>
          <a:bodyPr/>
          <a:lstStyle/>
          <a:p>
            <a:r>
              <a:rPr lang="cs-CZ" dirty="0"/>
              <a:t>Meluzína</a:t>
            </a:r>
          </a:p>
        </p:txBody>
      </p:sp>
      <p:sp>
        <p:nvSpPr>
          <p:cNvPr id="4" name="Zástupný symbol pro obsah 3">
            <a:extLst>
              <a:ext uri="{FF2B5EF4-FFF2-40B4-BE49-F238E27FC236}">
                <a16:creationId xmlns:a16="http://schemas.microsoft.com/office/drawing/2014/main" id="{8F20DA74-1804-47E9-94F5-C717402EA816}"/>
              </a:ext>
            </a:extLst>
          </p:cNvPr>
          <p:cNvSpPr>
            <a:spLocks noGrp="1"/>
          </p:cNvSpPr>
          <p:nvPr>
            <p:ph sz="half" idx="1"/>
          </p:nvPr>
        </p:nvSpPr>
        <p:spPr>
          <a:xfrm>
            <a:off x="560831" y="1828800"/>
            <a:ext cx="5765323" cy="4833257"/>
          </a:xfrm>
        </p:spPr>
        <p:txBody>
          <a:bodyPr/>
          <a:lstStyle/>
          <a:p>
            <a:pPr marL="0" indent="0">
              <a:buNone/>
            </a:pPr>
            <a:endParaRPr lang="cs-CZ" dirty="0"/>
          </a:p>
          <a:p>
            <a:pPr marL="0" indent="0">
              <a:buNone/>
            </a:pPr>
            <a:r>
              <a:rPr lang="cs-CZ" sz="2000" dirty="0"/>
              <a:t>Zakladatelka rodu víla/had.</a:t>
            </a:r>
          </a:p>
          <a:p>
            <a:pPr marL="0" indent="0">
              <a:buNone/>
            </a:pPr>
            <a:r>
              <a:rPr lang="cs-CZ" sz="2000" dirty="0"/>
              <a:t>Motiv zrady a nahlédnutí klíčovou dírkou.</a:t>
            </a:r>
          </a:p>
          <a:p>
            <a:pPr marL="0" indent="0">
              <a:buNone/>
            </a:pPr>
            <a:r>
              <a:rPr lang="cs-CZ" sz="2000" dirty="0"/>
              <a:t>Prestiž, prokletí.</a:t>
            </a:r>
          </a:p>
          <a:p>
            <a:pPr marL="0" indent="0">
              <a:buNone/>
            </a:pPr>
            <a:r>
              <a:rPr lang="cs-CZ" sz="2000" dirty="0"/>
              <a:t>Přiznání se k nadpřirozeným silám.</a:t>
            </a:r>
          </a:p>
          <a:p>
            <a:pPr marL="0" indent="0">
              <a:buNone/>
            </a:pPr>
            <a:r>
              <a:rPr lang="cs-CZ" sz="2000" dirty="0"/>
              <a:t>Předurčení k velkým činům.</a:t>
            </a:r>
          </a:p>
        </p:txBody>
      </p:sp>
      <p:pic>
        <p:nvPicPr>
          <p:cNvPr id="6" name="Zástupný symbol pro obsah 5">
            <a:extLst>
              <a:ext uri="{FF2B5EF4-FFF2-40B4-BE49-F238E27FC236}">
                <a16:creationId xmlns:a16="http://schemas.microsoft.com/office/drawing/2014/main" id="{7F4C7F19-1134-4A3A-A7E5-F33ABA967A06}"/>
              </a:ext>
            </a:extLst>
          </p:cNvPr>
          <p:cNvPicPr>
            <a:picLocks noGrp="1" noChangeAspect="1"/>
          </p:cNvPicPr>
          <p:nvPr>
            <p:ph sz="half" idx="2"/>
          </p:nvPr>
        </p:nvPicPr>
        <p:blipFill>
          <a:blip r:embed="rId2"/>
          <a:stretch>
            <a:fillRect/>
          </a:stretch>
        </p:blipFill>
        <p:spPr>
          <a:xfrm>
            <a:off x="6586979" y="1027906"/>
            <a:ext cx="5181600" cy="2538810"/>
          </a:xfrm>
          <a:prstGeom prst="rect">
            <a:avLst/>
          </a:prstGeom>
        </p:spPr>
      </p:pic>
      <p:pic>
        <p:nvPicPr>
          <p:cNvPr id="7" name="Obrázek 6">
            <a:extLst>
              <a:ext uri="{FF2B5EF4-FFF2-40B4-BE49-F238E27FC236}">
                <a16:creationId xmlns:a16="http://schemas.microsoft.com/office/drawing/2014/main" id="{8FDB1257-66BB-4B36-B9C7-5CB4F0D31891}"/>
              </a:ext>
            </a:extLst>
          </p:cNvPr>
          <p:cNvPicPr>
            <a:picLocks noChangeAspect="1"/>
          </p:cNvPicPr>
          <p:nvPr/>
        </p:nvPicPr>
        <p:blipFill>
          <a:blip r:embed="rId3"/>
          <a:stretch>
            <a:fillRect/>
          </a:stretch>
        </p:blipFill>
        <p:spPr>
          <a:xfrm>
            <a:off x="7630310" y="4176713"/>
            <a:ext cx="2266950" cy="2000250"/>
          </a:xfrm>
          <a:prstGeom prst="rect">
            <a:avLst/>
          </a:prstGeom>
        </p:spPr>
      </p:pic>
    </p:spTree>
    <p:extLst>
      <p:ext uri="{BB962C8B-B14F-4D97-AF65-F5344CB8AC3E}">
        <p14:creationId xmlns:p14="http://schemas.microsoft.com/office/powerpoint/2010/main" val="124276308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64F9A9D-A0C9-4A0B-9F1F-7F1B109D69AB}"/>
              </a:ext>
            </a:extLst>
          </p:cNvPr>
          <p:cNvSpPr>
            <a:spLocks noGrp="1"/>
          </p:cNvSpPr>
          <p:nvPr>
            <p:ph type="title"/>
          </p:nvPr>
        </p:nvSpPr>
        <p:spPr/>
        <p:txBody>
          <a:bodyPr/>
          <a:lstStyle/>
          <a:p>
            <a:r>
              <a:rPr lang="cs-CZ" dirty="0"/>
              <a:t>Artuš – </a:t>
            </a:r>
            <a:r>
              <a:rPr lang="cs-CZ" dirty="0" err="1"/>
              <a:t>Merlin</a:t>
            </a:r>
            <a:r>
              <a:rPr lang="cs-CZ" dirty="0"/>
              <a:t> – </a:t>
            </a:r>
            <a:r>
              <a:rPr lang="cs-CZ" dirty="0" err="1"/>
              <a:t>Uther</a:t>
            </a:r>
            <a:r>
              <a:rPr lang="cs-CZ" dirty="0"/>
              <a:t> </a:t>
            </a:r>
            <a:r>
              <a:rPr lang="cs-CZ" dirty="0" err="1"/>
              <a:t>Pendragon</a:t>
            </a:r>
            <a:endParaRPr lang="cs-CZ" dirty="0"/>
          </a:p>
        </p:txBody>
      </p:sp>
      <p:sp>
        <p:nvSpPr>
          <p:cNvPr id="4" name="Zástupný symbol pro obsah 3">
            <a:extLst>
              <a:ext uri="{FF2B5EF4-FFF2-40B4-BE49-F238E27FC236}">
                <a16:creationId xmlns:a16="http://schemas.microsoft.com/office/drawing/2014/main" id="{E4D663A5-B63F-4B3F-9393-90BB8B2BEE4D}"/>
              </a:ext>
            </a:extLst>
          </p:cNvPr>
          <p:cNvSpPr>
            <a:spLocks noGrp="1"/>
          </p:cNvSpPr>
          <p:nvPr>
            <p:ph sz="half" idx="1"/>
          </p:nvPr>
        </p:nvSpPr>
        <p:spPr>
          <a:xfrm>
            <a:off x="571500" y="2482056"/>
            <a:ext cx="5372100" cy="4351337"/>
          </a:xfrm>
        </p:spPr>
        <p:txBody>
          <a:bodyPr/>
          <a:lstStyle/>
          <a:p>
            <a:endParaRPr lang="cs-CZ" dirty="0"/>
          </a:p>
          <a:p>
            <a:r>
              <a:rPr lang="cs-CZ" sz="2400" dirty="0"/>
              <a:t>Zplozen lstí a zásahem kouzelníka </a:t>
            </a:r>
            <a:r>
              <a:rPr lang="cs-CZ" sz="2400" dirty="0" err="1"/>
              <a:t>Merlina</a:t>
            </a:r>
            <a:r>
              <a:rPr lang="cs-CZ" sz="2400" dirty="0"/>
              <a:t>.</a:t>
            </a:r>
          </a:p>
          <a:p>
            <a:r>
              <a:rPr lang="cs-CZ" sz="2400" dirty="0" err="1"/>
              <a:t>Uther</a:t>
            </a:r>
            <a:r>
              <a:rPr lang="cs-CZ" sz="2400" dirty="0"/>
              <a:t> </a:t>
            </a:r>
            <a:r>
              <a:rPr lang="cs-CZ" sz="2400" dirty="0" err="1"/>
              <a:t>Pendragon</a:t>
            </a:r>
            <a:r>
              <a:rPr lang="cs-CZ" sz="2400" dirty="0"/>
              <a:t>/</a:t>
            </a:r>
            <a:r>
              <a:rPr lang="cs-CZ" sz="2400" dirty="0" err="1"/>
              <a:t>Igraine</a:t>
            </a:r>
            <a:endParaRPr lang="cs-CZ" sz="2400" dirty="0"/>
          </a:p>
          <a:p>
            <a:r>
              <a:rPr lang="cs-CZ" sz="2400" dirty="0"/>
              <a:t>Legitimizace rodu královskou linií.</a:t>
            </a:r>
          </a:p>
          <a:p>
            <a:r>
              <a:rPr lang="cs-CZ" sz="2400" dirty="0"/>
              <a:t>Nadpřirozený zásah není překážkou k vládě.</a:t>
            </a:r>
          </a:p>
          <a:p>
            <a:endParaRPr lang="cs-CZ" dirty="0"/>
          </a:p>
        </p:txBody>
      </p:sp>
      <p:sp>
        <p:nvSpPr>
          <p:cNvPr id="7" name="Zástupný symbol pro obsah 6">
            <a:extLst>
              <a:ext uri="{FF2B5EF4-FFF2-40B4-BE49-F238E27FC236}">
                <a16:creationId xmlns:a16="http://schemas.microsoft.com/office/drawing/2014/main" id="{A4B40B3B-1B7B-4E2E-B1F0-0A9361E88E36}"/>
              </a:ext>
            </a:extLst>
          </p:cNvPr>
          <p:cNvSpPr>
            <a:spLocks noGrp="1"/>
          </p:cNvSpPr>
          <p:nvPr>
            <p:ph sz="half" idx="2"/>
          </p:nvPr>
        </p:nvSpPr>
        <p:spPr/>
        <p:txBody>
          <a:bodyPr/>
          <a:lstStyle/>
          <a:p>
            <a:endParaRPr lang="cs-CZ"/>
          </a:p>
        </p:txBody>
      </p:sp>
      <p:pic>
        <p:nvPicPr>
          <p:cNvPr id="2052" name="Picture 4" descr="bibliotheca Augustana">
            <a:extLst>
              <a:ext uri="{FF2B5EF4-FFF2-40B4-BE49-F238E27FC236}">
                <a16:creationId xmlns:a16="http://schemas.microsoft.com/office/drawing/2014/main" id="{B277A78C-A82D-42F5-A577-8B8CC8D4F4F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39919" y="3887126"/>
            <a:ext cx="5170932" cy="27492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2958016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FD65643-05E6-4CAE-99C1-488914C8EE88}"/>
              </a:ext>
            </a:extLst>
          </p:cNvPr>
          <p:cNvSpPr>
            <a:spLocks noGrp="1"/>
          </p:cNvSpPr>
          <p:nvPr>
            <p:ph type="title"/>
          </p:nvPr>
        </p:nvSpPr>
        <p:spPr>
          <a:xfrm>
            <a:off x="1261872" y="365760"/>
            <a:ext cx="9692640" cy="770313"/>
          </a:xfrm>
        </p:spPr>
        <p:txBody>
          <a:bodyPr>
            <a:normAutofit/>
          </a:bodyPr>
          <a:lstStyle/>
          <a:p>
            <a:r>
              <a:rPr lang="cs-CZ" sz="3600" dirty="0"/>
              <a:t>Alexander a </a:t>
            </a:r>
            <a:r>
              <a:rPr lang="cs-CZ" sz="3600" dirty="0" err="1"/>
              <a:t>Nectanebus</a:t>
            </a:r>
            <a:r>
              <a:rPr lang="cs-CZ" sz="3600" dirty="0"/>
              <a:t>. SMRT OTCE </a:t>
            </a:r>
          </a:p>
        </p:txBody>
      </p:sp>
      <p:pic>
        <p:nvPicPr>
          <p:cNvPr id="4" name="Zástupný symbol pro obsah 3">
            <a:extLst>
              <a:ext uri="{FF2B5EF4-FFF2-40B4-BE49-F238E27FC236}">
                <a16:creationId xmlns:a16="http://schemas.microsoft.com/office/drawing/2014/main" id="{2FDA2566-1DD2-4570-8288-8AE32CB3886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131127" y="1617555"/>
            <a:ext cx="4475017" cy="4874685"/>
          </a:xfrm>
        </p:spPr>
      </p:pic>
    </p:spTree>
    <p:extLst>
      <p:ext uri="{BB962C8B-B14F-4D97-AF65-F5344CB8AC3E}">
        <p14:creationId xmlns:p14="http://schemas.microsoft.com/office/powerpoint/2010/main" val="33060868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FD65643-05E6-4CAE-99C1-488914C8EE88}"/>
              </a:ext>
            </a:extLst>
          </p:cNvPr>
          <p:cNvSpPr>
            <a:spLocks noGrp="1"/>
          </p:cNvSpPr>
          <p:nvPr>
            <p:ph type="title"/>
          </p:nvPr>
        </p:nvSpPr>
        <p:spPr>
          <a:xfrm>
            <a:off x="1261872" y="365761"/>
            <a:ext cx="9692640" cy="659476"/>
          </a:xfrm>
        </p:spPr>
        <p:txBody>
          <a:bodyPr>
            <a:normAutofit/>
          </a:bodyPr>
          <a:lstStyle/>
          <a:p>
            <a:r>
              <a:rPr lang="cs-CZ" sz="3600" b="1" dirty="0"/>
              <a:t>I1 o </a:t>
            </a:r>
            <a:r>
              <a:rPr lang="cs-CZ" sz="3600" b="1" dirty="0" err="1"/>
              <a:t>Nectanebově</a:t>
            </a:r>
            <a:r>
              <a:rPr lang="cs-CZ" sz="3600" b="1" dirty="0"/>
              <a:t> smrti</a:t>
            </a:r>
          </a:p>
        </p:txBody>
      </p:sp>
      <p:sp>
        <p:nvSpPr>
          <p:cNvPr id="11" name="Zástupný symbol pro obsah 10">
            <a:extLst>
              <a:ext uri="{FF2B5EF4-FFF2-40B4-BE49-F238E27FC236}">
                <a16:creationId xmlns:a16="http://schemas.microsoft.com/office/drawing/2014/main" id="{9274DD81-8DF0-4318-85EF-E0ED50BE23D3}"/>
              </a:ext>
            </a:extLst>
          </p:cNvPr>
          <p:cNvSpPr>
            <a:spLocks noGrp="1"/>
          </p:cNvSpPr>
          <p:nvPr>
            <p:ph sz="half" idx="1"/>
          </p:nvPr>
        </p:nvSpPr>
        <p:spPr>
          <a:xfrm>
            <a:off x="447869" y="1399309"/>
            <a:ext cx="10506643" cy="5020151"/>
          </a:xfrm>
        </p:spPr>
        <p:txBody>
          <a:bodyPr/>
          <a:lstStyle/>
          <a:p>
            <a:r>
              <a:rPr lang="cs-CZ" dirty="0"/>
              <a:t>Leo Archipresbyter, s. 244-245</a:t>
            </a:r>
          </a:p>
          <a:p>
            <a:pPr marL="0" indent="0">
              <a:buNone/>
            </a:pPr>
            <a:r>
              <a:rPr lang="cs-CZ" dirty="0"/>
              <a:t>„Otče, a znáš svůj osud?“ Otázal se Alexander. „Zajisté,“ zněla odpověď. „Zkoumání hvězd se mi líbí a chtěl bych se mu naučit,“ řekl Alexander a ještě se zeptal: „A víš, otče, kdy zemřeš?“ „Vím, synu,“ řekl </a:t>
            </a:r>
            <a:r>
              <a:rPr lang="cs-CZ" dirty="0" err="1"/>
              <a:t>Nektanébis</a:t>
            </a:r>
            <a:r>
              <a:rPr lang="cs-CZ" dirty="0"/>
              <a:t>, „neboť mě zabije vlastní syn.“ […] Když přišli nad příkop, který se táhl kolem městských hradeb, </a:t>
            </a:r>
            <a:r>
              <a:rPr lang="cs-CZ" dirty="0" err="1"/>
              <a:t>Nektanébis</a:t>
            </a:r>
            <a:r>
              <a:rPr lang="cs-CZ" dirty="0"/>
              <a:t> řekl: „Pohleď, synu, ke hvězdám. Vidíš, jak smutná je hvězda Herkulova, jak se raduje hvězda Merkurova a jak jasně se třpytí hvězda Jovova?“ Zatímco </a:t>
            </a:r>
            <a:r>
              <a:rPr lang="cs-CZ" dirty="0" err="1"/>
              <a:t>Nektanébis</a:t>
            </a:r>
            <a:r>
              <a:rPr lang="cs-CZ" dirty="0"/>
              <a:t> hleděl do výše, přistoupil Alexander blíže, napadl ho a svrhl do příkopu se slovy: „Taková smrt ti patří, starochu. Proč jsi chtěl poznat tajemství hvězd, jestliže víš, co se má stát zde na zemi?“ „Věděl jsem, jaký bude můj konec,,“ odpověděl </a:t>
            </a:r>
            <a:r>
              <a:rPr lang="cs-CZ" dirty="0" err="1"/>
              <a:t>Nektanébis</a:t>
            </a:r>
            <a:r>
              <a:rPr lang="cs-CZ" dirty="0"/>
              <a:t>, „což jsem ti neřekl, že mě zabije vlastní syn?“ „A já jsem tvůj syn!“ Zvolal Alexander. „Ano, ty jsi můj syn,“ odpověděl </a:t>
            </a:r>
            <a:r>
              <a:rPr lang="cs-CZ" dirty="0" err="1"/>
              <a:t>Nektanébis</a:t>
            </a:r>
            <a:r>
              <a:rPr lang="cs-CZ" dirty="0"/>
              <a:t> a skonal. Alexander pak, pohnut synovskou úctou, zdvihl jeho tělo na ramena a odnesl jej do paláce.</a:t>
            </a:r>
          </a:p>
        </p:txBody>
      </p:sp>
      <p:pic>
        <p:nvPicPr>
          <p:cNvPr id="7" name="Zástupný symbol pro obsah 6">
            <a:extLst>
              <a:ext uri="{FF2B5EF4-FFF2-40B4-BE49-F238E27FC236}">
                <a16:creationId xmlns:a16="http://schemas.microsoft.com/office/drawing/2014/main" id="{08EE32AC-352E-4ABF-999A-A0FF312DA0A0}"/>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6792685" y="4957061"/>
            <a:ext cx="4842707" cy="1723658"/>
          </a:xfrm>
        </p:spPr>
      </p:pic>
    </p:spTree>
    <p:extLst>
      <p:ext uri="{BB962C8B-B14F-4D97-AF65-F5344CB8AC3E}">
        <p14:creationId xmlns:p14="http://schemas.microsoft.com/office/powerpoint/2010/main" val="111750214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CCF58CD-2AAB-4F12-89FE-750198D72008}"/>
              </a:ext>
            </a:extLst>
          </p:cNvPr>
          <p:cNvSpPr>
            <a:spLocks noGrp="1"/>
          </p:cNvSpPr>
          <p:nvPr>
            <p:ph type="title"/>
          </p:nvPr>
        </p:nvSpPr>
        <p:spPr>
          <a:xfrm>
            <a:off x="1261872" y="365760"/>
            <a:ext cx="9692640" cy="895004"/>
          </a:xfrm>
        </p:spPr>
        <p:txBody>
          <a:bodyPr/>
          <a:lstStyle/>
          <a:p>
            <a:r>
              <a:rPr lang="cs-CZ" dirty="0"/>
              <a:t>Oidipus a </a:t>
            </a:r>
            <a:r>
              <a:rPr lang="cs-CZ" dirty="0" err="1"/>
              <a:t>Mordred</a:t>
            </a:r>
            <a:endParaRPr lang="cs-CZ" dirty="0"/>
          </a:p>
        </p:txBody>
      </p:sp>
      <p:pic>
        <p:nvPicPr>
          <p:cNvPr id="5" name="Zástupný symbol pro obsah 4">
            <a:extLst>
              <a:ext uri="{FF2B5EF4-FFF2-40B4-BE49-F238E27FC236}">
                <a16:creationId xmlns:a16="http://schemas.microsoft.com/office/drawing/2014/main" id="{3A924595-9521-4496-8A2A-F104159A1DCE}"/>
              </a:ext>
            </a:extLst>
          </p:cNvPr>
          <p:cNvPicPr>
            <a:picLocks noGrp="1" noChangeAspect="1"/>
          </p:cNvPicPr>
          <p:nvPr>
            <p:ph sz="half" idx="1"/>
          </p:nvPr>
        </p:nvPicPr>
        <p:blipFill>
          <a:blip r:embed="rId2"/>
          <a:stretch>
            <a:fillRect/>
          </a:stretch>
        </p:blipFill>
        <p:spPr>
          <a:xfrm>
            <a:off x="5847917" y="2116419"/>
            <a:ext cx="4479925" cy="4201196"/>
          </a:xfrm>
          <a:prstGeom prst="rect">
            <a:avLst/>
          </a:prstGeom>
        </p:spPr>
      </p:pic>
      <p:pic>
        <p:nvPicPr>
          <p:cNvPr id="6" name="Zástupný symbol pro obsah 5">
            <a:extLst>
              <a:ext uri="{FF2B5EF4-FFF2-40B4-BE49-F238E27FC236}">
                <a16:creationId xmlns:a16="http://schemas.microsoft.com/office/drawing/2014/main" id="{C642E475-40B4-414C-8C91-6A2090DBFB00}"/>
              </a:ext>
            </a:extLst>
          </p:cNvPr>
          <p:cNvPicPr>
            <a:picLocks noGrp="1" noChangeAspect="1"/>
          </p:cNvPicPr>
          <p:nvPr>
            <p:ph sz="half" idx="2"/>
          </p:nvPr>
        </p:nvPicPr>
        <p:blipFill>
          <a:blip r:embed="rId3"/>
          <a:stretch>
            <a:fillRect/>
          </a:stretch>
        </p:blipFill>
        <p:spPr>
          <a:xfrm>
            <a:off x="872837" y="2116420"/>
            <a:ext cx="4322690" cy="4201196"/>
          </a:xfrm>
          <a:prstGeom prst="rect">
            <a:avLst/>
          </a:prstGeom>
        </p:spPr>
      </p:pic>
    </p:spTree>
    <p:extLst>
      <p:ext uri="{BB962C8B-B14F-4D97-AF65-F5344CB8AC3E}">
        <p14:creationId xmlns:p14="http://schemas.microsoft.com/office/powerpoint/2010/main" val="95700857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27B1B1D-4727-4AEF-9977-389E71B284D6}"/>
              </a:ext>
            </a:extLst>
          </p:cNvPr>
          <p:cNvSpPr>
            <a:spLocks noGrp="1"/>
          </p:cNvSpPr>
          <p:nvPr>
            <p:ph type="title"/>
          </p:nvPr>
        </p:nvSpPr>
        <p:spPr/>
        <p:txBody>
          <a:bodyPr/>
          <a:lstStyle/>
          <a:p>
            <a:r>
              <a:rPr lang="cs-CZ" dirty="0"/>
              <a:t>Prolog k I3: otázky k četbě</a:t>
            </a:r>
          </a:p>
        </p:txBody>
      </p:sp>
      <p:sp>
        <p:nvSpPr>
          <p:cNvPr id="3" name="Zástupný obsah 2">
            <a:extLst>
              <a:ext uri="{FF2B5EF4-FFF2-40B4-BE49-F238E27FC236}">
                <a16:creationId xmlns:a16="http://schemas.microsoft.com/office/drawing/2014/main" id="{2DC8300F-FF91-48AB-BE2D-BC8D366B8AE1}"/>
              </a:ext>
            </a:extLst>
          </p:cNvPr>
          <p:cNvSpPr>
            <a:spLocks noGrp="1"/>
          </p:cNvSpPr>
          <p:nvPr>
            <p:ph idx="1"/>
          </p:nvPr>
        </p:nvSpPr>
        <p:spPr/>
        <p:txBody>
          <a:bodyPr>
            <a:normAutofit lnSpcReduction="10000"/>
          </a:bodyPr>
          <a:lstStyle/>
          <a:p>
            <a:r>
              <a:rPr lang="cs-CZ" sz="2400" dirty="0">
                <a:effectLst/>
                <a:latin typeface="+mj-lt"/>
                <a:ea typeface="Calibri" panose="020F0502020204030204" pitchFamily="34" charset="0"/>
                <a:cs typeface="Times New Roman" panose="02020603050405020304" pitchFamily="18" charset="0"/>
              </a:rPr>
              <a:t>Jaký význam autor připisuje moralizujícímu aspektu ve vyprávění příběhů? Co je hlavní motiv pro zapsání historie?</a:t>
            </a:r>
          </a:p>
          <a:p>
            <a:r>
              <a:rPr lang="cs-CZ" sz="2400" dirty="0">
                <a:latin typeface="+mj-lt"/>
              </a:rPr>
              <a:t>Jaký je </a:t>
            </a:r>
            <a:r>
              <a:rPr lang="cs-CZ" sz="2400" dirty="0">
                <a:effectLst/>
                <a:latin typeface="+mj-lt"/>
                <a:ea typeface="Calibri" panose="020F0502020204030204" pitchFamily="34" charset="0"/>
                <a:cs typeface="Times New Roman" panose="02020603050405020304" pitchFamily="18" charset="0"/>
              </a:rPr>
              <a:t>předpokládaný čtenář?</a:t>
            </a:r>
          </a:p>
          <a:p>
            <a:r>
              <a:rPr lang="cs-CZ" sz="2400" dirty="0">
                <a:effectLst/>
                <a:latin typeface="+mj-lt"/>
                <a:ea typeface="Calibri" panose="020F0502020204030204" pitchFamily="34" charset="0"/>
                <a:cs typeface="Times New Roman" panose="02020603050405020304" pitchFamily="18" charset="0"/>
              </a:rPr>
              <a:t>V čem se protínají čtenářské zájmy zmíněných prostředí, světských, církevních, monastických?</a:t>
            </a:r>
          </a:p>
          <a:p>
            <a:r>
              <a:rPr lang="cs-CZ" sz="2400" dirty="0">
                <a:effectLst/>
                <a:latin typeface="+mj-lt"/>
                <a:ea typeface="Calibri" panose="020F0502020204030204" pitchFamily="34" charset="0"/>
                <a:cs typeface="Times New Roman" panose="02020603050405020304" pitchFamily="18" charset="0"/>
              </a:rPr>
              <a:t>Jak se v tom odráží latinizace a pokřesťanštění?</a:t>
            </a:r>
            <a:endParaRPr lang="cs-CZ" sz="2400" dirty="0">
              <a:latin typeface="+mj-lt"/>
              <a:ea typeface="Calibri" panose="020F0502020204030204" pitchFamily="34" charset="0"/>
              <a:cs typeface="Times New Roman" panose="02020603050405020304" pitchFamily="18" charset="0"/>
            </a:endParaRPr>
          </a:p>
          <a:p>
            <a:r>
              <a:rPr lang="cs-CZ" sz="2400" dirty="0">
                <a:effectLst/>
                <a:latin typeface="+mj-lt"/>
                <a:ea typeface="Calibri" panose="020F0502020204030204" pitchFamily="34" charset="0"/>
                <a:cs typeface="Times New Roman" panose="02020603050405020304" pitchFamily="18" charset="0"/>
              </a:rPr>
              <a:t>Co byly ve středověku tance smrti? A co bylo jejich poselstvím? </a:t>
            </a:r>
          </a:p>
          <a:p>
            <a:r>
              <a:rPr lang="cs-CZ" sz="2400" dirty="0">
                <a:effectLst/>
                <a:latin typeface="+mj-lt"/>
                <a:ea typeface="Calibri" panose="020F0502020204030204" pitchFamily="34" charset="0"/>
                <a:cs typeface="Times New Roman" panose="02020603050405020304" pitchFamily="18" charset="0"/>
              </a:rPr>
              <a:t>Hlavní ladění prologu? </a:t>
            </a:r>
          </a:p>
          <a:p>
            <a:pPr marL="0" indent="0">
              <a:buNone/>
            </a:pPr>
            <a:endParaRPr lang="cs-CZ" dirty="0"/>
          </a:p>
        </p:txBody>
      </p:sp>
    </p:spTree>
    <p:extLst>
      <p:ext uri="{BB962C8B-B14F-4D97-AF65-F5344CB8AC3E}">
        <p14:creationId xmlns:p14="http://schemas.microsoft.com/office/powerpoint/2010/main" val="69808849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EDC7A75-843D-409B-A421-18B68D422971}"/>
              </a:ext>
            </a:extLst>
          </p:cNvPr>
          <p:cNvSpPr>
            <a:spLocks noGrp="1"/>
          </p:cNvSpPr>
          <p:nvPr>
            <p:ph type="title"/>
          </p:nvPr>
        </p:nvSpPr>
        <p:spPr>
          <a:xfrm>
            <a:off x="811763" y="365760"/>
            <a:ext cx="10142749" cy="707886"/>
          </a:xfrm>
        </p:spPr>
        <p:txBody>
          <a:bodyPr>
            <a:normAutofit/>
          </a:bodyPr>
          <a:lstStyle/>
          <a:p>
            <a:r>
              <a:rPr lang="cs-CZ" sz="4000" dirty="0"/>
              <a:t>Mýtotvorné okamžiky Alexandrova života</a:t>
            </a:r>
          </a:p>
        </p:txBody>
      </p:sp>
      <p:pic>
        <p:nvPicPr>
          <p:cNvPr id="4" name="Zástupný symbol pro obsah 3">
            <a:extLst>
              <a:ext uri="{FF2B5EF4-FFF2-40B4-BE49-F238E27FC236}">
                <a16:creationId xmlns:a16="http://schemas.microsoft.com/office/drawing/2014/main" id="{7F96778D-5108-4065-BDEE-613465654DE0}"/>
              </a:ext>
            </a:extLst>
          </p:cNvPr>
          <p:cNvPicPr>
            <a:picLocks noGrp="1" noChangeAspect="1"/>
          </p:cNvPicPr>
          <p:nvPr>
            <p:ph idx="1"/>
          </p:nvPr>
        </p:nvPicPr>
        <p:blipFill>
          <a:blip r:embed="rId2"/>
          <a:stretch>
            <a:fillRect/>
          </a:stretch>
        </p:blipFill>
        <p:spPr>
          <a:xfrm>
            <a:off x="8842638" y="3679527"/>
            <a:ext cx="3063240" cy="3063240"/>
          </a:xfrm>
          <a:prstGeom prst="rect">
            <a:avLst/>
          </a:prstGeom>
        </p:spPr>
      </p:pic>
      <p:pic>
        <p:nvPicPr>
          <p:cNvPr id="5" name="Obrázek 4">
            <a:extLst>
              <a:ext uri="{FF2B5EF4-FFF2-40B4-BE49-F238E27FC236}">
                <a16:creationId xmlns:a16="http://schemas.microsoft.com/office/drawing/2014/main" id="{9370B60E-0309-47B3-AEEE-D8C0A8F3C7CA}"/>
              </a:ext>
            </a:extLst>
          </p:cNvPr>
          <p:cNvPicPr>
            <a:picLocks noChangeAspect="1"/>
          </p:cNvPicPr>
          <p:nvPr/>
        </p:nvPicPr>
        <p:blipFill>
          <a:blip r:embed="rId3"/>
          <a:stretch>
            <a:fillRect/>
          </a:stretch>
        </p:blipFill>
        <p:spPr>
          <a:xfrm>
            <a:off x="6112104" y="1225735"/>
            <a:ext cx="2730534" cy="3293706"/>
          </a:xfrm>
          <a:prstGeom prst="rect">
            <a:avLst/>
          </a:prstGeom>
        </p:spPr>
      </p:pic>
      <p:pic>
        <p:nvPicPr>
          <p:cNvPr id="6" name="Obrázek 5">
            <a:extLst>
              <a:ext uri="{FF2B5EF4-FFF2-40B4-BE49-F238E27FC236}">
                <a16:creationId xmlns:a16="http://schemas.microsoft.com/office/drawing/2014/main" id="{4FC1BAD7-E780-4B17-B1F7-6C95BDDD33C5}"/>
              </a:ext>
            </a:extLst>
          </p:cNvPr>
          <p:cNvPicPr>
            <a:picLocks noChangeAspect="1"/>
          </p:cNvPicPr>
          <p:nvPr/>
        </p:nvPicPr>
        <p:blipFill>
          <a:blip r:embed="rId4"/>
          <a:stretch>
            <a:fillRect/>
          </a:stretch>
        </p:blipFill>
        <p:spPr>
          <a:xfrm>
            <a:off x="39084" y="3828510"/>
            <a:ext cx="3850016" cy="2765273"/>
          </a:xfrm>
          <a:prstGeom prst="rect">
            <a:avLst/>
          </a:prstGeom>
        </p:spPr>
      </p:pic>
      <p:sp>
        <p:nvSpPr>
          <p:cNvPr id="3" name="TextovéPole 2">
            <a:extLst>
              <a:ext uri="{FF2B5EF4-FFF2-40B4-BE49-F238E27FC236}">
                <a16:creationId xmlns:a16="http://schemas.microsoft.com/office/drawing/2014/main" id="{468FF704-F40D-4C97-B23D-20CD88190424}"/>
              </a:ext>
            </a:extLst>
          </p:cNvPr>
          <p:cNvSpPr txBox="1"/>
          <p:nvPr/>
        </p:nvSpPr>
        <p:spPr>
          <a:xfrm>
            <a:off x="164841" y="2164702"/>
            <a:ext cx="2820954" cy="707886"/>
          </a:xfrm>
          <a:prstGeom prst="rect">
            <a:avLst/>
          </a:prstGeom>
          <a:noFill/>
        </p:spPr>
        <p:txBody>
          <a:bodyPr wrap="square" rtlCol="0">
            <a:spAutoFit/>
          </a:bodyPr>
          <a:lstStyle/>
          <a:p>
            <a:r>
              <a:rPr lang="cs-CZ" sz="4000" b="1" dirty="0">
                <a:solidFill>
                  <a:srgbClr val="7030A0"/>
                </a:solidFill>
              </a:rPr>
              <a:t>Nápady?</a:t>
            </a:r>
          </a:p>
        </p:txBody>
      </p:sp>
      <p:pic>
        <p:nvPicPr>
          <p:cNvPr id="7" name="Obrázek 6">
            <a:extLst>
              <a:ext uri="{FF2B5EF4-FFF2-40B4-BE49-F238E27FC236}">
                <a16:creationId xmlns:a16="http://schemas.microsoft.com/office/drawing/2014/main" id="{BB227829-7E1F-461E-AAEB-BC4E07B0FA56}"/>
              </a:ext>
            </a:extLst>
          </p:cNvPr>
          <p:cNvPicPr>
            <a:picLocks noChangeAspect="1"/>
          </p:cNvPicPr>
          <p:nvPr/>
        </p:nvPicPr>
        <p:blipFill>
          <a:blip r:embed="rId5"/>
          <a:stretch>
            <a:fillRect/>
          </a:stretch>
        </p:blipFill>
        <p:spPr>
          <a:xfrm>
            <a:off x="4322398" y="4377651"/>
            <a:ext cx="4113245" cy="2365116"/>
          </a:xfrm>
          <a:prstGeom prst="rect">
            <a:avLst/>
          </a:prstGeom>
        </p:spPr>
      </p:pic>
      <p:pic>
        <p:nvPicPr>
          <p:cNvPr id="8" name="Obrázek 7">
            <a:extLst>
              <a:ext uri="{FF2B5EF4-FFF2-40B4-BE49-F238E27FC236}">
                <a16:creationId xmlns:a16="http://schemas.microsoft.com/office/drawing/2014/main" id="{AC3EA30A-D3F5-4E3D-8AF1-98179B63E56B}"/>
              </a:ext>
            </a:extLst>
          </p:cNvPr>
          <p:cNvPicPr>
            <a:picLocks noChangeAspect="1"/>
          </p:cNvPicPr>
          <p:nvPr/>
        </p:nvPicPr>
        <p:blipFill>
          <a:blip r:embed="rId6"/>
          <a:stretch>
            <a:fillRect/>
          </a:stretch>
        </p:blipFill>
        <p:spPr>
          <a:xfrm>
            <a:off x="2951405" y="1225735"/>
            <a:ext cx="2931732" cy="3378821"/>
          </a:xfrm>
          <a:prstGeom prst="rect">
            <a:avLst/>
          </a:prstGeom>
        </p:spPr>
      </p:pic>
      <p:pic>
        <p:nvPicPr>
          <p:cNvPr id="9" name="Obrázek 8">
            <a:extLst>
              <a:ext uri="{FF2B5EF4-FFF2-40B4-BE49-F238E27FC236}">
                <a16:creationId xmlns:a16="http://schemas.microsoft.com/office/drawing/2014/main" id="{91F462AB-2562-4539-89F7-D95F4018DFB1}"/>
              </a:ext>
            </a:extLst>
          </p:cNvPr>
          <p:cNvPicPr>
            <a:picLocks noChangeAspect="1"/>
          </p:cNvPicPr>
          <p:nvPr/>
        </p:nvPicPr>
        <p:blipFill>
          <a:blip r:embed="rId7"/>
          <a:stretch>
            <a:fillRect/>
          </a:stretch>
        </p:blipFill>
        <p:spPr>
          <a:xfrm>
            <a:off x="9060257" y="1624740"/>
            <a:ext cx="2966902" cy="1804260"/>
          </a:xfrm>
          <a:prstGeom prst="rect">
            <a:avLst/>
          </a:prstGeom>
        </p:spPr>
      </p:pic>
    </p:spTree>
    <p:extLst>
      <p:ext uri="{BB962C8B-B14F-4D97-AF65-F5344CB8AC3E}">
        <p14:creationId xmlns:p14="http://schemas.microsoft.com/office/powerpoint/2010/main" val="179007143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1535C61-1DB3-46D0-BB69-CAC7D9768A5C}"/>
              </a:ext>
            </a:extLst>
          </p:cNvPr>
          <p:cNvSpPr>
            <a:spLocks noGrp="1"/>
          </p:cNvSpPr>
          <p:nvPr>
            <p:ph type="title"/>
          </p:nvPr>
        </p:nvSpPr>
        <p:spPr/>
        <p:txBody>
          <a:bodyPr/>
          <a:lstStyle/>
          <a:p>
            <a:r>
              <a:rPr lang="cs-CZ" b="1" dirty="0"/>
              <a:t>Alexandrovo početí a zrození</a:t>
            </a:r>
          </a:p>
        </p:txBody>
      </p:sp>
      <p:pic>
        <p:nvPicPr>
          <p:cNvPr id="4" name="Zástupný symbol pro obsah 3">
            <a:extLst>
              <a:ext uri="{FF2B5EF4-FFF2-40B4-BE49-F238E27FC236}">
                <a16:creationId xmlns:a16="http://schemas.microsoft.com/office/drawing/2014/main" id="{814054B0-47BD-4EF0-AA45-8800CCE1E2F3}"/>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594688" y="2088231"/>
            <a:ext cx="5715000" cy="4105275"/>
          </a:xfrm>
        </p:spPr>
      </p:pic>
    </p:spTree>
    <p:extLst>
      <p:ext uri="{BB962C8B-B14F-4D97-AF65-F5344CB8AC3E}">
        <p14:creationId xmlns:p14="http://schemas.microsoft.com/office/powerpoint/2010/main" val="278131719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ACA9F87-7C41-499B-ABFC-39E330E3F77B}"/>
              </a:ext>
            </a:extLst>
          </p:cNvPr>
          <p:cNvSpPr>
            <a:spLocks noGrp="1"/>
          </p:cNvSpPr>
          <p:nvPr>
            <p:ph type="title"/>
          </p:nvPr>
        </p:nvSpPr>
        <p:spPr>
          <a:xfrm>
            <a:off x="838200" y="365125"/>
            <a:ext cx="10515600" cy="827181"/>
          </a:xfrm>
        </p:spPr>
        <p:txBody>
          <a:bodyPr>
            <a:normAutofit fontScale="90000"/>
          </a:bodyPr>
          <a:lstStyle/>
          <a:p>
            <a:r>
              <a:rPr lang="cs-CZ" dirty="0" err="1"/>
              <a:t>Plutarchos</a:t>
            </a:r>
            <a:r>
              <a:rPr lang="cs-CZ"/>
              <a:t>: genealogická </a:t>
            </a:r>
            <a:r>
              <a:rPr lang="cs-CZ" dirty="0"/>
              <a:t>linie k hrdinům</a:t>
            </a:r>
          </a:p>
        </p:txBody>
      </p:sp>
      <p:pic>
        <p:nvPicPr>
          <p:cNvPr id="7" name="Zástupný symbol pro obsah 6">
            <a:extLst>
              <a:ext uri="{FF2B5EF4-FFF2-40B4-BE49-F238E27FC236}">
                <a16:creationId xmlns:a16="http://schemas.microsoft.com/office/drawing/2014/main" id="{3D8C6466-6673-4653-A3EC-67F45E3FC86A}"/>
              </a:ext>
            </a:extLst>
          </p:cNvPr>
          <p:cNvPicPr>
            <a:picLocks noGrp="1" noChangeAspect="1"/>
          </p:cNvPicPr>
          <p:nvPr>
            <p:ph idx="1"/>
          </p:nvPr>
        </p:nvPicPr>
        <p:blipFill>
          <a:blip r:embed="rId2"/>
          <a:stretch>
            <a:fillRect/>
          </a:stretch>
        </p:blipFill>
        <p:spPr>
          <a:xfrm>
            <a:off x="2105608" y="1394013"/>
            <a:ext cx="7826187" cy="5531222"/>
          </a:xfrm>
          <a:prstGeom prst="rect">
            <a:avLst/>
          </a:prstGeom>
        </p:spPr>
      </p:pic>
      <p:sp>
        <p:nvSpPr>
          <p:cNvPr id="8" name="Šipka: doprava 7">
            <a:extLst>
              <a:ext uri="{FF2B5EF4-FFF2-40B4-BE49-F238E27FC236}">
                <a16:creationId xmlns:a16="http://schemas.microsoft.com/office/drawing/2014/main" id="{715AD3D6-2969-4D18-B382-52E7495A7A45}"/>
              </a:ext>
            </a:extLst>
          </p:cNvPr>
          <p:cNvSpPr/>
          <p:nvPr/>
        </p:nvSpPr>
        <p:spPr>
          <a:xfrm>
            <a:off x="5441577" y="4264421"/>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9" name="Šipka: doprava 8">
            <a:extLst>
              <a:ext uri="{FF2B5EF4-FFF2-40B4-BE49-F238E27FC236}">
                <a16:creationId xmlns:a16="http://schemas.microsoft.com/office/drawing/2014/main" id="{3D25D9F1-A475-4ADA-8C95-95FFFE9F9500}"/>
              </a:ext>
            </a:extLst>
          </p:cNvPr>
          <p:cNvSpPr/>
          <p:nvPr/>
        </p:nvSpPr>
        <p:spPr>
          <a:xfrm>
            <a:off x="5339397" y="5110196"/>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val="352761066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A67BEEA-F8B1-4B47-91F1-372A1FE725E0}"/>
              </a:ext>
            </a:extLst>
          </p:cNvPr>
          <p:cNvSpPr>
            <a:spLocks noGrp="1"/>
          </p:cNvSpPr>
          <p:nvPr>
            <p:ph type="title"/>
          </p:nvPr>
        </p:nvSpPr>
        <p:spPr>
          <a:xfrm>
            <a:off x="1261872" y="365760"/>
            <a:ext cx="9692640" cy="1015171"/>
          </a:xfrm>
        </p:spPr>
        <p:txBody>
          <a:bodyPr/>
          <a:lstStyle/>
          <a:p>
            <a:r>
              <a:rPr lang="cs-CZ" dirty="0" err="1"/>
              <a:t>Plutarchos</a:t>
            </a:r>
            <a:r>
              <a:rPr lang="cs-CZ" dirty="0"/>
              <a:t>: had, božský původ</a:t>
            </a:r>
          </a:p>
        </p:txBody>
      </p:sp>
      <p:sp>
        <p:nvSpPr>
          <p:cNvPr id="3" name="Zástupný symbol pro obsah 2">
            <a:extLst>
              <a:ext uri="{FF2B5EF4-FFF2-40B4-BE49-F238E27FC236}">
                <a16:creationId xmlns:a16="http://schemas.microsoft.com/office/drawing/2014/main" id="{DA9B7FB2-594C-4AC3-9302-1DAE8D2FAABB}"/>
              </a:ext>
            </a:extLst>
          </p:cNvPr>
          <p:cNvSpPr>
            <a:spLocks noGrp="1"/>
          </p:cNvSpPr>
          <p:nvPr>
            <p:ph idx="1"/>
          </p:nvPr>
        </p:nvSpPr>
        <p:spPr>
          <a:xfrm>
            <a:off x="578498" y="1828800"/>
            <a:ext cx="9278734" cy="4351337"/>
          </a:xfrm>
        </p:spPr>
        <p:txBody>
          <a:bodyPr>
            <a:normAutofit/>
          </a:bodyPr>
          <a:lstStyle/>
          <a:p>
            <a:r>
              <a:rPr lang="cs-CZ" dirty="0"/>
              <a:t>Byl prý také jednou spatřen </a:t>
            </a:r>
            <a:r>
              <a:rPr lang="cs-CZ" b="1" dirty="0"/>
              <a:t>had</a:t>
            </a:r>
            <a:r>
              <a:rPr lang="cs-CZ" dirty="0"/>
              <a:t>, jenž ležel natažen podél těla spící </a:t>
            </a:r>
            <a:r>
              <a:rPr lang="cs-CZ" dirty="0" err="1"/>
              <a:t>Olympiady</a:t>
            </a:r>
            <a:r>
              <a:rPr lang="cs-CZ" dirty="0"/>
              <a:t>, a to prý především oslabovalo Filipovu lásku a projevy přízně, takže k ní pak už ani často nedocházel, aby u ní spal, ať už proto, že dostal strach před nějakými čáry proti jeho osobě a před kouzly té ženy, ať proto, že se zdržoval styku, poněvadž obcovala s vyšší bytostí. </a:t>
            </a:r>
          </a:p>
          <a:p>
            <a:r>
              <a:rPr lang="cs-CZ" dirty="0"/>
              <a:t>Nicméně prý poslal </a:t>
            </a:r>
            <a:r>
              <a:rPr lang="cs-CZ" dirty="0" err="1"/>
              <a:t>Filipos</a:t>
            </a:r>
            <a:r>
              <a:rPr lang="cs-CZ" dirty="0"/>
              <a:t> po tak zvláštním úkaze </a:t>
            </a:r>
            <a:r>
              <a:rPr lang="cs-CZ" dirty="0" err="1"/>
              <a:t>Chairóna</a:t>
            </a:r>
            <a:r>
              <a:rPr lang="cs-CZ" dirty="0"/>
              <a:t> z Megalopole do Delf a ten mu přinesl věštbu, v níž bůh kázal, aby obětoval </a:t>
            </a:r>
            <a:r>
              <a:rPr lang="cs-CZ" dirty="0" err="1"/>
              <a:t>Ammónovi</a:t>
            </a:r>
            <a:r>
              <a:rPr lang="cs-CZ" dirty="0"/>
              <a:t> a toho boha aby nejvíce uctíval. A ztratil prý </a:t>
            </a:r>
            <a:r>
              <a:rPr lang="cs-CZ" dirty="0" err="1"/>
              <a:t>Filippos</a:t>
            </a:r>
            <a:r>
              <a:rPr lang="cs-CZ" dirty="0"/>
              <a:t> jedno oko, </a:t>
            </a:r>
            <a:r>
              <a:rPr lang="cs-CZ" b="1" dirty="0"/>
              <a:t>jímž štěrbinou ve dveřích vyslídil</a:t>
            </a:r>
            <a:r>
              <a:rPr lang="cs-CZ" dirty="0"/>
              <a:t>, jak ten bůh v podobě hada souloží s jeho ženou. A když </a:t>
            </a:r>
            <a:r>
              <a:rPr lang="cs-CZ" dirty="0" err="1"/>
              <a:t>Olympias</a:t>
            </a:r>
            <a:r>
              <a:rPr lang="cs-CZ" dirty="0"/>
              <a:t> […] vyprovázela Alexandra na válečnou výpravu, pověděla mu prý mezi čtyřma </a:t>
            </a:r>
            <a:r>
              <a:rPr lang="cs-CZ" b="1" dirty="0"/>
              <a:t>očima o jeho tajemném zplození a vyzývala ho, aby byl svým smýšlením hoden svého původu</a:t>
            </a:r>
            <a:r>
              <a:rPr lang="cs-CZ" dirty="0"/>
              <a:t>.</a:t>
            </a:r>
          </a:p>
          <a:p>
            <a:r>
              <a:rPr lang="cs-CZ" dirty="0"/>
              <a:t>Pokračuje líčením požáru </a:t>
            </a:r>
            <a:r>
              <a:rPr lang="cs-CZ" dirty="0" err="1"/>
              <a:t>Artemidina</a:t>
            </a:r>
            <a:r>
              <a:rPr lang="cs-CZ" dirty="0"/>
              <a:t> chrámu v </a:t>
            </a:r>
            <a:r>
              <a:rPr lang="cs-CZ" dirty="0" err="1"/>
              <a:t>Efezu</a:t>
            </a:r>
            <a:r>
              <a:rPr lang="cs-CZ" dirty="0"/>
              <a:t>.</a:t>
            </a:r>
          </a:p>
        </p:txBody>
      </p:sp>
    </p:spTree>
    <p:extLst>
      <p:ext uri="{BB962C8B-B14F-4D97-AF65-F5344CB8AC3E}">
        <p14:creationId xmlns:p14="http://schemas.microsoft.com/office/powerpoint/2010/main" val="124422201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dpis 2">
            <a:extLst>
              <a:ext uri="{FF2B5EF4-FFF2-40B4-BE49-F238E27FC236}">
                <a16:creationId xmlns:a16="http://schemas.microsoft.com/office/drawing/2014/main" id="{C38F4707-4B14-492A-AAB0-72A91C4674A9}"/>
              </a:ext>
            </a:extLst>
          </p:cNvPr>
          <p:cNvSpPr>
            <a:spLocks noGrp="1"/>
          </p:cNvSpPr>
          <p:nvPr>
            <p:ph type="title"/>
          </p:nvPr>
        </p:nvSpPr>
        <p:spPr/>
        <p:txBody>
          <a:bodyPr/>
          <a:lstStyle/>
          <a:p>
            <a:r>
              <a:rPr lang="cs-CZ" dirty="0"/>
              <a:t>Legitimizace k vládě nad světem</a:t>
            </a:r>
          </a:p>
        </p:txBody>
      </p:sp>
      <p:pic>
        <p:nvPicPr>
          <p:cNvPr id="5" name="Zástupný obsah 4">
            <a:extLst>
              <a:ext uri="{FF2B5EF4-FFF2-40B4-BE49-F238E27FC236}">
                <a16:creationId xmlns:a16="http://schemas.microsoft.com/office/drawing/2014/main" id="{13C694C9-362D-42B4-BA61-4FCFA884E09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345050" y="1825625"/>
            <a:ext cx="9501900" cy="4351338"/>
          </a:xfrm>
          <a:prstGeom prst="rect">
            <a:avLst/>
          </a:prstGeom>
        </p:spPr>
      </p:pic>
      <p:sp>
        <p:nvSpPr>
          <p:cNvPr id="2" name="Šipka: doprava 1">
            <a:extLst>
              <a:ext uri="{FF2B5EF4-FFF2-40B4-BE49-F238E27FC236}">
                <a16:creationId xmlns:a16="http://schemas.microsoft.com/office/drawing/2014/main" id="{AA97A1DB-CD98-4D51-80D6-0120C1471B0C}"/>
              </a:ext>
            </a:extLst>
          </p:cNvPr>
          <p:cNvSpPr/>
          <p:nvPr/>
        </p:nvSpPr>
        <p:spPr>
          <a:xfrm>
            <a:off x="6818077" y="4813488"/>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val="163436848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0059582-182B-4BF6-8003-6B417E2382E8}"/>
              </a:ext>
            </a:extLst>
          </p:cNvPr>
          <p:cNvSpPr>
            <a:spLocks noGrp="1"/>
          </p:cNvSpPr>
          <p:nvPr>
            <p:ph type="title"/>
          </p:nvPr>
        </p:nvSpPr>
        <p:spPr>
          <a:xfrm>
            <a:off x="606490" y="365760"/>
            <a:ext cx="10348022" cy="833120"/>
          </a:xfrm>
        </p:spPr>
        <p:txBody>
          <a:bodyPr>
            <a:normAutofit/>
          </a:bodyPr>
          <a:lstStyle/>
          <a:p>
            <a:r>
              <a:rPr lang="cs-CZ" sz="2800" dirty="0"/>
              <a:t>Leo Archipresbyter: </a:t>
            </a:r>
            <a:r>
              <a:rPr lang="cs-CZ" sz="2800" dirty="0" err="1"/>
              <a:t>Historia</a:t>
            </a:r>
            <a:r>
              <a:rPr lang="cs-CZ" sz="2800" dirty="0"/>
              <a:t> de </a:t>
            </a:r>
            <a:r>
              <a:rPr lang="cs-CZ" sz="2800" dirty="0" err="1"/>
              <a:t>preliis</a:t>
            </a:r>
            <a:r>
              <a:rPr lang="cs-CZ" sz="2800" dirty="0"/>
              <a:t> (J 1): </a:t>
            </a:r>
            <a:r>
              <a:rPr lang="cs-CZ" sz="2800" dirty="0" err="1"/>
              <a:t>Nectanabus</a:t>
            </a:r>
            <a:endParaRPr lang="cs-CZ" sz="2800" dirty="0"/>
          </a:p>
        </p:txBody>
      </p:sp>
      <p:sp>
        <p:nvSpPr>
          <p:cNvPr id="7" name="Zástupný symbol pro obsah 6">
            <a:extLst>
              <a:ext uri="{FF2B5EF4-FFF2-40B4-BE49-F238E27FC236}">
                <a16:creationId xmlns:a16="http://schemas.microsoft.com/office/drawing/2014/main" id="{7EA9FE27-279D-4049-AD5B-F5534B2FC59F}"/>
              </a:ext>
            </a:extLst>
          </p:cNvPr>
          <p:cNvSpPr>
            <a:spLocks noGrp="1"/>
          </p:cNvSpPr>
          <p:nvPr>
            <p:ph sz="half" idx="1"/>
          </p:nvPr>
        </p:nvSpPr>
        <p:spPr>
          <a:xfrm>
            <a:off x="838199" y="1412240"/>
            <a:ext cx="7224423" cy="4764723"/>
          </a:xfrm>
        </p:spPr>
        <p:txBody>
          <a:bodyPr>
            <a:normAutofit lnSpcReduction="10000"/>
          </a:bodyPr>
          <a:lstStyle/>
          <a:p>
            <a:r>
              <a:rPr lang="cs-CZ" dirty="0" err="1"/>
              <a:t>Nectanabus</a:t>
            </a:r>
            <a:r>
              <a:rPr lang="cs-CZ" dirty="0"/>
              <a:t> uprchl z Egypta před Peršany: „Váš král </a:t>
            </a:r>
            <a:r>
              <a:rPr lang="cs-CZ" dirty="0" err="1"/>
              <a:t>Nektanébis</a:t>
            </a:r>
            <a:r>
              <a:rPr lang="cs-CZ" dirty="0"/>
              <a:t> uprchl z Egypta před perským králem </a:t>
            </a:r>
            <a:r>
              <a:rPr lang="cs-CZ" dirty="0" err="1"/>
              <a:t>Artaxerxem</a:t>
            </a:r>
            <a:r>
              <a:rPr lang="cs-CZ" dirty="0"/>
              <a:t>, který přijde a podmaní si vás. Po určité době se k vám (</a:t>
            </a:r>
            <a:r>
              <a:rPr lang="cs-CZ" dirty="0" err="1"/>
              <a:t>Nectanebos</a:t>
            </a:r>
            <a:r>
              <a:rPr lang="cs-CZ" dirty="0"/>
              <a:t>) vrátí v podobě mladíka, pomstí se za vás vašim nepřátelům a bude vládnout jim i vám.“ </a:t>
            </a:r>
          </a:p>
          <a:p>
            <a:r>
              <a:rPr lang="cs-CZ" dirty="0" err="1"/>
              <a:t>Nectanabus</a:t>
            </a:r>
            <a:r>
              <a:rPr lang="cs-CZ" dirty="0"/>
              <a:t> u </a:t>
            </a:r>
            <a:r>
              <a:rPr lang="cs-CZ" dirty="0" err="1"/>
              <a:t>Olympiady</a:t>
            </a:r>
            <a:r>
              <a:rPr lang="cs-CZ" dirty="0"/>
              <a:t> v Makedonii.</a:t>
            </a:r>
          </a:p>
          <a:p>
            <a:r>
              <a:rPr lang="cs-CZ" dirty="0"/>
              <a:t>Přesvědčí ji, že s ní v lože ulehne bůh </a:t>
            </a:r>
            <a:r>
              <a:rPr lang="cs-CZ" dirty="0" err="1"/>
              <a:t>Ammon</a:t>
            </a:r>
            <a:r>
              <a:rPr lang="cs-CZ" dirty="0"/>
              <a:t> a zplodí s ní syna (ukázka s. 241).</a:t>
            </a:r>
          </a:p>
          <a:p>
            <a:r>
              <a:rPr lang="cs-CZ" dirty="0"/>
              <a:t>Sám k ní vstoupil v podobě draka/muže a zmocnil se jí (ukázka s. 241-242).</a:t>
            </a:r>
          </a:p>
          <a:p>
            <a:r>
              <a:rPr lang="cs-CZ" dirty="0" err="1"/>
              <a:t>Nectanabus</a:t>
            </a:r>
            <a:r>
              <a:rPr lang="cs-CZ" dirty="0"/>
              <a:t> se ve snu zjeví Filipovi jako bůh </a:t>
            </a:r>
            <a:r>
              <a:rPr lang="cs-CZ" dirty="0" err="1"/>
              <a:t>Ammon</a:t>
            </a:r>
            <a:r>
              <a:rPr lang="cs-CZ" dirty="0"/>
              <a:t> a zjeví mu, že </a:t>
            </a:r>
            <a:r>
              <a:rPr lang="cs-CZ" dirty="0" err="1"/>
              <a:t>Olympiada</a:t>
            </a:r>
            <a:r>
              <a:rPr lang="cs-CZ" dirty="0"/>
              <a:t> počala dítě z boha (ukázka s. 242).</a:t>
            </a:r>
          </a:p>
          <a:p>
            <a:r>
              <a:rPr lang="cs-CZ" dirty="0" err="1"/>
              <a:t>Nectanabus</a:t>
            </a:r>
            <a:r>
              <a:rPr lang="cs-CZ" dirty="0"/>
              <a:t> asistoval při porodu v roli astrologa – zajištění nejlepší možné konstelace (když byl Jupiter (Zeus) v Beranu) – spojení řecké mytologie a egyptské astrologie.</a:t>
            </a:r>
          </a:p>
          <a:p>
            <a:endParaRPr lang="cs-CZ" dirty="0"/>
          </a:p>
          <a:p>
            <a:endParaRPr lang="cs-CZ" dirty="0"/>
          </a:p>
          <a:p>
            <a:endParaRPr lang="cs-CZ" dirty="0"/>
          </a:p>
        </p:txBody>
      </p:sp>
      <p:pic>
        <p:nvPicPr>
          <p:cNvPr id="3074" name="Picture 2" descr="File:Olympias and Nectanabus conceive Alexander - British Library Royal MS 19 D i f4v (detail).jpg">
            <a:extLst>
              <a:ext uri="{FF2B5EF4-FFF2-40B4-BE49-F238E27FC236}">
                <a16:creationId xmlns:a16="http://schemas.microsoft.com/office/drawing/2014/main" id="{71E51E81-9E55-4B90-BC16-64FCAB5D5838}"/>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8316312" y="3222794"/>
            <a:ext cx="3807584" cy="33381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0594658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91D349C-896E-4C96-859E-4E31EDC546E7}"/>
              </a:ext>
            </a:extLst>
          </p:cNvPr>
          <p:cNvSpPr>
            <a:spLocks noGrp="1"/>
          </p:cNvSpPr>
          <p:nvPr>
            <p:ph type="title"/>
          </p:nvPr>
        </p:nvSpPr>
        <p:spPr>
          <a:xfrm>
            <a:off x="838200" y="365126"/>
            <a:ext cx="10515600" cy="676496"/>
          </a:xfrm>
        </p:spPr>
        <p:txBody>
          <a:bodyPr>
            <a:normAutofit fontScale="90000"/>
          </a:bodyPr>
          <a:lstStyle/>
          <a:p>
            <a:r>
              <a:rPr lang="cs-CZ" dirty="0"/>
              <a:t>Znamení při narození – Filipova reakce</a:t>
            </a:r>
          </a:p>
        </p:txBody>
      </p:sp>
      <p:sp>
        <p:nvSpPr>
          <p:cNvPr id="3" name="Zástupný symbol pro obsah 2">
            <a:extLst>
              <a:ext uri="{FF2B5EF4-FFF2-40B4-BE49-F238E27FC236}">
                <a16:creationId xmlns:a16="http://schemas.microsoft.com/office/drawing/2014/main" id="{9A370F3C-4164-4E7E-95D2-267129F3900B}"/>
              </a:ext>
            </a:extLst>
          </p:cNvPr>
          <p:cNvSpPr>
            <a:spLocks noGrp="1"/>
          </p:cNvSpPr>
          <p:nvPr>
            <p:ph sz="half" idx="1"/>
          </p:nvPr>
        </p:nvSpPr>
        <p:spPr>
          <a:xfrm>
            <a:off x="838199" y="1960879"/>
            <a:ext cx="6238461" cy="4216083"/>
          </a:xfrm>
        </p:spPr>
        <p:txBody>
          <a:bodyPr>
            <a:normAutofit/>
          </a:bodyPr>
          <a:lstStyle/>
          <a:p>
            <a:r>
              <a:rPr lang="cs-CZ" sz="2000" dirty="0" err="1"/>
              <a:t>Olympias</a:t>
            </a:r>
            <a:r>
              <a:rPr lang="cs-CZ" sz="2000" dirty="0"/>
              <a:t> usedla a v sedě porodila. Jakmile byl chlapec venku, nastalo zemětřesení, mocně se blýskalo a hřmělo, po celém světě se děly zázraky. Snesla se noc a trvala téměř celý den a v Itálii padaly z oblaků kameny. Ta znamení krále Filipa polekala. Vešel k </a:t>
            </a:r>
            <a:r>
              <a:rPr lang="cs-CZ" sz="2000" dirty="0" err="1"/>
              <a:t>Olympiadě</a:t>
            </a:r>
            <a:r>
              <a:rPr lang="cs-CZ" sz="2000" dirty="0"/>
              <a:t> a řekl jí: „Ženo, přemýšlel jsem o tom, že bych dítě, které jsem nezplodil, ani nevychovával. Teď však vím, že je to dítě božského původu, neboť vidím, že při jeho zrození bouří živly. Ať je teď vychováváno jako můj potomek, jako by to byl můj vlastní syn.“</a:t>
            </a:r>
          </a:p>
        </p:txBody>
      </p:sp>
      <p:pic>
        <p:nvPicPr>
          <p:cNvPr id="5" name="Zástupný symbol pro obsah 4">
            <a:extLst>
              <a:ext uri="{FF2B5EF4-FFF2-40B4-BE49-F238E27FC236}">
                <a16:creationId xmlns:a16="http://schemas.microsoft.com/office/drawing/2014/main" id="{37E6C43E-86A9-4A95-85EE-704C79D0880A}"/>
              </a:ext>
            </a:extLst>
          </p:cNvPr>
          <p:cNvPicPr>
            <a:picLocks noGrp="1" noChangeAspect="1"/>
          </p:cNvPicPr>
          <p:nvPr>
            <p:ph sz="half" idx="2"/>
          </p:nvPr>
        </p:nvPicPr>
        <p:blipFill>
          <a:blip r:embed="rId2"/>
          <a:stretch>
            <a:fillRect/>
          </a:stretch>
        </p:blipFill>
        <p:spPr>
          <a:xfrm>
            <a:off x="7376383" y="1730209"/>
            <a:ext cx="4602032" cy="4351338"/>
          </a:xfrm>
          <a:prstGeom prst="rect">
            <a:avLst/>
          </a:prstGeom>
        </p:spPr>
      </p:pic>
    </p:spTree>
    <p:extLst>
      <p:ext uri="{BB962C8B-B14F-4D97-AF65-F5344CB8AC3E}">
        <p14:creationId xmlns:p14="http://schemas.microsoft.com/office/powerpoint/2010/main" val="1809633706"/>
      </p:ext>
    </p:extLst>
  </p:cSld>
  <p:clrMapOvr>
    <a:masterClrMapping/>
  </p:clrMapOvr>
</p:sld>
</file>

<file path=ppt/theme/theme1.xml><?xml version="1.0" encoding="utf-8"?>
<a:theme xmlns:a="http://schemas.openxmlformats.org/drawingml/2006/main" name="Pohled">
  <a:themeElements>
    <a:clrScheme name="Pohled">
      <a:dk1>
        <a:srgbClr val="000000"/>
      </a:dk1>
      <a:lt1>
        <a:srgbClr val="FFFFFF"/>
      </a:lt1>
      <a:dk2>
        <a:srgbClr val="46464A"/>
      </a:dk2>
      <a:lt2>
        <a:srgbClr val="D6D3CC"/>
      </a:lt2>
      <a:accent1>
        <a:srgbClr val="6F6F74"/>
      </a:accent1>
      <a:accent2>
        <a:srgbClr val="92A9B9"/>
      </a:accent2>
      <a:accent3>
        <a:srgbClr val="A7B789"/>
      </a:accent3>
      <a:accent4>
        <a:srgbClr val="B9A489"/>
      </a:accent4>
      <a:accent5>
        <a:srgbClr val="8D6374"/>
      </a:accent5>
      <a:accent6>
        <a:srgbClr val="9B7362"/>
      </a:accent6>
      <a:hlink>
        <a:srgbClr val="67AABF"/>
      </a:hlink>
      <a:folHlink>
        <a:srgbClr val="ABAFA5"/>
      </a:folHlink>
    </a:clrScheme>
    <a:fontScheme name="Pohled">
      <a:majorFont>
        <a:latin typeface="Century Schoolbook" panose="020406040505050203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Schoolbook" panose="020406040505050203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Pohled">
      <a:fillStyleLst>
        <a:solidFill>
          <a:schemeClr val="phClr"/>
        </a:solidFill>
        <a:solidFill>
          <a:schemeClr val="phClr">
            <a:tint val="60000"/>
            <a:satMod val="120000"/>
          </a:schemeClr>
        </a:solidFill>
        <a:solidFill>
          <a:schemeClr val="phClr">
            <a:shade val="75000"/>
            <a:satMod val="160000"/>
          </a:schemeClr>
        </a:solidFill>
      </a:fillStyleLst>
      <a:lnStyleLst>
        <a:ln w="9525" cap="flat" cmpd="sng" algn="ctr">
          <a:solidFill>
            <a:schemeClr val="phClr"/>
          </a:solidFill>
          <a:prstDash val="solid"/>
        </a:ln>
        <a:ln w="13970" cap="flat" cmpd="sng" algn="ctr">
          <a:solidFill>
            <a:schemeClr val="phClr"/>
          </a:solidFill>
          <a:prstDash val="solid"/>
        </a:ln>
        <a:ln w="17145" cap="flat" cmpd="sng" algn="ctr">
          <a:solidFill>
            <a:schemeClr val="phClr">
              <a:shade val="95000"/>
              <a:alpha val="95000"/>
              <a:satMod val="150000"/>
            </a:schemeClr>
          </a:solidFill>
          <a:prstDash val="solid"/>
        </a:ln>
      </a:lnStyleLst>
      <a:effectStyleLst>
        <a:effectStyle>
          <a:effectLst/>
        </a:effectStyle>
        <a:effectStyle>
          <a:effectLst>
            <a:outerShdw blurRad="50800" dist="15240" dir="5400000" algn="tl" rotWithShape="0">
              <a:srgbClr val="000000">
                <a:alpha val="75000"/>
              </a:srgbClr>
            </a:outerShdw>
          </a:effectLst>
          <a:scene3d>
            <a:camera prst="orthographicFront">
              <a:rot lat="0" lon="0" rev="0"/>
            </a:camera>
            <a:lightRig rig="brightRoom" dir="tl"/>
          </a:scene3d>
          <a:sp3d contourW="9525" prstMaterial="flat">
            <a:bevelT w="0" h="0" prst="coolSlant"/>
            <a:contourClr>
              <a:schemeClr val="phClr">
                <a:shade val="35000"/>
                <a:satMod val="130000"/>
              </a:schemeClr>
            </a:contourClr>
          </a:sp3d>
        </a:effectStyle>
        <a:effectStyle>
          <a:effectLst>
            <a:outerShdw blurRad="76200" dist="25400" dir="5400000" algn="tl" rotWithShape="0">
              <a:srgbClr val="000000">
                <a:alpha val="55000"/>
              </a:srgbClr>
            </a:outerShdw>
          </a:effectLst>
          <a:scene3d>
            <a:camera prst="orthographicFront">
              <a:rot lat="0" lon="0" rev="0"/>
            </a:camera>
            <a:lightRig rig="brightRoom" dir="tl"/>
          </a:scene3d>
          <a:sp3d contourW="19050" prstMaterial="flat">
            <a:bevelT w="0" h="0" prst="coolSlant"/>
            <a:contourClr>
              <a:schemeClr val="phClr">
                <a:shade val="25000"/>
                <a:satMod val="140000"/>
              </a:schemeClr>
            </a:contourClr>
          </a:sp3d>
        </a:effectStyle>
      </a:effectStyleLst>
      <a:bgFillStyleLst>
        <a:solidFill>
          <a:schemeClr val="phClr"/>
        </a:solidFill>
        <a:solidFill>
          <a:schemeClr val="phClr">
            <a:tint val="95000"/>
            <a:satMod val="170000"/>
          </a:schemeClr>
        </a:solidFill>
        <a:gradFill rotWithShape="1">
          <a:gsLst>
            <a:gs pos="0">
              <a:schemeClr val="phClr">
                <a:tint val="94000"/>
                <a:shade val="98000"/>
                <a:satMod val="130000"/>
                <a:lumMod val="102000"/>
              </a:schemeClr>
            </a:gs>
            <a:gs pos="100000">
              <a:schemeClr val="phClr">
                <a:tint val="98000"/>
                <a:shade val="78000"/>
                <a:satMod val="140000"/>
              </a:schemeClr>
            </a:gs>
          </a:gsLst>
          <a:path path="circle">
            <a:fillToRect l="100000" t="100000" r="100000" b="100000"/>
          </a:path>
        </a:gradFill>
      </a:bgFillStyleLst>
    </a:fmtScheme>
  </a:themeElements>
  <a:objectDefaults/>
  <a:extraClrSchemeLst/>
  <a:extLst>
    <a:ext uri="{05A4C25C-085E-4340-85A3-A5531E510DB2}">
      <thm15:themeFamily xmlns:thm15="http://schemas.microsoft.com/office/thememl/2012/main" name="View" id="{BA0EB5A6-F2D4-4F82-977B-64ADEE4A2A69}" vid="{3969A8A2-35DB-4E3B-8885-16FD20568674}"/>
    </a:ext>
  </a:extLst>
</a:theme>
</file>

<file path=docProps/app.xml><?xml version="1.0" encoding="utf-8"?>
<Properties xmlns="http://schemas.openxmlformats.org/officeDocument/2006/extended-properties" xmlns:vt="http://schemas.openxmlformats.org/officeDocument/2006/docPropsVTypes">
  <TotalTime>1359</TotalTime>
  <Words>1054</Words>
  <Application>Microsoft Office PowerPoint</Application>
  <PresentationFormat>Širokoúhlá obrazovka</PresentationFormat>
  <Paragraphs>59</Paragraphs>
  <Slides>17</Slides>
  <Notes>0</Notes>
  <HiddenSlides>0</HiddenSlides>
  <MMClips>0</MMClips>
  <ScaleCrop>false</ScaleCrop>
  <HeadingPairs>
    <vt:vector size="6" baseType="variant">
      <vt:variant>
        <vt:lpstr>Použitá písma</vt:lpstr>
      </vt:variant>
      <vt:variant>
        <vt:i4>3</vt:i4>
      </vt:variant>
      <vt:variant>
        <vt:lpstr>Motiv</vt:lpstr>
      </vt:variant>
      <vt:variant>
        <vt:i4>1</vt:i4>
      </vt:variant>
      <vt:variant>
        <vt:lpstr>Nadpisy snímků</vt:lpstr>
      </vt:variant>
      <vt:variant>
        <vt:i4>17</vt:i4>
      </vt:variant>
    </vt:vector>
  </HeadingPairs>
  <TitlesOfParts>
    <vt:vector size="21" baseType="lpstr">
      <vt:lpstr>Arial</vt:lpstr>
      <vt:lpstr>Century Schoolbook</vt:lpstr>
      <vt:lpstr>Wingdings 2</vt:lpstr>
      <vt:lpstr>Pohled</vt:lpstr>
      <vt:lpstr>  Zrození mýtu: Alexandrův život v textech a obrazech </vt:lpstr>
      <vt:lpstr>Prolog k I3: otázky k četbě</vt:lpstr>
      <vt:lpstr>Mýtotvorné okamžiky Alexandrova života</vt:lpstr>
      <vt:lpstr>Alexandrovo početí a zrození</vt:lpstr>
      <vt:lpstr>Plutarchos: genealogická linie k hrdinům</vt:lpstr>
      <vt:lpstr>Plutarchos: had, božský původ</vt:lpstr>
      <vt:lpstr>Legitimizace k vládě nad světem</vt:lpstr>
      <vt:lpstr>Leo Archipresbyter: Historia de preliis (J 1): Nectanabus</vt:lpstr>
      <vt:lpstr>Znamení při narození – Filipova reakce</vt:lpstr>
      <vt:lpstr>Narození: staročeský překlad (J3)</vt:lpstr>
      <vt:lpstr>Popírači magického zásahu</vt:lpstr>
      <vt:lpstr>Legitimizace k vládě nad světem</vt:lpstr>
      <vt:lpstr>Meluzína</vt:lpstr>
      <vt:lpstr>Artuš – Merlin – Uther Pendragon</vt:lpstr>
      <vt:lpstr>Alexander a Nectanebus. SMRT OTCE </vt:lpstr>
      <vt:lpstr>I1 o Nectanebově smrti</vt:lpstr>
      <vt:lpstr>Oidipus a Mordred</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Alexandrovská látka  Vývoj od antiky po středověk</dc:title>
  <dc:creator>Jaroslav Svátek</dc:creator>
  <cp:lastModifiedBy>Svátek, Jaroslav</cp:lastModifiedBy>
  <cp:revision>56</cp:revision>
  <dcterms:created xsi:type="dcterms:W3CDTF">2020-10-12T16:11:52Z</dcterms:created>
  <dcterms:modified xsi:type="dcterms:W3CDTF">2023-10-18T09:23:47Z</dcterms:modified>
</cp:coreProperties>
</file>