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9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7" r:id="rId21"/>
    <p:sldId id="276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6" autoAdjust="0"/>
    <p:restoredTop sz="94660"/>
  </p:normalViewPr>
  <p:slideViewPr>
    <p:cSldViewPr>
      <p:cViewPr varScale="1">
        <p:scale>
          <a:sx n="81" d="100"/>
          <a:sy n="81" d="100"/>
        </p:scale>
        <p:origin x="14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majka57.cz/images/pranicka/narozeniny/narozeniny_40let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Lekce 16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Radomila Kotková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Líbí se mi fotbal, dívám se na něj</a:t>
            </a:r>
            <a:br>
              <a:rPr lang="cs-CZ" dirty="0"/>
            </a:br>
            <a:r>
              <a:rPr lang="cs-CZ" dirty="0"/>
              <a:t> Mám rád fotbal, hraju ho často</a:t>
            </a:r>
          </a:p>
        </p:txBody>
      </p:sp>
      <p:pic>
        <p:nvPicPr>
          <p:cNvPr id="4" name="Zástupný symbol pro obsah 3" descr="Jan Holenda z Dukly skóruje v utkání domácího poháru v P&amp;rcaron;evýšov&amp;ecaron;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5405586" cy="335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Chutná mi/ chutnají 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0264" cy="4925144"/>
          </a:xfrm>
        </p:spPr>
        <p:txBody>
          <a:bodyPr>
            <a:normAutofit/>
          </a:bodyPr>
          <a:lstStyle/>
          <a:p>
            <a:r>
              <a:rPr lang="cs-CZ" dirty="0"/>
              <a:t>Banány</a:t>
            </a:r>
          </a:p>
          <a:p>
            <a:r>
              <a:rPr lang="cs-CZ" dirty="0"/>
              <a:t>Káva</a:t>
            </a:r>
          </a:p>
          <a:p>
            <a:r>
              <a:rPr lang="cs-CZ" dirty="0"/>
              <a:t>Ovocné čaje</a:t>
            </a:r>
          </a:p>
          <a:p>
            <a:r>
              <a:rPr lang="cs-CZ" dirty="0"/>
              <a:t>Knedlíky</a:t>
            </a:r>
          </a:p>
          <a:p>
            <a:r>
              <a:rPr lang="cs-CZ" dirty="0"/>
              <a:t>Špagety</a:t>
            </a:r>
          </a:p>
          <a:p>
            <a:r>
              <a:rPr lang="cs-CZ" dirty="0"/>
              <a:t>Hovězí</a:t>
            </a:r>
          </a:p>
          <a:p>
            <a:r>
              <a:rPr lang="cs-CZ" dirty="0"/>
              <a:t>Rýže</a:t>
            </a:r>
          </a:p>
          <a:p>
            <a:r>
              <a:rPr lang="cs-CZ" dirty="0"/>
              <a:t>Sušenky</a:t>
            </a:r>
          </a:p>
          <a:p>
            <a:r>
              <a:rPr lang="cs-CZ" dirty="0"/>
              <a:t>čokoláda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14800" cy="4853136"/>
          </a:xfrm>
        </p:spPr>
        <p:txBody>
          <a:bodyPr>
            <a:normAutofit/>
          </a:bodyPr>
          <a:lstStyle/>
          <a:p>
            <a:r>
              <a:rPr lang="cs-CZ" dirty="0"/>
              <a:t>Chutnají mi</a:t>
            </a:r>
          </a:p>
          <a:p>
            <a:r>
              <a:rPr lang="cs-CZ" dirty="0"/>
              <a:t>Chutná mi</a:t>
            </a:r>
          </a:p>
          <a:p>
            <a:r>
              <a:rPr lang="cs-CZ" dirty="0"/>
              <a:t>Chutnají mi</a:t>
            </a:r>
          </a:p>
          <a:p>
            <a:r>
              <a:rPr lang="cs-CZ" dirty="0"/>
              <a:t>Chutnají mi</a:t>
            </a:r>
          </a:p>
          <a:p>
            <a:r>
              <a:rPr lang="cs-CZ" dirty="0"/>
              <a:t>Chutnají mi</a:t>
            </a:r>
          </a:p>
          <a:p>
            <a:r>
              <a:rPr lang="cs-CZ" dirty="0"/>
              <a:t>Chutná mi</a:t>
            </a:r>
          </a:p>
          <a:p>
            <a:r>
              <a:rPr lang="cs-CZ" dirty="0"/>
              <a:t>Chutná mi</a:t>
            </a:r>
          </a:p>
          <a:p>
            <a:r>
              <a:rPr lang="cs-CZ" dirty="0"/>
              <a:t>Chutnají mi</a:t>
            </a:r>
          </a:p>
          <a:p>
            <a:r>
              <a:rPr lang="cs-CZ" dirty="0"/>
              <a:t>Chutná mi</a:t>
            </a:r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Byl jsem na dovolené v Řecku a...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5688632" cy="48245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Líbil_ se mi hotel.</a:t>
            </a:r>
          </a:p>
          <a:p>
            <a:r>
              <a:rPr lang="cs-CZ" dirty="0"/>
              <a:t>Líbil_ se mi pláž.</a:t>
            </a:r>
          </a:p>
          <a:p>
            <a:r>
              <a:rPr lang="cs-CZ" dirty="0"/>
              <a:t>Líbil_ se mi památky.</a:t>
            </a:r>
          </a:p>
          <a:p>
            <a:r>
              <a:rPr lang="cs-CZ" dirty="0"/>
              <a:t>Chutnal_ mi snídaně.</a:t>
            </a:r>
          </a:p>
          <a:p>
            <a:r>
              <a:rPr lang="cs-CZ" dirty="0"/>
              <a:t>Chutnal_ mi oběd.</a:t>
            </a:r>
          </a:p>
          <a:p>
            <a:r>
              <a:rPr lang="cs-CZ" dirty="0"/>
              <a:t>Nechutnal_ mi místní víno.</a:t>
            </a:r>
          </a:p>
          <a:p>
            <a:r>
              <a:rPr lang="cs-CZ" dirty="0"/>
              <a:t>Líbil_ se mi moře. Moc!</a:t>
            </a:r>
          </a:p>
          <a:p>
            <a:r>
              <a:rPr lang="cs-CZ" dirty="0"/>
              <a:t>Líbil_ se mi Řekové.</a:t>
            </a:r>
          </a:p>
          <a:p>
            <a:r>
              <a:rPr lang="cs-CZ" dirty="0"/>
              <a:t>Nelíbil_ se mi ceny v obchodě.</a:t>
            </a:r>
          </a:p>
          <a:p>
            <a:r>
              <a:rPr lang="cs-CZ" dirty="0"/>
              <a:t>Nelíbil_ se mi taxikáři. Jezdili rychle.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84168" y="1340768"/>
            <a:ext cx="2598440" cy="47419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-</a:t>
            </a:r>
          </a:p>
          <a:p>
            <a:r>
              <a:rPr lang="cs-CZ" dirty="0"/>
              <a:t>-a</a:t>
            </a:r>
          </a:p>
          <a:p>
            <a:r>
              <a:rPr lang="cs-CZ" dirty="0"/>
              <a:t>-y</a:t>
            </a:r>
          </a:p>
          <a:p>
            <a:r>
              <a:rPr lang="cs-CZ" dirty="0"/>
              <a:t>-a</a:t>
            </a:r>
          </a:p>
          <a:p>
            <a:r>
              <a:rPr lang="cs-CZ" dirty="0"/>
              <a:t>-</a:t>
            </a:r>
          </a:p>
          <a:p>
            <a:r>
              <a:rPr lang="cs-CZ" dirty="0"/>
              <a:t>-o</a:t>
            </a:r>
          </a:p>
          <a:p>
            <a:r>
              <a:rPr lang="cs-CZ" dirty="0"/>
              <a:t>-o</a:t>
            </a:r>
          </a:p>
          <a:p>
            <a:r>
              <a:rPr lang="cs-CZ" dirty="0"/>
              <a:t>-i</a:t>
            </a:r>
          </a:p>
          <a:p>
            <a:r>
              <a:rPr lang="cs-CZ" dirty="0"/>
              <a:t>-y</a:t>
            </a:r>
          </a:p>
          <a:p>
            <a:r>
              <a:rPr lang="cs-CZ" dirty="0"/>
              <a:t>-i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Nová slovesa: ....mi....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Vadí mu kouř</a:t>
            </a:r>
          </a:p>
        </p:txBody>
      </p:sp>
      <p:pic>
        <p:nvPicPr>
          <p:cNvPr id="7" name="detail-preview" descr="K zákaz&amp;uring;m kou&amp;rcaron;ení: Bu&amp;dcaron;me lidé, ne roboti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3987" y="2134394"/>
            <a:ext cx="629602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Jde mu fotbal</a:t>
            </a:r>
          </a:p>
        </p:txBody>
      </p:sp>
      <p:pic>
        <p:nvPicPr>
          <p:cNvPr id="7" name="Zástupný symbol pro obsah 6" descr="Jan Holenda z Dukly skóruje v utkání domácího poháru v P&amp;rcaron;evýšov&amp;ecaron;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662473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mu/ jí 40 let</a:t>
            </a:r>
          </a:p>
        </p:txBody>
      </p:sp>
      <p:pic>
        <p:nvPicPr>
          <p:cNvPr id="4" name="Zástupný symbol pro obsah 3" descr="0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484784"/>
            <a:ext cx="6120679" cy="48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Nejde mu to...</a:t>
            </a:r>
          </a:p>
        </p:txBody>
      </p:sp>
      <p:pic>
        <p:nvPicPr>
          <p:cNvPr id="4" name="detail-preview" descr="Neúsp&amp;ecaron;ch u pohovoru? 5 rad, jak ho obrátit ve sv&amp;uring;j prosp&amp;ecaron;ch » Personalistika » Blogy…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2196306"/>
            <a:ext cx="59055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 mu zima</a:t>
            </a:r>
            <a:br>
              <a:rPr lang="cs-CZ" dirty="0"/>
            </a:br>
            <a:r>
              <a:rPr lang="cs-CZ" dirty="0"/>
              <a:t>Sluší </a:t>
            </a:r>
            <a:r>
              <a:rPr lang="cs-CZ"/>
              <a:t>mu čepice</a:t>
            </a:r>
            <a:endParaRPr lang="cs-CZ" dirty="0"/>
          </a:p>
        </p:txBody>
      </p:sp>
      <p:pic>
        <p:nvPicPr>
          <p:cNvPr id="4" name="Zástupný symbol pro obsah 3" descr="Nenechejte svého psa mrznout! Po&amp;rcaron;i&amp;dcaron;te mu oble&amp;ccaron;ek na zimu • Hobby / inStory.cz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00808"/>
            <a:ext cx="561662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Vadí jí hluk</a:t>
            </a:r>
          </a:p>
        </p:txBody>
      </p:sp>
      <p:pic>
        <p:nvPicPr>
          <p:cNvPr id="4" name="Zástupný symbol pro obsah 3" descr="Hluk (ilustra&amp;ccaron;ní foto)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16832"/>
            <a:ext cx="626469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Líbí se mi ten dort</a:t>
            </a:r>
          </a:p>
        </p:txBody>
      </p:sp>
      <p:pic>
        <p:nvPicPr>
          <p:cNvPr id="4" name="Zástupný symbol pro obsah 3" descr="Dort marcipánový * k narozeninám - srdce dvoubarevné, zdobené r&amp;uring;&amp;zcaron;emi ♥♥♥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529680"/>
            <a:ext cx="3296195" cy="3131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403648" y="55172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Jé, ten je krásný!!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mu horko/ vedro</a:t>
            </a:r>
          </a:p>
        </p:txBody>
      </p:sp>
      <p:pic>
        <p:nvPicPr>
          <p:cNvPr id="4" name="Zástupný symbol pro obsah 3" descr="Ilustra&amp;ccaron;ní fot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6912767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jí špatně/ Není jí dobře</a:t>
            </a:r>
          </a:p>
        </p:txBody>
      </p:sp>
      <p:pic>
        <p:nvPicPr>
          <p:cNvPr id="4" name="Zástupný symbol pro obsah 3" descr="Koncem ledna stoupají po&amp;ccaron;ty nemocných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26469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Ptej se a najdi ve třídě....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/>
          <a:lstStyle/>
          <a:p>
            <a:r>
              <a:rPr lang="cs-CZ" dirty="0"/>
              <a:t>Komu se líbí </a:t>
            </a:r>
            <a:r>
              <a:rPr lang="cs-CZ" dirty="0" err="1"/>
              <a:t>Picaso</a:t>
            </a:r>
            <a:r>
              <a:rPr lang="cs-CZ" dirty="0"/>
              <a:t> (jeho obrazy).</a:t>
            </a:r>
          </a:p>
          <a:p>
            <a:r>
              <a:rPr lang="cs-CZ" dirty="0"/>
              <a:t>Komu nevadí televize, když chce spát.</a:t>
            </a:r>
          </a:p>
          <a:p>
            <a:r>
              <a:rPr lang="cs-CZ" dirty="0"/>
              <a:t>Komu šla ve škole dobře fyzika.</a:t>
            </a:r>
          </a:p>
          <a:p>
            <a:r>
              <a:rPr lang="cs-CZ" dirty="0"/>
              <a:t>Komu se líbí moderní balet.</a:t>
            </a:r>
          </a:p>
          <a:p>
            <a:r>
              <a:rPr lang="cs-CZ" dirty="0"/>
              <a:t>Komu chutná moc ostré jídlo.</a:t>
            </a:r>
          </a:p>
          <a:p>
            <a:r>
              <a:rPr lang="cs-CZ" dirty="0"/>
              <a:t>Komu je někdy špatně v autě nebo v letadle.</a:t>
            </a:r>
          </a:p>
          <a:p>
            <a:r>
              <a:rPr lang="cs-CZ" dirty="0"/>
              <a:t>Komu nevadí pavouci.</a:t>
            </a:r>
          </a:p>
          <a:p>
            <a:r>
              <a:rPr lang="cs-CZ" dirty="0"/>
              <a:t>Komu je v zimě teplo a nenosí čepici.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Chutná jí dort</a:t>
            </a:r>
          </a:p>
        </p:txBody>
      </p:sp>
      <p:pic>
        <p:nvPicPr>
          <p:cNvPr id="4" name="detail-preview" descr="&amp;Zcaron;ena jíst dor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58180"/>
            <a:ext cx="2927771" cy="435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Líbí se mi Karlův most</a:t>
            </a:r>
          </a:p>
        </p:txBody>
      </p:sp>
      <p:pic>
        <p:nvPicPr>
          <p:cNvPr id="4" name="Zástupný symbol pro obsah 3" descr="Karluv most101109_04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060848"/>
            <a:ext cx="5544616" cy="38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Chutnají mi houby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 descr="houby_1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88840"/>
            <a:ext cx="4373463" cy="320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Líbí se mi ty šaty, ta holka...</a:t>
            </a:r>
          </a:p>
        </p:txBody>
      </p:sp>
      <p:pic>
        <p:nvPicPr>
          <p:cNvPr id="4" name="detail-preview" descr="Letní spole&amp;ccaron;enské šaty 2016 - LetníŠaty.eu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5" y="1958180"/>
            <a:ext cx="3240360" cy="435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 ráda dorty/ Chutnají jí dorty</a:t>
            </a:r>
          </a:p>
        </p:txBody>
      </p:sp>
      <p:pic>
        <p:nvPicPr>
          <p:cNvPr id="4" name="detail-preview" descr="&amp;Zcaron;ena jíst dor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0412" y="1958181"/>
            <a:ext cx="25431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043608" y="609329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Jí dorty často ...........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 ráda svého psa</a:t>
            </a:r>
          </a:p>
        </p:txBody>
      </p:sp>
      <p:pic>
        <p:nvPicPr>
          <p:cNvPr id="4" name="detail-preview" descr="Dívka se pse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958181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Chutná mu jahoda</a:t>
            </a:r>
          </a:p>
        </p:txBody>
      </p:sp>
      <p:pic>
        <p:nvPicPr>
          <p:cNvPr id="4" name="Zástupný symbol pro obsah 3" descr="K&amp;rcaron;e&amp;ccaron;k&amp;uring;v jídelní&amp;ccaron;ek | Labet.cz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5240610" cy="38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305</Words>
  <Application>Microsoft Office PowerPoint</Application>
  <PresentationFormat>Předvádění na obrazovce (4:3)</PresentationFormat>
  <Paragraphs>74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Lekce 16</vt:lpstr>
      <vt:lpstr>Líbí se mi ten dort</vt:lpstr>
      <vt:lpstr>Chutná jí dort</vt:lpstr>
      <vt:lpstr>Líbí se mi Karlův most</vt:lpstr>
      <vt:lpstr>Chutnají mi houby </vt:lpstr>
      <vt:lpstr>Líbí se mi ty šaty, ta holka...</vt:lpstr>
      <vt:lpstr>Má ráda dorty/ Chutnají jí dorty</vt:lpstr>
      <vt:lpstr>Má ráda svého psa</vt:lpstr>
      <vt:lpstr>Chutná mu jahoda</vt:lpstr>
      <vt:lpstr>Líbí se mi fotbal, dívám se na něj  Mám rád fotbal, hraju ho často</vt:lpstr>
      <vt:lpstr>Chutná mi/ chutnají mi</vt:lpstr>
      <vt:lpstr>Byl jsem na dovolené v Řecku a...</vt:lpstr>
      <vt:lpstr>Nová slovesa: ....mi....</vt:lpstr>
      <vt:lpstr>Vadí mu kouř</vt:lpstr>
      <vt:lpstr>Jde mu fotbal</vt:lpstr>
      <vt:lpstr>Je mu/ jí 40 let</vt:lpstr>
      <vt:lpstr>Nejde mu to...</vt:lpstr>
      <vt:lpstr>Je mu zima Sluší mu čepice</vt:lpstr>
      <vt:lpstr>Vadí jí hluk</vt:lpstr>
      <vt:lpstr>Je mu horko/ vedro</vt:lpstr>
      <vt:lpstr>Je jí špatně/ Není jí dobře</vt:lpstr>
      <vt:lpstr>Ptej se a najdi ve třídě....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Lekce 16</dc:title>
  <dc:creator>Radomila Kotková</dc:creator>
  <cp:lastModifiedBy>Radomila Kotková</cp:lastModifiedBy>
  <cp:revision>12</cp:revision>
  <dcterms:created xsi:type="dcterms:W3CDTF">2017-10-10T15:47:15Z</dcterms:created>
  <dcterms:modified xsi:type="dcterms:W3CDTF">2025-04-16T14:46:31Z</dcterms:modified>
</cp:coreProperties>
</file>