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2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BCF0-E0D7-4E9D-90AF-9F791308CCED}" type="datetimeFigureOut">
              <a:rPr lang="cs-CZ" smtClean="0"/>
              <a:t>24. 4. 2017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Didaktika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26. dubna 2017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0948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/>
              <a:t>ukázka z diplomové práce</a:t>
            </a:r>
            <a:br>
              <a:rPr lang="cs-CZ" sz="2800" b="1" dirty="0"/>
            </a:br>
            <a:r>
              <a:rPr lang="cs-CZ" sz="2000" b="1" dirty="0"/>
              <a:t>Monika Dubová: </a:t>
            </a:r>
            <a:r>
              <a:rPr lang="cs-CZ" sz="2000" b="1" cap="all" dirty="0"/>
              <a:t>K nácviku pravopisných dovedností žáků 2. stupně</a:t>
            </a:r>
            <a:r>
              <a:rPr lang="cs-CZ" sz="2000" b="1" dirty="0"/>
              <a:t> (UPOL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11778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Pro zjištění pravopisné úrovně žáků jsem jako výzkumný prostředek použila diktát, protože jednotný text nám umožňuje zjistit, která slova jsou pro žáky problémová či nikoli. Diktát se skládal z vět, které spolu významově souvisí. Při výběru textu jsme se zaměřili na to, aby text obsahoval co nejvíce pravopisných jevů, se kterými se žáci na 2. stupni setkávají.  Vybrali jsme ukázku z knihy Malý Princ  (Antoine de-Saint </a:t>
            </a:r>
            <a:r>
              <a:rPr lang="cs-CZ" dirty="0" err="1"/>
              <a:t>Exupery</a:t>
            </a:r>
            <a:r>
              <a:rPr lang="cs-CZ" dirty="0"/>
              <a:t>). Text jsme nijak neupravovali, neboť součástí diktátu bylo i určení, o jakého autora či knihu se jedná.</a:t>
            </a:r>
          </a:p>
          <a:p>
            <a:pPr marL="0" indent="0">
              <a:buNone/>
            </a:pPr>
            <a:r>
              <a:rPr lang="cs-CZ" dirty="0"/>
              <a:t>(s. 37)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1604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b="1" dirty="0"/>
              <a:t>ukázka z diplomové práce</a:t>
            </a:r>
            <a:br>
              <a:rPr lang="cs-CZ" sz="2800" b="1" dirty="0"/>
            </a:br>
            <a:r>
              <a:rPr lang="cs-CZ" sz="2000" b="1" dirty="0"/>
              <a:t>Monika Dubová: </a:t>
            </a:r>
            <a:r>
              <a:rPr lang="cs-CZ" sz="2000" b="1" cap="all" dirty="0"/>
              <a:t>K nácviku pravopisných dovedností žáků 2. stupně</a:t>
            </a:r>
            <a:r>
              <a:rPr lang="cs-CZ" sz="2000" b="1" dirty="0"/>
              <a:t> (UPOL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117785" cy="4351338"/>
          </a:xfrm>
        </p:spPr>
        <p:txBody>
          <a:bodyPr>
            <a:normAutofit/>
          </a:bodyPr>
          <a:lstStyle/>
          <a:p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625"/>
            <a:ext cx="9144000" cy="266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1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22" y="32848"/>
            <a:ext cx="5580755" cy="679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46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Psaní velkých písmen v češtině</a:t>
            </a:r>
            <a:br>
              <a:rPr lang="cs-CZ" sz="3200" b="1" dirty="0"/>
            </a:br>
            <a:r>
              <a:rPr lang="cs-CZ" sz="2400" b="1" dirty="0"/>
              <a:t>ÚJČ AV ČR, hlavní řešitelka: Ivana Svobodová, 2011–2013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18 646 vyplněných dotazníků</a:t>
            </a:r>
          </a:p>
          <a:p>
            <a:r>
              <a:rPr lang="cs-CZ" dirty="0"/>
              <a:t>testování znalostí</a:t>
            </a:r>
          </a:p>
          <a:p>
            <a:pPr lvl="1"/>
            <a:r>
              <a:rPr lang="cs-CZ" dirty="0"/>
              <a:t>aktuální PČP znalo cca 59 % respondentů</a:t>
            </a:r>
          </a:p>
          <a:p>
            <a:pPr lvl="2"/>
            <a:r>
              <a:rPr lang="cs-CZ" dirty="0"/>
              <a:t>učitelé na ZŠ a SŠ: průměrně 81 % správných odpovědí</a:t>
            </a:r>
          </a:p>
          <a:p>
            <a:pPr lvl="2"/>
            <a:r>
              <a:rPr lang="cs-CZ" dirty="0"/>
              <a:t>jen 41 % znalo </a:t>
            </a:r>
            <a:r>
              <a:rPr lang="cs-CZ" i="1" dirty="0"/>
              <a:t>náměstí Míru</a:t>
            </a:r>
          </a:p>
          <a:p>
            <a:r>
              <a:rPr lang="cs-CZ" dirty="0"/>
              <a:t>ověřování postojů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Tipněte: Kolik procent respondentů se vyslovilo pro změnu pravidel psaní VP?</a:t>
            </a:r>
          </a:p>
        </p:txBody>
      </p:sp>
    </p:spTree>
    <p:extLst>
      <p:ext uri="{BB962C8B-B14F-4D97-AF65-F5344CB8AC3E}">
        <p14:creationId xmlns:p14="http://schemas.microsoft.com/office/powerpoint/2010/main" val="168384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Psaní velkých písmen v češtině</a:t>
            </a:r>
            <a:br>
              <a:rPr lang="cs-CZ" sz="3200" b="1" dirty="0"/>
            </a:br>
            <a:r>
              <a:rPr lang="cs-CZ" sz="2400" b="1" dirty="0"/>
              <a:t>ÚJČ AV ČR, hlavní řešitelka: Ivana Svobodová, 2011–2013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18 646 vyplněných dotazníků</a:t>
            </a:r>
          </a:p>
          <a:p>
            <a:r>
              <a:rPr lang="cs-CZ" dirty="0"/>
              <a:t>testování znalostí</a:t>
            </a:r>
          </a:p>
          <a:p>
            <a:pPr lvl="1"/>
            <a:r>
              <a:rPr lang="cs-CZ" dirty="0"/>
              <a:t>aktuální PČP znalo cca 59 % respondentů</a:t>
            </a:r>
          </a:p>
          <a:p>
            <a:pPr lvl="2"/>
            <a:r>
              <a:rPr lang="cs-CZ" dirty="0"/>
              <a:t>učitelé na ZŠ a SŠ: průměrně 81 % správných odpovědí</a:t>
            </a:r>
          </a:p>
          <a:p>
            <a:pPr lvl="2"/>
            <a:r>
              <a:rPr lang="cs-CZ" dirty="0"/>
              <a:t>jen 41 % znalo </a:t>
            </a:r>
            <a:r>
              <a:rPr lang="cs-CZ" i="1" dirty="0"/>
              <a:t>náměstí Míru</a:t>
            </a:r>
            <a:endParaRPr lang="cs-CZ" dirty="0"/>
          </a:p>
          <a:p>
            <a:r>
              <a:rPr lang="cs-CZ" dirty="0"/>
              <a:t>ověřování postojů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Tipněte: Kolik procent respondentů se vyslovilo pro změnu pravidel psaní VP?</a:t>
            </a:r>
          </a:p>
          <a:p>
            <a:pPr lvl="1"/>
            <a:r>
              <a:rPr lang="cs-CZ" dirty="0"/>
              <a:t>jen 14 %</a:t>
            </a:r>
          </a:p>
          <a:p>
            <a:pPr lvl="1"/>
            <a:r>
              <a:rPr lang="cs-CZ" dirty="0"/>
              <a:t>zbytek (86 %) chce zachovat stávající pravidla!</a:t>
            </a:r>
          </a:p>
          <a:p>
            <a:pPr lvl="2"/>
            <a:r>
              <a:rPr lang="cs-CZ" dirty="0"/>
              <a:t>učitelé na ZŠ a SŠ chtějí z 92 % zachovat stávající pravidla</a:t>
            </a:r>
          </a:p>
          <a:p>
            <a:pPr lvl="1"/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654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2866</TotalTime>
  <Words>172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Didaktika II</vt:lpstr>
      <vt:lpstr>ukázka z diplomové práce Monika Dubová: K nácviku pravopisných dovedností žáků 2. stupně (UPOL 2011)</vt:lpstr>
      <vt:lpstr>ukázka z diplomové práce Monika Dubová: K nácviku pravopisných dovedností žáků 2. stupně (UPOL 2011)</vt:lpstr>
      <vt:lpstr>Prezentace aplikace PowerPoint</vt:lpstr>
      <vt:lpstr>Psaní velkých písmen v češtině ÚJČ AV ČR, hlavní řešitelka: Ivana Svobodová, 2011–2013 </vt:lpstr>
      <vt:lpstr>Psaní velkých písmen v češtině ÚJČ AV ČR, hlavní řešitelka: Ivana Svobodová, 2011–2013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II</dc:title>
  <dc:creator>pivo</dc:creator>
  <cp:lastModifiedBy>pivo</cp:lastModifiedBy>
  <cp:revision>86</cp:revision>
  <dcterms:created xsi:type="dcterms:W3CDTF">2017-02-22T10:01:56Z</dcterms:created>
  <dcterms:modified xsi:type="dcterms:W3CDTF">2017-04-24T21:52:55Z</dcterms:modified>
</cp:coreProperties>
</file>